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28" r:id="rId3"/>
    <p:sldId id="256" r:id="rId4"/>
    <p:sldId id="285" r:id="rId5"/>
    <p:sldId id="284" r:id="rId6"/>
    <p:sldId id="281" r:id="rId7"/>
    <p:sldId id="277" r:id="rId8"/>
    <p:sldId id="279" r:id="rId9"/>
    <p:sldId id="283" r:id="rId10"/>
    <p:sldId id="275" r:id="rId11"/>
    <p:sldId id="276" r:id="rId12"/>
    <p:sldId id="271" r:id="rId13"/>
    <p:sldId id="273" r:id="rId14"/>
    <p:sldId id="272" r:id="rId15"/>
    <p:sldId id="270" r:id="rId16"/>
    <p:sldId id="269" r:id="rId17"/>
    <p:sldId id="268" r:id="rId18"/>
    <p:sldId id="267" r:id="rId19"/>
    <p:sldId id="265" r:id="rId20"/>
    <p:sldId id="262" r:id="rId21"/>
    <p:sldId id="264" r:id="rId22"/>
    <p:sldId id="263" r:id="rId23"/>
    <p:sldId id="261" r:id="rId24"/>
    <p:sldId id="320" r:id="rId25"/>
    <p:sldId id="304" r:id="rId26"/>
    <p:sldId id="308" r:id="rId27"/>
    <p:sldId id="306" r:id="rId28"/>
    <p:sldId id="307" r:id="rId29"/>
    <p:sldId id="303" r:id="rId30"/>
    <p:sldId id="302" r:id="rId31"/>
    <p:sldId id="300" r:id="rId32"/>
    <p:sldId id="326" r:id="rId33"/>
    <p:sldId id="298" r:id="rId34"/>
    <p:sldId id="297" r:id="rId35"/>
    <p:sldId id="296" r:id="rId36"/>
    <p:sldId id="319" r:id="rId37"/>
    <p:sldId id="294" r:id="rId38"/>
    <p:sldId id="290" r:id="rId39"/>
    <p:sldId id="293" r:id="rId40"/>
    <p:sldId id="287" r:id="rId41"/>
    <p:sldId id="292" r:id="rId42"/>
    <p:sldId id="291" r:id="rId43"/>
    <p:sldId id="334" r:id="rId44"/>
    <p:sldId id="289" r:id="rId45"/>
    <p:sldId id="327" r:id="rId46"/>
    <p:sldId id="325" r:id="rId47"/>
    <p:sldId id="324" r:id="rId48"/>
    <p:sldId id="322" r:id="rId49"/>
    <p:sldId id="323" r:id="rId50"/>
    <p:sldId id="321" r:id="rId51"/>
    <p:sldId id="333" r:id="rId52"/>
    <p:sldId id="318" r:id="rId53"/>
    <p:sldId id="317" r:id="rId54"/>
    <p:sldId id="316" r:id="rId55"/>
    <p:sldId id="315" r:id="rId56"/>
    <p:sldId id="313" r:id="rId57"/>
    <p:sldId id="314" r:id="rId58"/>
    <p:sldId id="312" r:id="rId59"/>
    <p:sldId id="311" r:id="rId60"/>
    <p:sldId id="310" r:id="rId61"/>
    <p:sldId id="309" r:id="rId62"/>
    <p:sldId id="330" r:id="rId63"/>
    <p:sldId id="260" r:id="rId64"/>
    <p:sldId id="331" r:id="rId65"/>
    <p:sldId id="339" r:id="rId66"/>
    <p:sldId id="340" r:id="rId67"/>
    <p:sldId id="337" r:id="rId68"/>
    <p:sldId id="329" r:id="rId69"/>
    <p:sldId id="338" r:id="rId70"/>
    <p:sldId id="336" r:id="rId71"/>
    <p:sldId id="341" r:id="rId72"/>
    <p:sldId id="258" r:id="rId73"/>
    <p:sldId id="257" r:id="rId74"/>
    <p:sldId id="342" r:id="rId7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rKlt+OtZtYeo8FouFW4Zg" hashData="6PPA2k9uQOTLyLP7w3j1AZNtTZ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5D3F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86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BBEE8-E754-45A9-9F5C-8EA92BAE6CFD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E2AAE-C73F-4EEA-88EF-B15234EC2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3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BBEE8-E754-45A9-9F5C-8EA92BAE6CFD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E2AAE-C73F-4EEA-88EF-B15234EC2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3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BBEE8-E754-45A9-9F5C-8EA92BAE6CFD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E2AAE-C73F-4EEA-88EF-B15234EC2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3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BBEE8-E754-45A9-9F5C-8EA92BAE6CFD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E2AAE-C73F-4EEA-88EF-B15234EC2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3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BBEE8-E754-45A9-9F5C-8EA92BAE6CFD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E2AAE-C73F-4EEA-88EF-B15234EC2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3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BBEE8-E754-45A9-9F5C-8EA92BAE6CFD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E2AAE-C73F-4EEA-88EF-B15234EC2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3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BBEE8-E754-45A9-9F5C-8EA92BAE6CFD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E2AAE-C73F-4EEA-88EF-B15234EC2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3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BBEE8-E754-45A9-9F5C-8EA92BAE6CFD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E2AAE-C73F-4EEA-88EF-B15234EC2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3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BBEE8-E754-45A9-9F5C-8EA92BAE6CFD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E2AAE-C73F-4EEA-88EF-B15234EC2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3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BBEE8-E754-45A9-9F5C-8EA92BAE6CFD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E2AAE-C73F-4EEA-88EF-B15234EC2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3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BBEE8-E754-45A9-9F5C-8EA92BAE6CFD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E2AAE-C73F-4EEA-88EF-B15234EC2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3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7FB68A-03A1-4ED6-B875-41E2643887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3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FBBEE8-E754-45A9-9F5C-8EA92BAE6CFD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DE2AAE-C73F-4EEA-88EF-B15234EC26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3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4FA4DFC-2115-4325-92DF-5D83DD9B17E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3000">
    <p:split orient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3.png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4.png"/><Relationship Id="rId7" Type="http://schemas.openxmlformats.org/officeDocument/2006/relationships/image" Target="../media/image8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7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lum contrast="3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8068" name="Picture 4" descr="http://ekladata.com/QDgh-bvASpIbem7tugfZHdB-hUo.pn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>
            <a:off x="0" y="-214338"/>
            <a:ext cx="9858412" cy="7643866"/>
          </a:xfrm>
          <a:prstGeom prst="rect">
            <a:avLst/>
          </a:prstGeom>
          <a:noFill/>
        </p:spPr>
      </p:pic>
      <p:pic>
        <p:nvPicPr>
          <p:cNvPr id="82946" name="Picture 2" descr="http://cicak-macskak.lapunk.hu/tarhely/cicak-macskak/kepek/bz00049.gif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571604" y="928670"/>
            <a:ext cx="571504" cy="895858"/>
          </a:xfrm>
          <a:prstGeom prst="rect">
            <a:avLst/>
          </a:prstGeom>
          <a:noFill/>
        </p:spPr>
      </p:pic>
      <p:pic>
        <p:nvPicPr>
          <p:cNvPr id="82948" name="Picture 4" descr="http://cicak-macskak.lapunk.hu/tarhely/cicak-macskak/kepek/bz00047.gif"/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1500166" y="2071678"/>
            <a:ext cx="714380" cy="916474"/>
          </a:xfrm>
          <a:prstGeom prst="rect">
            <a:avLst/>
          </a:prstGeom>
          <a:noFill/>
        </p:spPr>
      </p:pic>
      <p:pic>
        <p:nvPicPr>
          <p:cNvPr id="82950" name="Picture 6" descr="http://cicak-macskak.lapunk.hu/tarhely/cicak-macskak/kepek/bz00051_1.gif"/>
          <p:cNvPicPr>
            <a:picLocks noChangeAspect="1" noChangeArrowheads="1" noCrop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1500166" y="3071810"/>
            <a:ext cx="571504" cy="830089"/>
          </a:xfrm>
          <a:prstGeom prst="rect">
            <a:avLst/>
          </a:prstGeom>
          <a:noFill/>
        </p:spPr>
      </p:pic>
      <p:pic>
        <p:nvPicPr>
          <p:cNvPr id="82952" name="Picture 8" descr="http://cicak-macskak.lapunk.hu/tarhely/cicak-macskak/kepek/bz00058_1.gif"/>
          <p:cNvPicPr>
            <a:picLocks noChangeAspect="1" noChangeArrowheads="1" noCrop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 rot="196437">
            <a:off x="1645101" y="4305031"/>
            <a:ext cx="587187" cy="907359"/>
          </a:xfrm>
          <a:prstGeom prst="rect">
            <a:avLst/>
          </a:prstGeom>
          <a:noFill/>
        </p:spPr>
      </p:pic>
      <p:pic>
        <p:nvPicPr>
          <p:cNvPr id="11" name="Picture 4" descr="http://cicak-macskak.lapunk.hu/tarhely/cicak-macskak/kepek/bz00047.gif"/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1571604" y="5357826"/>
            <a:ext cx="571504" cy="786759"/>
          </a:xfrm>
          <a:prstGeom prst="rect">
            <a:avLst/>
          </a:prstGeom>
          <a:noFill/>
        </p:spPr>
      </p:pic>
      <p:pic>
        <p:nvPicPr>
          <p:cNvPr id="82954" name="Picture 10" descr="http://cicak-macskak.lapunk.hu/tarhely/cicak-macskak/kepek/bz00060_1.gif"/>
          <p:cNvPicPr>
            <a:picLocks noChangeAspect="1" noChangeArrowheads="1" noCrop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7715272" y="1000108"/>
            <a:ext cx="642946" cy="785818"/>
          </a:xfrm>
          <a:prstGeom prst="rect">
            <a:avLst/>
          </a:prstGeom>
          <a:noFill/>
        </p:spPr>
      </p:pic>
      <p:pic>
        <p:nvPicPr>
          <p:cNvPr id="82956" name="Picture 12" descr="http://cicak-macskak.lapunk.hu/tarhely/cicak-macskak/kepek/bz00055_1.gif"/>
          <p:cNvPicPr>
            <a:picLocks noChangeAspect="1" noChangeArrowheads="1" noCrop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7786710" y="2143116"/>
            <a:ext cx="525784" cy="857256"/>
          </a:xfrm>
          <a:prstGeom prst="rect">
            <a:avLst/>
          </a:prstGeom>
          <a:noFill/>
        </p:spPr>
      </p:pic>
      <p:pic>
        <p:nvPicPr>
          <p:cNvPr id="14" name="Picture 6" descr="http://cicak-macskak.lapunk.hu/tarhely/cicak-macskak/kepek/bz00051_1.gif"/>
          <p:cNvPicPr>
            <a:picLocks noChangeAspect="1" noChangeArrowheads="1" noCrop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7786710" y="3214686"/>
            <a:ext cx="571504" cy="754627"/>
          </a:xfrm>
          <a:prstGeom prst="rect">
            <a:avLst/>
          </a:prstGeom>
          <a:noFill/>
        </p:spPr>
      </p:pic>
      <p:pic>
        <p:nvPicPr>
          <p:cNvPr id="82958" name="Picture 14" descr="http://cicak-macskak.lapunk.hu/tarhely/cicak-macskak/kepek/bz00068.gif"/>
          <p:cNvPicPr>
            <a:picLocks noChangeAspect="1" noChangeArrowheads="1" noCrop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7715272" y="4429132"/>
            <a:ext cx="642942" cy="805390"/>
          </a:xfrm>
          <a:prstGeom prst="rect">
            <a:avLst/>
          </a:prstGeom>
          <a:noFill/>
        </p:spPr>
      </p:pic>
      <p:pic>
        <p:nvPicPr>
          <p:cNvPr id="16" name="Picture 6" descr="http://cicak-macskak.lapunk.hu/tarhely/cicak-macskak/kepek/bz00051_1.gif"/>
          <p:cNvPicPr>
            <a:picLocks noChangeAspect="1" noChangeArrowheads="1" noCrop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7715272" y="5500702"/>
            <a:ext cx="604843" cy="785818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4214810" y="6215082"/>
            <a:ext cx="250033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1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Comic Sans MS" pitchFamily="66" charset="0"/>
              </a:rPr>
              <a:t>Esta Es Una Creación De Raquel</a:t>
            </a:r>
            <a:endParaRPr lang="es-ES" sz="11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7000">
    <p:split orient="vert"/>
    <p:sndAc>
      <p:stSnd>
        <p:snd r:embed="rId2" name="Cae la Nieve - Adamo españo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2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2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29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29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829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829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2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2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829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8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0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9" name="8 Imagen" descr="0.jpg"/>
          <p:cNvPicPr>
            <a:picLocks noChangeAspect="1"/>
          </p:cNvPicPr>
          <p:nvPr/>
        </p:nvPicPr>
        <p:blipFill>
          <a:blip r:embed="rId2"/>
          <a:srcRect r="50000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8" name="7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rcRect b="5888"/>
          <a:stretch>
            <a:fillRect/>
          </a:stretch>
        </p:blipFill>
        <p:spPr>
          <a:xfrm>
            <a:off x="0" y="0"/>
            <a:ext cx="9152929" cy="6851316"/>
          </a:xfrm>
          <a:prstGeom prst="rect">
            <a:avLst/>
          </a:prstGeom>
        </p:spPr>
      </p:pic>
      <p:pic>
        <p:nvPicPr>
          <p:cNvPr id="5" name="4 Imagen" descr="0(17).jpg"/>
          <p:cNvPicPr>
            <a:picLocks noChangeAspect="1"/>
          </p:cNvPicPr>
          <p:nvPr/>
        </p:nvPicPr>
        <p:blipFill>
          <a:blip r:embed="rId2"/>
          <a:srcRect b="5888"/>
          <a:stretch>
            <a:fillRect/>
          </a:stretch>
        </p:blipFill>
        <p:spPr>
          <a:xfrm>
            <a:off x="-8929" y="0"/>
            <a:ext cx="9152929" cy="685131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0"/>
            <a:ext cx="807246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24)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6" name="5 Imagen" descr="0(24).jpg"/>
          <p:cNvPicPr>
            <a:picLocks noChangeAspect="1"/>
          </p:cNvPicPr>
          <p:nvPr/>
        </p:nvPicPr>
        <p:blipFill>
          <a:blip r:embed="rId2"/>
          <a:srcRect r="50000"/>
          <a:stretch>
            <a:fillRect/>
          </a:stretch>
        </p:blipFill>
        <p:spPr>
          <a:xfrm>
            <a:off x="0" y="0"/>
            <a:ext cx="464347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0(3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  <p:sndAc>
      <p:stSnd loop="1">
        <p:snd r:embed="rId2" name="Tombe la neige, Salvatore Adamo,franc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85728"/>
            <a:ext cx="9144000" cy="657227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00042"/>
            <a:ext cx="9144000" cy="635795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5922" cy="6858000"/>
          </a:xfrm>
          <a:prstGeom prst="rect">
            <a:avLst/>
          </a:prstGeom>
        </p:spPr>
      </p:pic>
      <p:pic>
        <p:nvPicPr>
          <p:cNvPr id="5" name="4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922" y="0"/>
            <a:ext cx="9155922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28604"/>
            <a:ext cx="9144000" cy="642939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26788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26788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14290"/>
            <a:ext cx="9144000" cy="664371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0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14290"/>
            <a:ext cx="9144000" cy="664371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26788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26788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28604"/>
            <a:ext cx="9144000" cy="642939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8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7166"/>
            <a:ext cx="9144000" cy="650083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85728"/>
            <a:ext cx="9144000" cy="628652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669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669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346"/>
            <a:ext cx="9144000" cy="6851309"/>
          </a:xfrm>
          <a:prstGeom prst="rect">
            <a:avLst/>
          </a:prstGeom>
        </p:spPr>
      </p:pic>
      <p:pic>
        <p:nvPicPr>
          <p:cNvPr id="5" name="4 Imagen" descr="0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00034" y="0"/>
            <a:ext cx="821537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4655"/>
          </a:xfrm>
          <a:prstGeom prst="rect">
            <a:avLst/>
          </a:prstGeom>
        </p:spPr>
      </p:pic>
      <p:pic>
        <p:nvPicPr>
          <p:cNvPr id="5" name="4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465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885828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0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14282" y="0"/>
            <a:ext cx="864399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0(5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7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6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6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85728"/>
            <a:ext cx="9144000" cy="614362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6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7166"/>
            <a:ext cx="9144000" cy="614362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8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85728"/>
            <a:ext cx="9144000" cy="657227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6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7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6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52400" y="152400"/>
            <a:ext cx="85630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5).jpg"/>
          <p:cNvPicPr>
            <a:picLocks noChangeAspect="1"/>
          </p:cNvPicPr>
          <p:nvPr/>
        </p:nvPicPr>
        <p:blipFill>
          <a:blip r:embed="rId2"/>
          <a:srcRect r="1382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75).jpg"/>
          <p:cNvPicPr>
            <a:picLocks noChangeAspect="1"/>
          </p:cNvPicPr>
          <p:nvPr/>
        </p:nvPicPr>
        <p:blipFill>
          <a:blip r:embed="rId2"/>
          <a:srcRect r="1382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0"/>
            <a:ext cx="851064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7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885828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7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0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00042"/>
            <a:ext cx="9144000" cy="607220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0(7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7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85728"/>
            <a:ext cx="9144000" cy="657227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0(8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85728"/>
            <a:ext cx="9144000" cy="628654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0(8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85728"/>
            <a:ext cx="9144000" cy="657227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8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85728"/>
            <a:ext cx="9144000" cy="657227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0(8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85728"/>
            <a:ext cx="9144000" cy="657227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0(8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0"/>
            <a:ext cx="87154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0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7166"/>
            <a:ext cx="9144000" cy="650083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52927" cy="6858000"/>
          </a:xfrm>
          <a:prstGeom prst="rect">
            <a:avLst/>
          </a:prstGeom>
        </p:spPr>
      </p:pic>
      <p:pic>
        <p:nvPicPr>
          <p:cNvPr id="5" name="4 Imagen" descr="0(8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27" y="0"/>
            <a:ext cx="9152927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357166"/>
            <a:ext cx="8358246" cy="650083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9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7166"/>
            <a:ext cx="9144000" cy="650083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7858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7858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5" name="4 Imagen" descr="0(9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9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357166"/>
            <a:ext cx="8491566" cy="627699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9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357166"/>
            <a:ext cx="8491566" cy="627699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9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357166"/>
            <a:ext cx="8491566" cy="627699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9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357166"/>
            <a:ext cx="8491566" cy="627699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0(9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357166"/>
            <a:ext cx="8491566" cy="627699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pic>
        <p:nvPicPr>
          <p:cNvPr id="5" name="4 Imagen" descr="0(9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-214338"/>
            <a:ext cx="9144000" cy="707233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785794"/>
            <a:ext cx="9144000" cy="607220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0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85728"/>
            <a:ext cx="9144000" cy="607220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j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j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85728"/>
            <a:ext cx="9144000" cy="607220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00042"/>
            <a:ext cx="9144000" cy="607220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0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00042"/>
            <a:ext cx="9144000" cy="607220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0"/>
            <a:ext cx="849156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j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j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0"/>
            <a:ext cx="849156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pic>
        <p:nvPicPr>
          <p:cNvPr id="5" name="4 Imagen" descr="j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5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0"/>
            <a:ext cx="849156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642918"/>
            <a:ext cx="8286808" cy="585791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928662" y="500042"/>
            <a:ext cx="7715336" cy="400050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pic>
        <p:nvPicPr>
          <p:cNvPr id="5" name="4 Imagen" descr="j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0"/>
            <a:ext cx="820581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mm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mmm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0"/>
            <a:ext cx="835821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nowboard-extremo,-esqui-extremo,-salto-con-esquis,-nieve,-sol-1923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nowboard-extremo,-esqui-extremo,-salto-con-esquis,-nieve,-sol-1923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0"/>
            <a:ext cx="835821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u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yu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0"/>
            <a:ext cx="835821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j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jj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500034" y="0"/>
            <a:ext cx="835821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40000" contrast="40000"/>
          </a:blip>
          <a:srcRect/>
          <a:stretch>
            <a:fillRect/>
          </a:stretch>
        </p:blipFill>
        <p:spPr bwMode="auto">
          <a:xfrm rot="20327074">
            <a:off x="1259914" y="5011138"/>
            <a:ext cx="2324100" cy="1476375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357158" y="4214818"/>
            <a:ext cx="235032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Canción : Cae La Nieve </a:t>
            </a:r>
          </a:p>
          <a:p>
            <a:r>
              <a:rPr lang="es-ES_tradnl" sz="1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( 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Versión En Español Y </a:t>
            </a:r>
            <a:r>
              <a:rPr lang="es-ES_tradnl" sz="1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En Francés )</a:t>
            </a:r>
            <a:endParaRPr lang="es-ES_tradnl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 : Salvatore Adamo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 OK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OK2</Template>
  <TotalTime>0</TotalTime>
  <Words>63</Words>
  <Application>Microsoft Office PowerPoint</Application>
  <PresentationFormat>Presentación en pantalla (4:3)</PresentationFormat>
  <Paragraphs>19</Paragraphs>
  <Slides>73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73</vt:i4>
      </vt:variant>
    </vt:vector>
  </HeadingPairs>
  <TitlesOfParts>
    <vt:vector size="75" baseType="lpstr">
      <vt:lpstr>Presentación OK2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2014-11-29T15:24:56Z</dcterms:created>
  <dcterms:modified xsi:type="dcterms:W3CDTF">2014-11-29T15:38:01Z</dcterms:modified>
</cp:coreProperties>
</file>