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omments/comment1.xml" ContentType="application/vnd.openxmlformats-officedocument.presentationml.comment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38"/>
  </p:notesMasterIdLst>
  <p:sldIdLst>
    <p:sldId id="263" r:id="rId3"/>
    <p:sldId id="266" r:id="rId4"/>
    <p:sldId id="287" r:id="rId5"/>
    <p:sldId id="258" r:id="rId6"/>
    <p:sldId id="257" r:id="rId7"/>
    <p:sldId id="288" r:id="rId8"/>
    <p:sldId id="262" r:id="rId9"/>
    <p:sldId id="261" r:id="rId10"/>
    <p:sldId id="289" r:id="rId11"/>
    <p:sldId id="264" r:id="rId12"/>
    <p:sldId id="265" r:id="rId13"/>
    <p:sldId id="290" r:id="rId14"/>
    <p:sldId id="268" r:id="rId15"/>
    <p:sldId id="259" r:id="rId16"/>
    <p:sldId id="291" r:id="rId17"/>
    <p:sldId id="267" r:id="rId18"/>
    <p:sldId id="272" r:id="rId19"/>
    <p:sldId id="292" r:id="rId20"/>
    <p:sldId id="271" r:id="rId21"/>
    <p:sldId id="273" r:id="rId22"/>
    <p:sldId id="293" r:id="rId23"/>
    <p:sldId id="274" r:id="rId24"/>
    <p:sldId id="276" r:id="rId25"/>
    <p:sldId id="294" r:id="rId26"/>
    <p:sldId id="275" r:id="rId27"/>
    <p:sldId id="278" r:id="rId28"/>
    <p:sldId id="295" r:id="rId29"/>
    <p:sldId id="279" r:id="rId30"/>
    <p:sldId id="283" r:id="rId31"/>
    <p:sldId id="296" r:id="rId32"/>
    <p:sldId id="282" r:id="rId33"/>
    <p:sldId id="285" r:id="rId34"/>
    <p:sldId id="297" r:id="rId35"/>
    <p:sldId id="286" r:id="rId36"/>
    <p:sldId id="298" r:id="rId37"/>
  </p:sldIdLst>
  <p:sldSz cx="12192000" cy="6858000"/>
  <p:notesSz cx="6858000" cy="9144000"/>
  <p:photoAlbum/>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jk6TFj+Kft/y6TiSUe0Zdw==" hashData="M/onHJn6rusZ3gKnnc7NYiraIttpuqBtjv5IBpw0wC65DXMeiEJCGvDKdDgbz0f+5tVi/kBFaj+phIDDqcKEqA=="/>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or" initials="A" lastIdx="1" clrIdx="1"/>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D64C00"/>
    <a:srgbClr val="875421"/>
    <a:srgbClr val="603420"/>
    <a:srgbClr val="180F06"/>
    <a:srgbClr val="3399FF"/>
    <a:srgbClr val="99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60"/>
  </p:normalViewPr>
  <p:slideViewPr>
    <p:cSldViewPr snapToGrid="0">
      <p:cViewPr varScale="1">
        <p:scale>
          <a:sx n="114" d="100"/>
          <a:sy n="114" d="100"/>
        </p:scale>
        <p:origin x="47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commentAuthors" Target="commentAuthors.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notesMaster" Target="notesMasters/notesMaster1.xml"/></Relationships>
</file>

<file path=ppt/comments/comment1.xml><?xml version="1.0" encoding="utf-8"?>
<p:cmLst xmlns:a="http://schemas.openxmlformats.org/drawingml/2006/main" xmlns:r="http://schemas.openxmlformats.org/officeDocument/2006/relationships" xmlns:p="http://schemas.openxmlformats.org/presentationml/2006/main">
  <p:cm authorId="2" dt="2025-02-17T10:06:49.966" idx="1">
    <p:pos x="-628" y="385"/>
    <p:text/>
    <p:extLst>
      <p:ext uri="{C676402C-5697-4E1C-873F-D02D1690AC5C}">
        <p15:threadingInfo xmlns:p15="http://schemas.microsoft.com/office/powerpoint/2012/main" timeZoneBias="30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717323C-366B-4D07-8E3F-334385DEDF66}" type="datetimeFigureOut">
              <a:rPr lang="en-US" smtClean="0"/>
              <a:t>2/18/2025</a:t>
            </a:fld>
            <a:endParaRPr lang="en-U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CE071F-00AD-447F-941C-B9AD799CE17C}" type="slidenum">
              <a:rPr lang="en-US" smtClean="0"/>
              <a:t>‹Nº›</a:t>
            </a:fld>
            <a:endParaRPr lang="en-US"/>
          </a:p>
        </p:txBody>
      </p:sp>
    </p:spTree>
    <p:extLst>
      <p:ext uri="{BB962C8B-B14F-4D97-AF65-F5344CB8AC3E}">
        <p14:creationId xmlns:p14="http://schemas.microsoft.com/office/powerpoint/2010/main" val="13165754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n-US" dirty="0"/>
          </a:p>
        </p:txBody>
      </p:sp>
      <p:sp>
        <p:nvSpPr>
          <p:cNvPr id="4" name="Marcador de número de diapositiva 3"/>
          <p:cNvSpPr>
            <a:spLocks noGrp="1"/>
          </p:cNvSpPr>
          <p:nvPr>
            <p:ph type="sldNum" sz="quarter" idx="10"/>
          </p:nvPr>
        </p:nvSpPr>
        <p:spPr/>
        <p:txBody>
          <a:bodyPr/>
          <a:lstStyle/>
          <a:p>
            <a:fld id="{E4CE071F-00AD-447F-941C-B9AD799CE17C}" type="slidenum">
              <a:rPr lang="en-US" smtClean="0"/>
              <a:t>15</a:t>
            </a:fld>
            <a:endParaRPr lang="en-US"/>
          </a:p>
        </p:txBody>
      </p:sp>
    </p:spTree>
    <p:extLst>
      <p:ext uri="{BB962C8B-B14F-4D97-AF65-F5344CB8AC3E}">
        <p14:creationId xmlns:p14="http://schemas.microsoft.com/office/powerpoint/2010/main" val="458745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n-US" dirty="0"/>
          </a:p>
        </p:txBody>
      </p:sp>
      <p:sp>
        <p:nvSpPr>
          <p:cNvPr id="4" name="Marcador de número de diapositiva 3"/>
          <p:cNvSpPr>
            <a:spLocks noGrp="1"/>
          </p:cNvSpPr>
          <p:nvPr>
            <p:ph type="sldNum" sz="quarter" idx="10"/>
          </p:nvPr>
        </p:nvSpPr>
        <p:spPr/>
        <p:txBody>
          <a:bodyPr/>
          <a:lstStyle/>
          <a:p>
            <a:fld id="{E4CE071F-00AD-447F-941C-B9AD799CE17C}" type="slidenum">
              <a:rPr lang="en-US" smtClean="0"/>
              <a:t>18</a:t>
            </a:fld>
            <a:endParaRPr lang="en-US"/>
          </a:p>
        </p:txBody>
      </p:sp>
    </p:spTree>
    <p:extLst>
      <p:ext uri="{BB962C8B-B14F-4D97-AF65-F5344CB8AC3E}">
        <p14:creationId xmlns:p14="http://schemas.microsoft.com/office/powerpoint/2010/main" val="6489704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n-US" dirty="0"/>
          </a:p>
        </p:txBody>
      </p:sp>
      <p:sp>
        <p:nvSpPr>
          <p:cNvPr id="4" name="Marcador de número de diapositiva 3"/>
          <p:cNvSpPr>
            <a:spLocks noGrp="1"/>
          </p:cNvSpPr>
          <p:nvPr>
            <p:ph type="sldNum" sz="quarter" idx="10"/>
          </p:nvPr>
        </p:nvSpPr>
        <p:spPr/>
        <p:txBody>
          <a:bodyPr/>
          <a:lstStyle/>
          <a:p>
            <a:fld id="{E4CE071F-00AD-447F-941C-B9AD799CE17C}" type="slidenum">
              <a:rPr lang="en-US" smtClean="0"/>
              <a:t>21</a:t>
            </a:fld>
            <a:endParaRPr lang="en-US"/>
          </a:p>
        </p:txBody>
      </p:sp>
    </p:spTree>
    <p:extLst>
      <p:ext uri="{BB962C8B-B14F-4D97-AF65-F5344CB8AC3E}">
        <p14:creationId xmlns:p14="http://schemas.microsoft.com/office/powerpoint/2010/main" val="22818965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n-US" dirty="0"/>
          </a:p>
        </p:txBody>
      </p:sp>
      <p:sp>
        <p:nvSpPr>
          <p:cNvPr id="4" name="Marcador de número de diapositiva 3"/>
          <p:cNvSpPr>
            <a:spLocks noGrp="1"/>
          </p:cNvSpPr>
          <p:nvPr>
            <p:ph type="sldNum" sz="quarter" idx="10"/>
          </p:nvPr>
        </p:nvSpPr>
        <p:spPr/>
        <p:txBody>
          <a:bodyPr/>
          <a:lstStyle/>
          <a:p>
            <a:fld id="{E4CE071F-00AD-447F-941C-B9AD799CE17C}" type="slidenum">
              <a:rPr lang="en-US" smtClean="0"/>
              <a:t>24</a:t>
            </a:fld>
            <a:endParaRPr lang="en-US"/>
          </a:p>
        </p:txBody>
      </p:sp>
    </p:spTree>
    <p:extLst>
      <p:ext uri="{BB962C8B-B14F-4D97-AF65-F5344CB8AC3E}">
        <p14:creationId xmlns:p14="http://schemas.microsoft.com/office/powerpoint/2010/main" val="24217177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n-US" dirty="0"/>
          </a:p>
        </p:txBody>
      </p:sp>
      <p:sp>
        <p:nvSpPr>
          <p:cNvPr id="4" name="Marcador de número de diapositiva 3"/>
          <p:cNvSpPr>
            <a:spLocks noGrp="1"/>
          </p:cNvSpPr>
          <p:nvPr>
            <p:ph type="sldNum" sz="quarter" idx="10"/>
          </p:nvPr>
        </p:nvSpPr>
        <p:spPr/>
        <p:txBody>
          <a:bodyPr/>
          <a:lstStyle/>
          <a:p>
            <a:fld id="{E4CE071F-00AD-447F-941C-B9AD799CE17C}" type="slidenum">
              <a:rPr lang="en-US" smtClean="0"/>
              <a:t>27</a:t>
            </a:fld>
            <a:endParaRPr lang="en-US"/>
          </a:p>
        </p:txBody>
      </p:sp>
    </p:spTree>
    <p:extLst>
      <p:ext uri="{BB962C8B-B14F-4D97-AF65-F5344CB8AC3E}">
        <p14:creationId xmlns:p14="http://schemas.microsoft.com/office/powerpoint/2010/main" val="42777912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n-US" dirty="0"/>
          </a:p>
        </p:txBody>
      </p:sp>
      <p:sp>
        <p:nvSpPr>
          <p:cNvPr id="4" name="Marcador de número de diapositiva 3"/>
          <p:cNvSpPr>
            <a:spLocks noGrp="1"/>
          </p:cNvSpPr>
          <p:nvPr>
            <p:ph type="sldNum" sz="quarter" idx="10"/>
          </p:nvPr>
        </p:nvSpPr>
        <p:spPr/>
        <p:txBody>
          <a:bodyPr/>
          <a:lstStyle/>
          <a:p>
            <a:fld id="{E4CE071F-00AD-447F-941C-B9AD799CE17C}" type="slidenum">
              <a:rPr lang="en-US" smtClean="0"/>
              <a:t>30</a:t>
            </a:fld>
            <a:endParaRPr lang="en-US"/>
          </a:p>
        </p:txBody>
      </p:sp>
    </p:spTree>
    <p:extLst>
      <p:ext uri="{BB962C8B-B14F-4D97-AF65-F5344CB8AC3E}">
        <p14:creationId xmlns:p14="http://schemas.microsoft.com/office/powerpoint/2010/main" val="5415535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n-US" dirty="0"/>
          </a:p>
        </p:txBody>
      </p:sp>
      <p:sp>
        <p:nvSpPr>
          <p:cNvPr id="4" name="Marcador de número de diapositiva 3"/>
          <p:cNvSpPr>
            <a:spLocks noGrp="1"/>
          </p:cNvSpPr>
          <p:nvPr>
            <p:ph type="sldNum" sz="quarter" idx="10"/>
          </p:nvPr>
        </p:nvSpPr>
        <p:spPr/>
        <p:txBody>
          <a:bodyPr/>
          <a:lstStyle/>
          <a:p>
            <a:fld id="{E4CE071F-00AD-447F-941C-B9AD799CE17C}" type="slidenum">
              <a:rPr lang="en-US" smtClean="0"/>
              <a:t>33</a:t>
            </a:fld>
            <a:endParaRPr lang="en-US"/>
          </a:p>
        </p:txBody>
      </p:sp>
    </p:spTree>
    <p:extLst>
      <p:ext uri="{BB962C8B-B14F-4D97-AF65-F5344CB8AC3E}">
        <p14:creationId xmlns:p14="http://schemas.microsoft.com/office/powerpoint/2010/main" val="11275224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n-U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n-US"/>
          </a:p>
        </p:txBody>
      </p:sp>
      <p:sp>
        <p:nvSpPr>
          <p:cNvPr id="4" name="Marcador de fecha 3"/>
          <p:cNvSpPr>
            <a:spLocks noGrp="1"/>
          </p:cNvSpPr>
          <p:nvPr>
            <p:ph type="dt" sz="half" idx="10"/>
          </p:nvPr>
        </p:nvSpPr>
        <p:spPr/>
        <p:txBody>
          <a:bodyPr/>
          <a:lstStyle/>
          <a:p>
            <a:fld id="{5C633008-816A-4C30-AB29-7E88D9B99912}" type="datetimeFigureOut">
              <a:rPr lang="en-US" smtClean="0"/>
              <a:t>2/18/2025</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1346800D-BF7A-4AE9-9706-9CF770BE5140}" type="slidenum">
              <a:rPr lang="en-US" smtClean="0"/>
              <a:t>‹Nº›</a:t>
            </a:fld>
            <a:endParaRPr lang="en-US"/>
          </a:p>
        </p:txBody>
      </p:sp>
    </p:spTree>
    <p:extLst>
      <p:ext uri="{BB962C8B-B14F-4D97-AF65-F5344CB8AC3E}">
        <p14:creationId xmlns:p14="http://schemas.microsoft.com/office/powerpoint/2010/main" val="18509614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n-US"/>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Marcador de fecha 3"/>
          <p:cNvSpPr>
            <a:spLocks noGrp="1"/>
          </p:cNvSpPr>
          <p:nvPr>
            <p:ph type="dt" sz="half" idx="10"/>
          </p:nvPr>
        </p:nvSpPr>
        <p:spPr/>
        <p:txBody>
          <a:bodyPr/>
          <a:lstStyle/>
          <a:p>
            <a:fld id="{5C633008-816A-4C30-AB29-7E88D9B99912}" type="datetimeFigureOut">
              <a:rPr lang="en-US" smtClean="0"/>
              <a:t>2/18/2025</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1346800D-BF7A-4AE9-9706-9CF770BE5140}" type="slidenum">
              <a:rPr lang="en-US" smtClean="0"/>
              <a:t>‹Nº›</a:t>
            </a:fld>
            <a:endParaRPr lang="en-US"/>
          </a:p>
        </p:txBody>
      </p:sp>
    </p:spTree>
    <p:extLst>
      <p:ext uri="{BB962C8B-B14F-4D97-AF65-F5344CB8AC3E}">
        <p14:creationId xmlns:p14="http://schemas.microsoft.com/office/powerpoint/2010/main" val="14477032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n-US"/>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fld id="{5C633008-816A-4C30-AB29-7E88D9B99912}" type="datetimeFigureOut">
              <a:rPr lang="en-US" smtClean="0"/>
              <a:t>2/18/2025</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1346800D-BF7A-4AE9-9706-9CF770BE5140}" type="slidenum">
              <a:rPr lang="en-US" smtClean="0"/>
              <a:t>‹Nº›</a:t>
            </a:fld>
            <a:endParaRPr lang="en-US"/>
          </a:p>
        </p:txBody>
      </p:sp>
    </p:spTree>
    <p:extLst>
      <p:ext uri="{BB962C8B-B14F-4D97-AF65-F5344CB8AC3E}">
        <p14:creationId xmlns:p14="http://schemas.microsoft.com/office/powerpoint/2010/main" val="25632704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n-US"/>
          </a:p>
        </p:txBody>
      </p:sp>
      <p:sp>
        <p:nvSpPr>
          <p:cNvPr id="3" name="Marcador de contenido 2"/>
          <p:cNvSpPr>
            <a:spLocks noGrp="1"/>
          </p:cNvSpPr>
          <p:nvPr>
            <p:ph sz="half" idx="1"/>
          </p:nvPr>
        </p:nvSpPr>
        <p:spPr>
          <a:xfrm>
            <a:off x="838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Marcador de contenido 3"/>
          <p:cNvSpPr>
            <a:spLocks noGrp="1"/>
          </p:cNvSpPr>
          <p:nvPr>
            <p:ph sz="half" idx="2"/>
          </p:nvPr>
        </p:nvSpPr>
        <p:spPr>
          <a:xfrm>
            <a:off x="6172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Marcador de fecha 4"/>
          <p:cNvSpPr>
            <a:spLocks noGrp="1"/>
          </p:cNvSpPr>
          <p:nvPr>
            <p:ph type="dt" sz="half" idx="10"/>
          </p:nvPr>
        </p:nvSpPr>
        <p:spPr/>
        <p:txBody>
          <a:bodyPr/>
          <a:lstStyle/>
          <a:p>
            <a:fld id="{5C633008-816A-4C30-AB29-7E88D9B99912}" type="datetimeFigureOut">
              <a:rPr lang="en-US" smtClean="0"/>
              <a:t>2/18/2025</a:t>
            </a:fld>
            <a:endParaRPr lang="en-US"/>
          </a:p>
        </p:txBody>
      </p:sp>
      <p:sp>
        <p:nvSpPr>
          <p:cNvPr id="6" name="Marcador de pie de página 5"/>
          <p:cNvSpPr>
            <a:spLocks noGrp="1"/>
          </p:cNvSpPr>
          <p:nvPr>
            <p:ph type="ftr" sz="quarter" idx="11"/>
          </p:nvPr>
        </p:nvSpPr>
        <p:spPr/>
        <p:txBody>
          <a:bodyPr/>
          <a:lstStyle/>
          <a:p>
            <a:endParaRPr lang="en-US"/>
          </a:p>
        </p:txBody>
      </p:sp>
      <p:sp>
        <p:nvSpPr>
          <p:cNvPr id="7" name="Marcador de número de diapositiva 6"/>
          <p:cNvSpPr>
            <a:spLocks noGrp="1"/>
          </p:cNvSpPr>
          <p:nvPr>
            <p:ph type="sldNum" sz="quarter" idx="12"/>
          </p:nvPr>
        </p:nvSpPr>
        <p:spPr/>
        <p:txBody>
          <a:bodyPr/>
          <a:lstStyle/>
          <a:p>
            <a:fld id="{1346800D-BF7A-4AE9-9706-9CF770BE5140}" type="slidenum">
              <a:rPr lang="en-US" smtClean="0"/>
              <a:t>‹Nº›</a:t>
            </a:fld>
            <a:endParaRPr lang="en-US"/>
          </a:p>
        </p:txBody>
      </p:sp>
    </p:spTree>
    <p:extLst>
      <p:ext uri="{BB962C8B-B14F-4D97-AF65-F5344CB8AC3E}">
        <p14:creationId xmlns:p14="http://schemas.microsoft.com/office/powerpoint/2010/main" val="24909217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n-US"/>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Marcador de fecha 6"/>
          <p:cNvSpPr>
            <a:spLocks noGrp="1"/>
          </p:cNvSpPr>
          <p:nvPr>
            <p:ph type="dt" sz="half" idx="10"/>
          </p:nvPr>
        </p:nvSpPr>
        <p:spPr/>
        <p:txBody>
          <a:bodyPr/>
          <a:lstStyle/>
          <a:p>
            <a:fld id="{5C633008-816A-4C30-AB29-7E88D9B99912}" type="datetimeFigureOut">
              <a:rPr lang="en-US" smtClean="0"/>
              <a:t>2/18/2025</a:t>
            </a:fld>
            <a:endParaRPr lang="en-US"/>
          </a:p>
        </p:txBody>
      </p:sp>
      <p:sp>
        <p:nvSpPr>
          <p:cNvPr id="8" name="Marcador de pie de página 7"/>
          <p:cNvSpPr>
            <a:spLocks noGrp="1"/>
          </p:cNvSpPr>
          <p:nvPr>
            <p:ph type="ftr" sz="quarter" idx="11"/>
          </p:nvPr>
        </p:nvSpPr>
        <p:spPr/>
        <p:txBody>
          <a:bodyPr/>
          <a:lstStyle/>
          <a:p>
            <a:endParaRPr lang="en-US"/>
          </a:p>
        </p:txBody>
      </p:sp>
      <p:sp>
        <p:nvSpPr>
          <p:cNvPr id="9" name="Marcador de número de diapositiva 8"/>
          <p:cNvSpPr>
            <a:spLocks noGrp="1"/>
          </p:cNvSpPr>
          <p:nvPr>
            <p:ph type="sldNum" sz="quarter" idx="12"/>
          </p:nvPr>
        </p:nvSpPr>
        <p:spPr/>
        <p:txBody>
          <a:bodyPr/>
          <a:lstStyle/>
          <a:p>
            <a:fld id="{1346800D-BF7A-4AE9-9706-9CF770BE5140}" type="slidenum">
              <a:rPr lang="en-US" smtClean="0"/>
              <a:t>‹Nº›</a:t>
            </a:fld>
            <a:endParaRPr lang="en-US"/>
          </a:p>
        </p:txBody>
      </p:sp>
    </p:spTree>
    <p:extLst>
      <p:ext uri="{BB962C8B-B14F-4D97-AF65-F5344CB8AC3E}">
        <p14:creationId xmlns:p14="http://schemas.microsoft.com/office/powerpoint/2010/main" val="8966586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n-US"/>
          </a:p>
        </p:txBody>
      </p:sp>
      <p:sp>
        <p:nvSpPr>
          <p:cNvPr id="3" name="Marcador de fecha 2"/>
          <p:cNvSpPr>
            <a:spLocks noGrp="1"/>
          </p:cNvSpPr>
          <p:nvPr>
            <p:ph type="dt" sz="half" idx="10"/>
          </p:nvPr>
        </p:nvSpPr>
        <p:spPr/>
        <p:txBody>
          <a:bodyPr/>
          <a:lstStyle/>
          <a:p>
            <a:fld id="{5C633008-816A-4C30-AB29-7E88D9B99912}" type="datetimeFigureOut">
              <a:rPr lang="en-US" smtClean="0"/>
              <a:t>2/18/2025</a:t>
            </a:fld>
            <a:endParaRPr lang="en-US"/>
          </a:p>
        </p:txBody>
      </p:sp>
      <p:sp>
        <p:nvSpPr>
          <p:cNvPr id="4" name="Marcador de pie de página 3"/>
          <p:cNvSpPr>
            <a:spLocks noGrp="1"/>
          </p:cNvSpPr>
          <p:nvPr>
            <p:ph type="ftr" sz="quarter" idx="11"/>
          </p:nvPr>
        </p:nvSpPr>
        <p:spPr/>
        <p:txBody>
          <a:bodyPr/>
          <a:lstStyle/>
          <a:p>
            <a:endParaRPr lang="en-US"/>
          </a:p>
        </p:txBody>
      </p:sp>
      <p:sp>
        <p:nvSpPr>
          <p:cNvPr id="5" name="Marcador de número de diapositiva 4"/>
          <p:cNvSpPr>
            <a:spLocks noGrp="1"/>
          </p:cNvSpPr>
          <p:nvPr>
            <p:ph type="sldNum" sz="quarter" idx="12"/>
          </p:nvPr>
        </p:nvSpPr>
        <p:spPr/>
        <p:txBody>
          <a:bodyPr/>
          <a:lstStyle/>
          <a:p>
            <a:fld id="{1346800D-BF7A-4AE9-9706-9CF770BE5140}" type="slidenum">
              <a:rPr lang="en-US" smtClean="0"/>
              <a:t>‹Nº›</a:t>
            </a:fld>
            <a:endParaRPr lang="en-US"/>
          </a:p>
        </p:txBody>
      </p:sp>
    </p:spTree>
    <p:extLst>
      <p:ext uri="{BB962C8B-B14F-4D97-AF65-F5344CB8AC3E}">
        <p14:creationId xmlns:p14="http://schemas.microsoft.com/office/powerpoint/2010/main" val="29481955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5C633008-816A-4C30-AB29-7E88D9B99912}" type="datetimeFigureOut">
              <a:rPr lang="en-US" smtClean="0"/>
              <a:t>2/18/2025</a:t>
            </a:fld>
            <a:endParaRPr lang="en-US"/>
          </a:p>
        </p:txBody>
      </p:sp>
      <p:sp>
        <p:nvSpPr>
          <p:cNvPr id="3" name="Marcador de pie de página 2"/>
          <p:cNvSpPr>
            <a:spLocks noGrp="1"/>
          </p:cNvSpPr>
          <p:nvPr>
            <p:ph type="ftr" sz="quarter" idx="11"/>
          </p:nvPr>
        </p:nvSpPr>
        <p:spPr/>
        <p:txBody>
          <a:bodyPr/>
          <a:lstStyle/>
          <a:p>
            <a:endParaRPr lang="en-US"/>
          </a:p>
        </p:txBody>
      </p:sp>
      <p:sp>
        <p:nvSpPr>
          <p:cNvPr id="4" name="Marcador de número de diapositiva 3"/>
          <p:cNvSpPr>
            <a:spLocks noGrp="1"/>
          </p:cNvSpPr>
          <p:nvPr>
            <p:ph type="sldNum" sz="quarter" idx="12"/>
          </p:nvPr>
        </p:nvSpPr>
        <p:spPr/>
        <p:txBody>
          <a:bodyPr/>
          <a:lstStyle/>
          <a:p>
            <a:fld id="{1346800D-BF7A-4AE9-9706-9CF770BE5140}" type="slidenum">
              <a:rPr lang="en-US" smtClean="0"/>
              <a:t>‹Nº›</a:t>
            </a:fld>
            <a:endParaRPr lang="en-US"/>
          </a:p>
        </p:txBody>
      </p:sp>
    </p:spTree>
    <p:extLst>
      <p:ext uri="{BB962C8B-B14F-4D97-AF65-F5344CB8AC3E}">
        <p14:creationId xmlns:p14="http://schemas.microsoft.com/office/powerpoint/2010/main" val="27390219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n-US"/>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5C633008-816A-4C30-AB29-7E88D9B99912}" type="datetimeFigureOut">
              <a:rPr lang="en-US" smtClean="0"/>
              <a:t>2/18/2025</a:t>
            </a:fld>
            <a:endParaRPr lang="en-US"/>
          </a:p>
        </p:txBody>
      </p:sp>
      <p:sp>
        <p:nvSpPr>
          <p:cNvPr id="6" name="Marcador de pie de página 5"/>
          <p:cNvSpPr>
            <a:spLocks noGrp="1"/>
          </p:cNvSpPr>
          <p:nvPr>
            <p:ph type="ftr" sz="quarter" idx="11"/>
          </p:nvPr>
        </p:nvSpPr>
        <p:spPr/>
        <p:txBody>
          <a:bodyPr/>
          <a:lstStyle/>
          <a:p>
            <a:endParaRPr lang="en-US"/>
          </a:p>
        </p:txBody>
      </p:sp>
      <p:sp>
        <p:nvSpPr>
          <p:cNvPr id="7" name="Marcador de número de diapositiva 6"/>
          <p:cNvSpPr>
            <a:spLocks noGrp="1"/>
          </p:cNvSpPr>
          <p:nvPr>
            <p:ph type="sldNum" sz="quarter" idx="12"/>
          </p:nvPr>
        </p:nvSpPr>
        <p:spPr/>
        <p:txBody>
          <a:bodyPr/>
          <a:lstStyle/>
          <a:p>
            <a:fld id="{1346800D-BF7A-4AE9-9706-9CF770BE5140}" type="slidenum">
              <a:rPr lang="en-US" smtClean="0"/>
              <a:t>‹Nº›</a:t>
            </a:fld>
            <a:endParaRPr lang="en-US"/>
          </a:p>
        </p:txBody>
      </p:sp>
    </p:spTree>
    <p:extLst>
      <p:ext uri="{BB962C8B-B14F-4D97-AF65-F5344CB8AC3E}">
        <p14:creationId xmlns:p14="http://schemas.microsoft.com/office/powerpoint/2010/main" val="37605409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n-US"/>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5C633008-816A-4C30-AB29-7E88D9B99912}" type="datetimeFigureOut">
              <a:rPr lang="en-US" smtClean="0"/>
              <a:t>2/18/2025</a:t>
            </a:fld>
            <a:endParaRPr lang="en-US"/>
          </a:p>
        </p:txBody>
      </p:sp>
      <p:sp>
        <p:nvSpPr>
          <p:cNvPr id="6" name="Marcador de pie de página 5"/>
          <p:cNvSpPr>
            <a:spLocks noGrp="1"/>
          </p:cNvSpPr>
          <p:nvPr>
            <p:ph type="ftr" sz="quarter" idx="11"/>
          </p:nvPr>
        </p:nvSpPr>
        <p:spPr/>
        <p:txBody>
          <a:bodyPr/>
          <a:lstStyle/>
          <a:p>
            <a:endParaRPr lang="en-US"/>
          </a:p>
        </p:txBody>
      </p:sp>
      <p:sp>
        <p:nvSpPr>
          <p:cNvPr id="7" name="Marcador de número de diapositiva 6"/>
          <p:cNvSpPr>
            <a:spLocks noGrp="1"/>
          </p:cNvSpPr>
          <p:nvPr>
            <p:ph type="sldNum" sz="quarter" idx="12"/>
          </p:nvPr>
        </p:nvSpPr>
        <p:spPr/>
        <p:txBody>
          <a:bodyPr/>
          <a:lstStyle/>
          <a:p>
            <a:fld id="{1346800D-BF7A-4AE9-9706-9CF770BE5140}" type="slidenum">
              <a:rPr lang="en-US" smtClean="0"/>
              <a:t>‹Nº›</a:t>
            </a:fld>
            <a:endParaRPr lang="en-US"/>
          </a:p>
        </p:txBody>
      </p:sp>
    </p:spTree>
    <p:extLst>
      <p:ext uri="{BB962C8B-B14F-4D97-AF65-F5344CB8AC3E}">
        <p14:creationId xmlns:p14="http://schemas.microsoft.com/office/powerpoint/2010/main" val="17463002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n-US"/>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Marcador de fecha 3"/>
          <p:cNvSpPr>
            <a:spLocks noGrp="1"/>
          </p:cNvSpPr>
          <p:nvPr>
            <p:ph type="dt" sz="half" idx="10"/>
          </p:nvPr>
        </p:nvSpPr>
        <p:spPr/>
        <p:txBody>
          <a:bodyPr/>
          <a:lstStyle/>
          <a:p>
            <a:fld id="{5C633008-816A-4C30-AB29-7E88D9B99912}" type="datetimeFigureOut">
              <a:rPr lang="en-US" smtClean="0"/>
              <a:t>2/18/2025</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1346800D-BF7A-4AE9-9706-9CF770BE5140}" type="slidenum">
              <a:rPr lang="en-US" smtClean="0"/>
              <a:t>‹Nº›</a:t>
            </a:fld>
            <a:endParaRPr lang="en-US"/>
          </a:p>
        </p:txBody>
      </p:sp>
    </p:spTree>
    <p:extLst>
      <p:ext uri="{BB962C8B-B14F-4D97-AF65-F5344CB8AC3E}">
        <p14:creationId xmlns:p14="http://schemas.microsoft.com/office/powerpoint/2010/main" val="34145114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n-US"/>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Marcador de fecha 3"/>
          <p:cNvSpPr>
            <a:spLocks noGrp="1"/>
          </p:cNvSpPr>
          <p:nvPr>
            <p:ph type="dt" sz="half" idx="10"/>
          </p:nvPr>
        </p:nvSpPr>
        <p:spPr/>
        <p:txBody>
          <a:bodyPr/>
          <a:lstStyle/>
          <a:p>
            <a:fld id="{5C633008-816A-4C30-AB29-7E88D9B99912}" type="datetimeFigureOut">
              <a:rPr lang="en-US" smtClean="0"/>
              <a:t>2/18/2025</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1346800D-BF7A-4AE9-9706-9CF770BE5140}" type="slidenum">
              <a:rPr lang="en-US" smtClean="0"/>
              <a:t>‹Nº›</a:t>
            </a:fld>
            <a:endParaRPr lang="en-US"/>
          </a:p>
        </p:txBody>
      </p:sp>
    </p:spTree>
    <p:extLst>
      <p:ext uri="{BB962C8B-B14F-4D97-AF65-F5344CB8AC3E}">
        <p14:creationId xmlns:p14="http://schemas.microsoft.com/office/powerpoint/2010/main" val="1468188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n-US"/>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n-US"/>
          </a:p>
        </p:txBody>
      </p:sp>
      <p:sp>
        <p:nvSpPr>
          <p:cNvPr id="4" name="Marcador de fecha 3"/>
          <p:cNvSpPr>
            <a:spLocks noGrp="1"/>
          </p:cNvSpPr>
          <p:nvPr>
            <p:ph type="dt" sz="half" idx="10"/>
          </p:nvPr>
        </p:nvSpPr>
        <p:spPr/>
        <p:txBody>
          <a:bodyPr/>
          <a:lstStyle>
            <a:lvl1pPr>
              <a:defRPr/>
            </a:lvl1pPr>
          </a:lstStyle>
          <a:p>
            <a:pPr fontAlgn="base">
              <a:spcBef>
                <a:spcPct val="0"/>
              </a:spcBef>
              <a:spcAft>
                <a:spcPct val="0"/>
              </a:spcAft>
            </a:pPr>
            <a:endParaRPr lang="es-ES" altLang="en-US" smtClean="0">
              <a:solidFill>
                <a:srgbClr val="000000"/>
              </a:solidFill>
            </a:endParaRPr>
          </a:p>
        </p:txBody>
      </p:sp>
    </p:spTree>
    <p:extLst>
      <p:ext uri="{BB962C8B-B14F-4D97-AF65-F5344CB8AC3E}">
        <p14:creationId xmlns:p14="http://schemas.microsoft.com/office/powerpoint/2010/main" val="8504400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n-US"/>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633008-816A-4C30-AB29-7E88D9B99912}" type="datetimeFigureOut">
              <a:rPr lang="en-US" smtClean="0"/>
              <a:t>2/18/2025</a:t>
            </a:fld>
            <a:endParaRPr lang="en-US"/>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46800D-BF7A-4AE9-9706-9CF770BE5140}" type="slidenum">
              <a:rPr lang="en-US" smtClean="0"/>
              <a:t>‹Nº›</a:t>
            </a:fld>
            <a:endParaRPr lang="en-US"/>
          </a:p>
        </p:txBody>
      </p:sp>
    </p:spTree>
    <p:extLst>
      <p:ext uri="{BB962C8B-B14F-4D97-AF65-F5344CB8AC3E}">
        <p14:creationId xmlns:p14="http://schemas.microsoft.com/office/powerpoint/2010/main" val="3420795990"/>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ltLang="en-US" smtClean="0">
              <a:solidFill>
                <a:srgbClr val="000000"/>
              </a:solidFill>
            </a:endParaRPr>
          </a:p>
        </p:txBody>
      </p:sp>
    </p:spTree>
    <p:extLst>
      <p:ext uri="{BB962C8B-B14F-4D97-AF65-F5344CB8AC3E}">
        <p14:creationId xmlns:p14="http://schemas.microsoft.com/office/powerpoint/2010/main" val="2929665829"/>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13" Type="http://schemas.microsoft.com/office/2007/relationships/hdphoto" Target="../media/hdphoto5.wdp"/><Relationship Id="rId18" Type="http://schemas.openxmlformats.org/officeDocument/2006/relationships/image" Target="../media/image9.png"/><Relationship Id="rId3" Type="http://schemas.openxmlformats.org/officeDocument/2006/relationships/image" Target="../media/image1.jpg"/><Relationship Id="rId7" Type="http://schemas.microsoft.com/office/2007/relationships/hdphoto" Target="../media/hdphoto2.wdp"/><Relationship Id="rId12" Type="http://schemas.openxmlformats.org/officeDocument/2006/relationships/image" Target="../media/image6.png"/><Relationship Id="rId17" Type="http://schemas.microsoft.com/office/2007/relationships/hdphoto" Target="../media/hdphoto7.wdp"/><Relationship Id="rId2" Type="http://schemas.openxmlformats.org/officeDocument/2006/relationships/audio" Target="../media/audio1.wav"/><Relationship Id="rId16"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3.png"/><Relationship Id="rId11" Type="http://schemas.microsoft.com/office/2007/relationships/hdphoto" Target="../media/hdphoto4.wdp"/><Relationship Id="rId5" Type="http://schemas.microsoft.com/office/2007/relationships/hdphoto" Target="../media/hdphoto1.wdp"/><Relationship Id="rId15" Type="http://schemas.microsoft.com/office/2007/relationships/hdphoto" Target="../media/hdphoto6.wdp"/><Relationship Id="rId10" Type="http://schemas.openxmlformats.org/officeDocument/2006/relationships/image" Target="../media/image5.png"/><Relationship Id="rId19" Type="http://schemas.microsoft.com/office/2007/relationships/hdphoto" Target="../media/hdphoto8.wdp"/><Relationship Id="rId4" Type="http://schemas.openxmlformats.org/officeDocument/2006/relationships/image" Target="../media/image2.png"/><Relationship Id="rId9" Type="http://schemas.microsoft.com/office/2007/relationships/hdphoto" Target="../media/hdphoto3.wdp"/><Relationship Id="rId14"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comments" Target="../comments/comment1.xml"/><Relationship Id="rId4" Type="http://schemas.openxmlformats.org/officeDocument/2006/relationships/image" Target="../media/image13.png"/></Relationships>
</file>

<file path=ppt/slides/_rels/slide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6.png"/><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12.gif"/></Relationships>
</file>

<file path=ppt/slides/_rels/slide16.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12.gif"/></Relationships>
</file>

<file path=ppt/slides/_rels/slide19.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12.gif"/></Relationships>
</file>

<file path=ppt/slides/_rels/slide22.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12.gif"/></Relationships>
</file>

<file path=ppt/slides/_rels/slide25.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12.gif"/></Relationships>
</file>

<file path=ppt/slides/_rels/slide28.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12.gif"/></Relationships>
</file>

<file path=ppt/slides/_rels/slide31.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12.gif"/></Relationships>
</file>

<file path=ppt/slides/_rels/slide34.xml.rels><?xml version="1.0" encoding="UTF-8" standalone="yes"?>
<Relationships xmlns="http://schemas.openxmlformats.org/package/2006/relationships"><Relationship Id="rId3" Type="http://schemas.openxmlformats.org/officeDocument/2006/relationships/image" Target="../media/image37.gif"/><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8" Type="http://schemas.openxmlformats.org/officeDocument/2006/relationships/image" Target="../media/image40.png"/><Relationship Id="rId13" Type="http://schemas.openxmlformats.org/officeDocument/2006/relationships/image" Target="../media/image43.png"/><Relationship Id="rId18" Type="http://schemas.openxmlformats.org/officeDocument/2006/relationships/image" Target="../media/image46.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45.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39.png"/><Relationship Id="rId11" Type="http://schemas.openxmlformats.org/officeDocument/2006/relationships/image" Target="../media/image42.png"/><Relationship Id="rId5" Type="http://schemas.openxmlformats.org/officeDocument/2006/relationships/hyperlink" Target="http://www.mispps.com/" TargetMode="External"/><Relationship Id="rId15" Type="http://schemas.openxmlformats.org/officeDocument/2006/relationships/image" Target="../media/image44.png"/><Relationship Id="rId10" Type="http://schemas.openxmlformats.org/officeDocument/2006/relationships/hyperlink" Target="https://www.facebook.com/mispps" TargetMode="External"/><Relationship Id="rId4" Type="http://schemas.openxmlformats.org/officeDocument/2006/relationships/image" Target="../media/image38.png"/><Relationship Id="rId9" Type="http://schemas.openxmlformats.org/officeDocument/2006/relationships/image" Target="../media/image41.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49000">
              <a:schemeClr val="accent4">
                <a:lumMod val="60000"/>
                <a:lumOff val="40000"/>
              </a:schemeClr>
            </a:gs>
            <a:gs pos="38000">
              <a:schemeClr val="accent2">
                <a:lumMod val="89000"/>
              </a:schemeClr>
            </a:gs>
            <a:gs pos="69000">
              <a:schemeClr val="accent2">
                <a:lumMod val="75000"/>
              </a:schemeClr>
            </a:gs>
            <a:gs pos="97000">
              <a:schemeClr val="accent2">
                <a:lumMod val="70000"/>
              </a:schemeClr>
            </a:gs>
          </a:gsLst>
          <a:lin ang="0" scaled="1"/>
          <a:tileRect/>
        </a:gradFill>
        <a:effectLst/>
      </p:bgPr>
    </p:bg>
    <p:spTree>
      <p:nvGrpSpPr>
        <p:cNvPr id="1" name=""/>
        <p:cNvGrpSpPr/>
        <p:nvPr/>
      </p:nvGrpSpPr>
      <p:grpSpPr>
        <a:xfrm>
          <a:off x="0" y="0"/>
          <a:ext cx="0" cy="0"/>
          <a:chOff x="0" y="0"/>
          <a:chExt cx="0" cy="0"/>
        </a:xfrm>
      </p:grpSpPr>
      <p:pic>
        <p:nvPicPr>
          <p:cNvPr id="2" name="Imagen 1" descr="261557_piekny_kon_galop"/>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15139"/>
            <a:ext cx="12192000" cy="6858000"/>
          </a:xfrm>
          <a:prstGeom prst="rect">
            <a:avLst/>
          </a:prstGeom>
        </p:spPr>
      </p:pic>
      <p:pic>
        <p:nvPicPr>
          <p:cNvPr id="19" name="Imagen 18"/>
          <p:cNvPicPr>
            <a:picLocks noChangeAspect="1"/>
          </p:cNvPicPr>
          <p:nvPr/>
        </p:nvPicPr>
        <p:blipFill>
          <a:blip r:embed="rId4">
            <a:duotone>
              <a:schemeClr val="accent2">
                <a:shade val="45000"/>
                <a:satMod val="135000"/>
              </a:schemeClr>
              <a:prstClr val="white"/>
            </a:duotone>
            <a:extLst>
              <a:ext uri="{BEBA8EAE-BF5A-486C-A8C5-ECC9F3942E4B}">
                <a14:imgProps xmlns:a14="http://schemas.microsoft.com/office/drawing/2010/main">
                  <a14:imgLayer r:embed="rId5">
                    <a14:imgEffect>
                      <a14:saturation sat="400000"/>
                    </a14:imgEffect>
                  </a14:imgLayer>
                </a14:imgProps>
              </a:ext>
              <a:ext uri="{28A0092B-C50C-407E-A947-70E740481C1C}">
                <a14:useLocalDpi xmlns:a14="http://schemas.microsoft.com/office/drawing/2010/main" val="0"/>
              </a:ext>
            </a:extLst>
          </a:blip>
          <a:stretch>
            <a:fillRect/>
          </a:stretch>
        </p:blipFill>
        <p:spPr>
          <a:xfrm>
            <a:off x="500769" y="82234"/>
            <a:ext cx="3201219" cy="1606186"/>
          </a:xfrm>
          <a:prstGeom prst="rect">
            <a:avLst/>
          </a:prstGeom>
        </p:spPr>
      </p:pic>
      <p:pic>
        <p:nvPicPr>
          <p:cNvPr id="20" name="Imagen 19"/>
          <p:cNvPicPr>
            <a:picLocks noChangeAspect="1"/>
          </p:cNvPicPr>
          <p:nvPr/>
        </p:nvPicPr>
        <p:blipFill>
          <a:blip r:embed="rId6">
            <a:duotone>
              <a:schemeClr val="accent2">
                <a:shade val="45000"/>
                <a:satMod val="135000"/>
              </a:schemeClr>
              <a:prstClr val="white"/>
            </a:duotone>
            <a:extLst>
              <a:ext uri="{BEBA8EAE-BF5A-486C-A8C5-ECC9F3942E4B}">
                <a14:imgProps xmlns:a14="http://schemas.microsoft.com/office/drawing/2010/main">
                  <a14:imgLayer r:embed="rId7">
                    <a14:imgEffect>
                      <a14:saturation sat="400000"/>
                    </a14:imgEffect>
                  </a14:imgLayer>
                </a14:imgProps>
              </a:ext>
              <a:ext uri="{28A0092B-C50C-407E-A947-70E740481C1C}">
                <a14:useLocalDpi xmlns:a14="http://schemas.microsoft.com/office/drawing/2010/main" val="0"/>
              </a:ext>
            </a:extLst>
          </a:blip>
          <a:stretch>
            <a:fillRect/>
          </a:stretch>
        </p:blipFill>
        <p:spPr>
          <a:xfrm>
            <a:off x="1239347" y="1268238"/>
            <a:ext cx="1336940" cy="1258296"/>
          </a:xfrm>
          <a:prstGeom prst="rect">
            <a:avLst/>
          </a:prstGeom>
        </p:spPr>
      </p:pic>
      <p:pic>
        <p:nvPicPr>
          <p:cNvPr id="21" name="Imagen 20"/>
          <p:cNvPicPr>
            <a:picLocks noChangeAspect="1"/>
          </p:cNvPicPr>
          <p:nvPr/>
        </p:nvPicPr>
        <p:blipFill>
          <a:blip r:embed="rId8">
            <a:duotone>
              <a:schemeClr val="accent2">
                <a:shade val="45000"/>
                <a:satMod val="135000"/>
              </a:schemeClr>
              <a:prstClr val="white"/>
            </a:duotone>
            <a:extLst>
              <a:ext uri="{BEBA8EAE-BF5A-486C-A8C5-ECC9F3942E4B}">
                <a14:imgProps xmlns:a14="http://schemas.microsoft.com/office/drawing/2010/main">
                  <a14:imgLayer r:embed="rId9">
                    <a14:imgEffect>
                      <a14:saturation sat="400000"/>
                    </a14:imgEffect>
                  </a14:imgLayer>
                </a14:imgProps>
              </a:ext>
              <a:ext uri="{28A0092B-C50C-407E-A947-70E740481C1C}">
                <a14:useLocalDpi xmlns:a14="http://schemas.microsoft.com/office/drawing/2010/main" val="0"/>
              </a:ext>
            </a:extLst>
          </a:blip>
          <a:stretch>
            <a:fillRect/>
          </a:stretch>
        </p:blipFill>
        <p:spPr>
          <a:xfrm>
            <a:off x="83168" y="2003924"/>
            <a:ext cx="2225026" cy="1266417"/>
          </a:xfrm>
          <a:prstGeom prst="rect">
            <a:avLst/>
          </a:prstGeom>
        </p:spPr>
      </p:pic>
      <p:pic>
        <p:nvPicPr>
          <p:cNvPr id="22" name="Imagen 21"/>
          <p:cNvPicPr>
            <a:picLocks noChangeAspect="1"/>
          </p:cNvPicPr>
          <p:nvPr/>
        </p:nvPicPr>
        <p:blipFill>
          <a:blip r:embed="rId10">
            <a:duotone>
              <a:schemeClr val="accent2">
                <a:shade val="45000"/>
                <a:satMod val="135000"/>
              </a:schemeClr>
              <a:prstClr val="white"/>
            </a:duotone>
            <a:extLst>
              <a:ext uri="{BEBA8EAE-BF5A-486C-A8C5-ECC9F3942E4B}">
                <a14:imgProps xmlns:a14="http://schemas.microsoft.com/office/drawing/2010/main">
                  <a14:imgLayer r:embed="rId11">
                    <a14:imgEffect>
                      <a14:saturation sat="400000"/>
                    </a14:imgEffect>
                  </a14:imgLayer>
                </a14:imgProps>
              </a:ext>
              <a:ext uri="{28A0092B-C50C-407E-A947-70E740481C1C}">
                <a14:useLocalDpi xmlns:a14="http://schemas.microsoft.com/office/drawing/2010/main" val="0"/>
              </a:ext>
            </a:extLst>
          </a:blip>
          <a:stretch>
            <a:fillRect/>
          </a:stretch>
        </p:blipFill>
        <p:spPr>
          <a:xfrm>
            <a:off x="2308194" y="2064014"/>
            <a:ext cx="1201238" cy="1153188"/>
          </a:xfrm>
          <a:prstGeom prst="rect">
            <a:avLst/>
          </a:prstGeom>
        </p:spPr>
      </p:pic>
      <p:pic>
        <p:nvPicPr>
          <p:cNvPr id="23" name="Imagen 22"/>
          <p:cNvPicPr>
            <a:picLocks noChangeAspect="1"/>
          </p:cNvPicPr>
          <p:nvPr/>
        </p:nvPicPr>
        <p:blipFill>
          <a:blip r:embed="rId12">
            <a:duotone>
              <a:schemeClr val="accent2">
                <a:shade val="45000"/>
                <a:satMod val="135000"/>
              </a:schemeClr>
              <a:prstClr val="white"/>
            </a:duotone>
            <a:extLst>
              <a:ext uri="{BEBA8EAE-BF5A-486C-A8C5-ECC9F3942E4B}">
                <a14:imgProps xmlns:a14="http://schemas.microsoft.com/office/drawing/2010/main">
                  <a14:imgLayer r:embed="rId13">
                    <a14:imgEffect>
                      <a14:saturation sat="400000"/>
                    </a14:imgEffect>
                  </a14:imgLayer>
                </a14:imgProps>
              </a:ext>
              <a:ext uri="{28A0092B-C50C-407E-A947-70E740481C1C}">
                <a14:useLocalDpi xmlns:a14="http://schemas.microsoft.com/office/drawing/2010/main" val="0"/>
              </a:ext>
            </a:extLst>
          </a:blip>
          <a:stretch>
            <a:fillRect/>
          </a:stretch>
        </p:blipFill>
        <p:spPr>
          <a:xfrm>
            <a:off x="927552" y="2989053"/>
            <a:ext cx="2222948" cy="1159799"/>
          </a:xfrm>
          <a:prstGeom prst="rect">
            <a:avLst/>
          </a:prstGeom>
        </p:spPr>
      </p:pic>
      <p:pic>
        <p:nvPicPr>
          <p:cNvPr id="24" name="Imagen 23"/>
          <p:cNvPicPr>
            <a:picLocks noChangeAspect="1"/>
          </p:cNvPicPr>
          <p:nvPr/>
        </p:nvPicPr>
        <p:blipFill>
          <a:blip r:embed="rId14">
            <a:duotone>
              <a:schemeClr val="accent2">
                <a:shade val="45000"/>
                <a:satMod val="135000"/>
              </a:schemeClr>
              <a:prstClr val="white"/>
            </a:duotone>
            <a:extLst>
              <a:ext uri="{BEBA8EAE-BF5A-486C-A8C5-ECC9F3942E4B}">
                <a14:imgProps xmlns:a14="http://schemas.microsoft.com/office/drawing/2010/main">
                  <a14:imgLayer r:embed="rId15">
                    <a14:imgEffect>
                      <a14:saturation sat="400000"/>
                    </a14:imgEffect>
                  </a14:imgLayer>
                </a14:imgProps>
              </a:ext>
              <a:ext uri="{28A0092B-C50C-407E-A947-70E740481C1C}">
                <a14:useLocalDpi xmlns:a14="http://schemas.microsoft.com/office/drawing/2010/main" val="0"/>
              </a:ext>
            </a:extLst>
          </a:blip>
          <a:stretch>
            <a:fillRect/>
          </a:stretch>
        </p:blipFill>
        <p:spPr>
          <a:xfrm>
            <a:off x="500769" y="4026216"/>
            <a:ext cx="1025716" cy="1127504"/>
          </a:xfrm>
          <a:prstGeom prst="rect">
            <a:avLst/>
          </a:prstGeom>
        </p:spPr>
      </p:pic>
      <p:pic>
        <p:nvPicPr>
          <p:cNvPr id="25" name="Imagen 24"/>
          <p:cNvPicPr>
            <a:picLocks noChangeAspect="1"/>
          </p:cNvPicPr>
          <p:nvPr/>
        </p:nvPicPr>
        <p:blipFill>
          <a:blip r:embed="rId16">
            <a:duotone>
              <a:schemeClr val="accent2">
                <a:shade val="45000"/>
                <a:satMod val="135000"/>
              </a:schemeClr>
              <a:prstClr val="white"/>
            </a:duotone>
            <a:extLst>
              <a:ext uri="{BEBA8EAE-BF5A-486C-A8C5-ECC9F3942E4B}">
                <a14:imgProps xmlns:a14="http://schemas.microsoft.com/office/drawing/2010/main">
                  <a14:imgLayer r:embed="rId17">
                    <a14:imgEffect>
                      <a14:saturation sat="400000"/>
                    </a14:imgEffect>
                  </a14:imgLayer>
                </a14:imgProps>
              </a:ext>
              <a:ext uri="{28A0092B-C50C-407E-A947-70E740481C1C}">
                <a14:useLocalDpi xmlns:a14="http://schemas.microsoft.com/office/drawing/2010/main" val="0"/>
              </a:ext>
            </a:extLst>
          </a:blip>
          <a:stretch>
            <a:fillRect/>
          </a:stretch>
        </p:blipFill>
        <p:spPr>
          <a:xfrm>
            <a:off x="1526485" y="4063572"/>
            <a:ext cx="2051599" cy="1090148"/>
          </a:xfrm>
          <a:prstGeom prst="rect">
            <a:avLst/>
          </a:prstGeom>
        </p:spPr>
      </p:pic>
      <p:pic>
        <p:nvPicPr>
          <p:cNvPr id="26" name="Imagen 25"/>
          <p:cNvPicPr>
            <a:picLocks noChangeAspect="1"/>
          </p:cNvPicPr>
          <p:nvPr/>
        </p:nvPicPr>
        <p:blipFill>
          <a:blip r:embed="rId18">
            <a:duotone>
              <a:prstClr val="black"/>
              <a:srgbClr val="D9C3A5">
                <a:tint val="50000"/>
                <a:satMod val="180000"/>
              </a:srgbClr>
            </a:duotone>
            <a:extLst>
              <a:ext uri="{BEBA8EAE-BF5A-486C-A8C5-ECC9F3942E4B}">
                <a14:imgProps xmlns:a14="http://schemas.microsoft.com/office/drawing/2010/main">
                  <a14:imgLayer r:embed="rId19">
                    <a14:imgEffect>
                      <a14:sharpenSoften amount="-50000"/>
                    </a14:imgEffect>
                    <a14:imgEffect>
                      <a14:colorTemperature colorTemp="8800"/>
                    </a14:imgEffect>
                  </a14:imgLayer>
                </a14:imgProps>
              </a:ext>
              <a:ext uri="{28A0092B-C50C-407E-A947-70E740481C1C}">
                <a14:useLocalDpi xmlns:a14="http://schemas.microsoft.com/office/drawing/2010/main" val="0"/>
              </a:ext>
            </a:extLst>
          </a:blip>
          <a:stretch>
            <a:fillRect/>
          </a:stretch>
        </p:blipFill>
        <p:spPr>
          <a:xfrm>
            <a:off x="9887322" y="6054016"/>
            <a:ext cx="2191626" cy="231374"/>
          </a:xfrm>
          <a:prstGeom prst="rect">
            <a:avLst/>
          </a:prstGeom>
        </p:spPr>
      </p:pic>
    </p:spTree>
    <p:extLst>
      <p:ext uri="{BB962C8B-B14F-4D97-AF65-F5344CB8AC3E}">
        <p14:creationId xmlns:p14="http://schemas.microsoft.com/office/powerpoint/2010/main" val="3437659966"/>
      </p:ext>
    </p:extLst>
  </p:cSld>
  <p:clrMapOvr>
    <a:masterClrMapping/>
  </p:clrMapOvr>
  <mc:AlternateContent xmlns:mc="http://schemas.openxmlformats.org/markup-compatibility/2006">
    <mc:Choice xmlns:p14="http://schemas.microsoft.com/office/powerpoint/2010/main" Requires="p14">
      <p:transition spd="slow" p14:dur="5000" advTm="25000">
        <p14:glitter dir="u"/>
        <p:sndAc>
          <p:stSnd loop="1">
            <p:snd r:embed="rId2" name="JINETES EN EL CIELO - RIDERS IN THE SKY.wav"/>
          </p:stSnd>
        </p:sndAc>
      </p:transition>
    </mc:Choice>
    <mc:Fallback>
      <p:transition spd="slow" advTm="25000">
        <p:fade/>
        <p:sndAc>
          <p:stSnd loop="1">
            <p:snd r:embed="rId2" name="JINETES EN EL CIELO - RIDERS IN THE SKY.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2000"/>
                                  </p:stCondLst>
                                  <p:childTnLst>
                                    <p:set>
                                      <p:cBhvr>
                                        <p:cTn id="6" dur="1" fill="hold">
                                          <p:stCondLst>
                                            <p:cond delay="0"/>
                                          </p:stCondLst>
                                        </p:cTn>
                                        <p:tgtEl>
                                          <p:spTgt spid="19"/>
                                        </p:tgtEl>
                                        <p:attrNameLst>
                                          <p:attrName>style.visibility</p:attrName>
                                        </p:attrNameLst>
                                      </p:cBhvr>
                                      <p:to>
                                        <p:strVal val="visible"/>
                                      </p:to>
                                    </p:set>
                                    <p:anim calcmode="lin" valueType="num">
                                      <p:cBhvr>
                                        <p:cTn id="7" dur="1000" fill="hold"/>
                                        <p:tgtEl>
                                          <p:spTgt spid="19"/>
                                        </p:tgtEl>
                                        <p:attrNameLst>
                                          <p:attrName>ppt_w</p:attrName>
                                        </p:attrNameLst>
                                      </p:cBhvr>
                                      <p:tavLst>
                                        <p:tav tm="0">
                                          <p:val>
                                            <p:fltVal val="0"/>
                                          </p:val>
                                        </p:tav>
                                        <p:tav tm="100000">
                                          <p:val>
                                            <p:strVal val="#ppt_w"/>
                                          </p:val>
                                        </p:tav>
                                      </p:tavLst>
                                    </p:anim>
                                    <p:anim calcmode="lin" valueType="num">
                                      <p:cBhvr>
                                        <p:cTn id="8" dur="1000" fill="hold"/>
                                        <p:tgtEl>
                                          <p:spTgt spid="19"/>
                                        </p:tgtEl>
                                        <p:attrNameLst>
                                          <p:attrName>ppt_h</p:attrName>
                                        </p:attrNameLst>
                                      </p:cBhvr>
                                      <p:tavLst>
                                        <p:tav tm="0">
                                          <p:val>
                                            <p:fltVal val="0"/>
                                          </p:val>
                                        </p:tav>
                                        <p:tav tm="100000">
                                          <p:val>
                                            <p:strVal val="#ppt_h"/>
                                          </p:val>
                                        </p:tav>
                                      </p:tavLst>
                                    </p:anim>
                                    <p:anim calcmode="lin" valueType="num">
                                      <p:cBhvr>
                                        <p:cTn id="9" dur="1000" fill="hold"/>
                                        <p:tgtEl>
                                          <p:spTgt spid="19"/>
                                        </p:tgtEl>
                                        <p:attrNameLst>
                                          <p:attrName>style.rotation</p:attrName>
                                        </p:attrNameLst>
                                      </p:cBhvr>
                                      <p:tavLst>
                                        <p:tav tm="0">
                                          <p:val>
                                            <p:fltVal val="90"/>
                                          </p:val>
                                        </p:tav>
                                        <p:tav tm="100000">
                                          <p:val>
                                            <p:fltVal val="0"/>
                                          </p:val>
                                        </p:tav>
                                      </p:tavLst>
                                    </p:anim>
                                    <p:animEffect transition="in" filter="fade">
                                      <p:cBhvr>
                                        <p:cTn id="10" dur="1000"/>
                                        <p:tgtEl>
                                          <p:spTgt spid="19"/>
                                        </p:tgtEl>
                                      </p:cBhvr>
                                    </p:animEffect>
                                  </p:childTnLst>
                                </p:cTn>
                              </p:par>
                            </p:childTnLst>
                          </p:cTn>
                        </p:par>
                        <p:par>
                          <p:cTn id="11" fill="hold">
                            <p:stCondLst>
                              <p:cond delay="3000"/>
                            </p:stCondLst>
                            <p:childTnLst>
                              <p:par>
                                <p:cTn id="12" presetID="31" presetClass="entr" presetSubtype="0" fill="hold" nodeType="afterEffect">
                                  <p:stCondLst>
                                    <p:cond delay="2000"/>
                                  </p:stCondLst>
                                  <p:childTnLst>
                                    <p:set>
                                      <p:cBhvr>
                                        <p:cTn id="13" dur="1" fill="hold">
                                          <p:stCondLst>
                                            <p:cond delay="0"/>
                                          </p:stCondLst>
                                        </p:cTn>
                                        <p:tgtEl>
                                          <p:spTgt spid="20"/>
                                        </p:tgtEl>
                                        <p:attrNameLst>
                                          <p:attrName>style.visibility</p:attrName>
                                        </p:attrNameLst>
                                      </p:cBhvr>
                                      <p:to>
                                        <p:strVal val="visible"/>
                                      </p:to>
                                    </p:set>
                                    <p:anim calcmode="lin" valueType="num">
                                      <p:cBhvr>
                                        <p:cTn id="14" dur="1000" fill="hold"/>
                                        <p:tgtEl>
                                          <p:spTgt spid="20"/>
                                        </p:tgtEl>
                                        <p:attrNameLst>
                                          <p:attrName>ppt_w</p:attrName>
                                        </p:attrNameLst>
                                      </p:cBhvr>
                                      <p:tavLst>
                                        <p:tav tm="0">
                                          <p:val>
                                            <p:fltVal val="0"/>
                                          </p:val>
                                        </p:tav>
                                        <p:tav tm="100000">
                                          <p:val>
                                            <p:strVal val="#ppt_w"/>
                                          </p:val>
                                        </p:tav>
                                      </p:tavLst>
                                    </p:anim>
                                    <p:anim calcmode="lin" valueType="num">
                                      <p:cBhvr>
                                        <p:cTn id="15" dur="1000" fill="hold"/>
                                        <p:tgtEl>
                                          <p:spTgt spid="20"/>
                                        </p:tgtEl>
                                        <p:attrNameLst>
                                          <p:attrName>ppt_h</p:attrName>
                                        </p:attrNameLst>
                                      </p:cBhvr>
                                      <p:tavLst>
                                        <p:tav tm="0">
                                          <p:val>
                                            <p:fltVal val="0"/>
                                          </p:val>
                                        </p:tav>
                                        <p:tav tm="100000">
                                          <p:val>
                                            <p:strVal val="#ppt_h"/>
                                          </p:val>
                                        </p:tav>
                                      </p:tavLst>
                                    </p:anim>
                                    <p:anim calcmode="lin" valueType="num">
                                      <p:cBhvr>
                                        <p:cTn id="16" dur="1000" fill="hold"/>
                                        <p:tgtEl>
                                          <p:spTgt spid="20"/>
                                        </p:tgtEl>
                                        <p:attrNameLst>
                                          <p:attrName>style.rotation</p:attrName>
                                        </p:attrNameLst>
                                      </p:cBhvr>
                                      <p:tavLst>
                                        <p:tav tm="0">
                                          <p:val>
                                            <p:fltVal val="90"/>
                                          </p:val>
                                        </p:tav>
                                        <p:tav tm="100000">
                                          <p:val>
                                            <p:fltVal val="0"/>
                                          </p:val>
                                        </p:tav>
                                      </p:tavLst>
                                    </p:anim>
                                    <p:animEffect transition="in" filter="fade">
                                      <p:cBhvr>
                                        <p:cTn id="17" dur="1000"/>
                                        <p:tgtEl>
                                          <p:spTgt spid="20"/>
                                        </p:tgtEl>
                                      </p:cBhvr>
                                    </p:animEffect>
                                  </p:childTnLst>
                                </p:cTn>
                              </p:par>
                            </p:childTnLst>
                          </p:cTn>
                        </p:par>
                        <p:par>
                          <p:cTn id="18" fill="hold">
                            <p:stCondLst>
                              <p:cond delay="6000"/>
                            </p:stCondLst>
                            <p:childTnLst>
                              <p:par>
                                <p:cTn id="19" presetID="31" presetClass="entr" presetSubtype="0" fill="hold" nodeType="afterEffect">
                                  <p:stCondLst>
                                    <p:cond delay="2000"/>
                                  </p:stCondLst>
                                  <p:childTnLst>
                                    <p:set>
                                      <p:cBhvr>
                                        <p:cTn id="20" dur="1" fill="hold">
                                          <p:stCondLst>
                                            <p:cond delay="0"/>
                                          </p:stCondLst>
                                        </p:cTn>
                                        <p:tgtEl>
                                          <p:spTgt spid="21"/>
                                        </p:tgtEl>
                                        <p:attrNameLst>
                                          <p:attrName>style.visibility</p:attrName>
                                        </p:attrNameLst>
                                      </p:cBhvr>
                                      <p:to>
                                        <p:strVal val="visible"/>
                                      </p:to>
                                    </p:set>
                                    <p:anim calcmode="lin" valueType="num">
                                      <p:cBhvr>
                                        <p:cTn id="21" dur="1000" fill="hold"/>
                                        <p:tgtEl>
                                          <p:spTgt spid="21"/>
                                        </p:tgtEl>
                                        <p:attrNameLst>
                                          <p:attrName>ppt_w</p:attrName>
                                        </p:attrNameLst>
                                      </p:cBhvr>
                                      <p:tavLst>
                                        <p:tav tm="0">
                                          <p:val>
                                            <p:fltVal val="0"/>
                                          </p:val>
                                        </p:tav>
                                        <p:tav tm="100000">
                                          <p:val>
                                            <p:strVal val="#ppt_w"/>
                                          </p:val>
                                        </p:tav>
                                      </p:tavLst>
                                    </p:anim>
                                    <p:anim calcmode="lin" valueType="num">
                                      <p:cBhvr>
                                        <p:cTn id="22" dur="1000" fill="hold"/>
                                        <p:tgtEl>
                                          <p:spTgt spid="21"/>
                                        </p:tgtEl>
                                        <p:attrNameLst>
                                          <p:attrName>ppt_h</p:attrName>
                                        </p:attrNameLst>
                                      </p:cBhvr>
                                      <p:tavLst>
                                        <p:tav tm="0">
                                          <p:val>
                                            <p:fltVal val="0"/>
                                          </p:val>
                                        </p:tav>
                                        <p:tav tm="100000">
                                          <p:val>
                                            <p:strVal val="#ppt_h"/>
                                          </p:val>
                                        </p:tav>
                                      </p:tavLst>
                                    </p:anim>
                                    <p:anim calcmode="lin" valueType="num">
                                      <p:cBhvr>
                                        <p:cTn id="23" dur="1000" fill="hold"/>
                                        <p:tgtEl>
                                          <p:spTgt spid="21"/>
                                        </p:tgtEl>
                                        <p:attrNameLst>
                                          <p:attrName>style.rotation</p:attrName>
                                        </p:attrNameLst>
                                      </p:cBhvr>
                                      <p:tavLst>
                                        <p:tav tm="0">
                                          <p:val>
                                            <p:fltVal val="90"/>
                                          </p:val>
                                        </p:tav>
                                        <p:tav tm="100000">
                                          <p:val>
                                            <p:fltVal val="0"/>
                                          </p:val>
                                        </p:tav>
                                      </p:tavLst>
                                    </p:anim>
                                    <p:animEffect transition="in" filter="fade">
                                      <p:cBhvr>
                                        <p:cTn id="24" dur="1000"/>
                                        <p:tgtEl>
                                          <p:spTgt spid="21"/>
                                        </p:tgtEl>
                                      </p:cBhvr>
                                    </p:animEffect>
                                  </p:childTnLst>
                                </p:cTn>
                              </p:par>
                            </p:childTnLst>
                          </p:cTn>
                        </p:par>
                        <p:par>
                          <p:cTn id="25" fill="hold">
                            <p:stCondLst>
                              <p:cond delay="9000"/>
                            </p:stCondLst>
                            <p:childTnLst>
                              <p:par>
                                <p:cTn id="26" presetID="31" presetClass="entr" presetSubtype="0" fill="hold" nodeType="afterEffect">
                                  <p:stCondLst>
                                    <p:cond delay="2000"/>
                                  </p:stCondLst>
                                  <p:childTnLst>
                                    <p:set>
                                      <p:cBhvr>
                                        <p:cTn id="27" dur="1" fill="hold">
                                          <p:stCondLst>
                                            <p:cond delay="0"/>
                                          </p:stCondLst>
                                        </p:cTn>
                                        <p:tgtEl>
                                          <p:spTgt spid="22"/>
                                        </p:tgtEl>
                                        <p:attrNameLst>
                                          <p:attrName>style.visibility</p:attrName>
                                        </p:attrNameLst>
                                      </p:cBhvr>
                                      <p:to>
                                        <p:strVal val="visible"/>
                                      </p:to>
                                    </p:set>
                                    <p:anim calcmode="lin" valueType="num">
                                      <p:cBhvr>
                                        <p:cTn id="28" dur="1000" fill="hold"/>
                                        <p:tgtEl>
                                          <p:spTgt spid="22"/>
                                        </p:tgtEl>
                                        <p:attrNameLst>
                                          <p:attrName>ppt_w</p:attrName>
                                        </p:attrNameLst>
                                      </p:cBhvr>
                                      <p:tavLst>
                                        <p:tav tm="0">
                                          <p:val>
                                            <p:fltVal val="0"/>
                                          </p:val>
                                        </p:tav>
                                        <p:tav tm="100000">
                                          <p:val>
                                            <p:strVal val="#ppt_w"/>
                                          </p:val>
                                        </p:tav>
                                      </p:tavLst>
                                    </p:anim>
                                    <p:anim calcmode="lin" valueType="num">
                                      <p:cBhvr>
                                        <p:cTn id="29" dur="1000" fill="hold"/>
                                        <p:tgtEl>
                                          <p:spTgt spid="22"/>
                                        </p:tgtEl>
                                        <p:attrNameLst>
                                          <p:attrName>ppt_h</p:attrName>
                                        </p:attrNameLst>
                                      </p:cBhvr>
                                      <p:tavLst>
                                        <p:tav tm="0">
                                          <p:val>
                                            <p:fltVal val="0"/>
                                          </p:val>
                                        </p:tav>
                                        <p:tav tm="100000">
                                          <p:val>
                                            <p:strVal val="#ppt_h"/>
                                          </p:val>
                                        </p:tav>
                                      </p:tavLst>
                                    </p:anim>
                                    <p:anim calcmode="lin" valueType="num">
                                      <p:cBhvr>
                                        <p:cTn id="30" dur="1000" fill="hold"/>
                                        <p:tgtEl>
                                          <p:spTgt spid="22"/>
                                        </p:tgtEl>
                                        <p:attrNameLst>
                                          <p:attrName>style.rotation</p:attrName>
                                        </p:attrNameLst>
                                      </p:cBhvr>
                                      <p:tavLst>
                                        <p:tav tm="0">
                                          <p:val>
                                            <p:fltVal val="90"/>
                                          </p:val>
                                        </p:tav>
                                        <p:tav tm="100000">
                                          <p:val>
                                            <p:fltVal val="0"/>
                                          </p:val>
                                        </p:tav>
                                      </p:tavLst>
                                    </p:anim>
                                    <p:animEffect transition="in" filter="fade">
                                      <p:cBhvr>
                                        <p:cTn id="31" dur="1000"/>
                                        <p:tgtEl>
                                          <p:spTgt spid="22"/>
                                        </p:tgtEl>
                                      </p:cBhvr>
                                    </p:animEffect>
                                  </p:childTnLst>
                                </p:cTn>
                              </p:par>
                            </p:childTnLst>
                          </p:cTn>
                        </p:par>
                        <p:par>
                          <p:cTn id="32" fill="hold">
                            <p:stCondLst>
                              <p:cond delay="12000"/>
                            </p:stCondLst>
                            <p:childTnLst>
                              <p:par>
                                <p:cTn id="33" presetID="31" presetClass="entr" presetSubtype="0" fill="hold" nodeType="afterEffect">
                                  <p:stCondLst>
                                    <p:cond delay="2000"/>
                                  </p:stCondLst>
                                  <p:childTnLst>
                                    <p:set>
                                      <p:cBhvr>
                                        <p:cTn id="34" dur="1" fill="hold">
                                          <p:stCondLst>
                                            <p:cond delay="0"/>
                                          </p:stCondLst>
                                        </p:cTn>
                                        <p:tgtEl>
                                          <p:spTgt spid="23"/>
                                        </p:tgtEl>
                                        <p:attrNameLst>
                                          <p:attrName>style.visibility</p:attrName>
                                        </p:attrNameLst>
                                      </p:cBhvr>
                                      <p:to>
                                        <p:strVal val="visible"/>
                                      </p:to>
                                    </p:set>
                                    <p:anim calcmode="lin" valueType="num">
                                      <p:cBhvr>
                                        <p:cTn id="35" dur="1000" fill="hold"/>
                                        <p:tgtEl>
                                          <p:spTgt spid="23"/>
                                        </p:tgtEl>
                                        <p:attrNameLst>
                                          <p:attrName>ppt_w</p:attrName>
                                        </p:attrNameLst>
                                      </p:cBhvr>
                                      <p:tavLst>
                                        <p:tav tm="0">
                                          <p:val>
                                            <p:fltVal val="0"/>
                                          </p:val>
                                        </p:tav>
                                        <p:tav tm="100000">
                                          <p:val>
                                            <p:strVal val="#ppt_w"/>
                                          </p:val>
                                        </p:tav>
                                      </p:tavLst>
                                    </p:anim>
                                    <p:anim calcmode="lin" valueType="num">
                                      <p:cBhvr>
                                        <p:cTn id="36" dur="1000" fill="hold"/>
                                        <p:tgtEl>
                                          <p:spTgt spid="23"/>
                                        </p:tgtEl>
                                        <p:attrNameLst>
                                          <p:attrName>ppt_h</p:attrName>
                                        </p:attrNameLst>
                                      </p:cBhvr>
                                      <p:tavLst>
                                        <p:tav tm="0">
                                          <p:val>
                                            <p:fltVal val="0"/>
                                          </p:val>
                                        </p:tav>
                                        <p:tav tm="100000">
                                          <p:val>
                                            <p:strVal val="#ppt_h"/>
                                          </p:val>
                                        </p:tav>
                                      </p:tavLst>
                                    </p:anim>
                                    <p:anim calcmode="lin" valueType="num">
                                      <p:cBhvr>
                                        <p:cTn id="37" dur="1000" fill="hold"/>
                                        <p:tgtEl>
                                          <p:spTgt spid="23"/>
                                        </p:tgtEl>
                                        <p:attrNameLst>
                                          <p:attrName>style.rotation</p:attrName>
                                        </p:attrNameLst>
                                      </p:cBhvr>
                                      <p:tavLst>
                                        <p:tav tm="0">
                                          <p:val>
                                            <p:fltVal val="90"/>
                                          </p:val>
                                        </p:tav>
                                        <p:tav tm="100000">
                                          <p:val>
                                            <p:fltVal val="0"/>
                                          </p:val>
                                        </p:tav>
                                      </p:tavLst>
                                    </p:anim>
                                    <p:animEffect transition="in" filter="fade">
                                      <p:cBhvr>
                                        <p:cTn id="38" dur="1000"/>
                                        <p:tgtEl>
                                          <p:spTgt spid="23"/>
                                        </p:tgtEl>
                                      </p:cBhvr>
                                    </p:animEffect>
                                  </p:childTnLst>
                                </p:cTn>
                              </p:par>
                            </p:childTnLst>
                          </p:cTn>
                        </p:par>
                        <p:par>
                          <p:cTn id="39" fill="hold">
                            <p:stCondLst>
                              <p:cond delay="15000"/>
                            </p:stCondLst>
                            <p:childTnLst>
                              <p:par>
                                <p:cTn id="40" presetID="31" presetClass="entr" presetSubtype="0" fill="hold" nodeType="afterEffect">
                                  <p:stCondLst>
                                    <p:cond delay="2000"/>
                                  </p:stCondLst>
                                  <p:childTnLst>
                                    <p:set>
                                      <p:cBhvr>
                                        <p:cTn id="41" dur="1" fill="hold">
                                          <p:stCondLst>
                                            <p:cond delay="0"/>
                                          </p:stCondLst>
                                        </p:cTn>
                                        <p:tgtEl>
                                          <p:spTgt spid="24"/>
                                        </p:tgtEl>
                                        <p:attrNameLst>
                                          <p:attrName>style.visibility</p:attrName>
                                        </p:attrNameLst>
                                      </p:cBhvr>
                                      <p:to>
                                        <p:strVal val="visible"/>
                                      </p:to>
                                    </p:set>
                                    <p:anim calcmode="lin" valueType="num">
                                      <p:cBhvr>
                                        <p:cTn id="42" dur="1000" fill="hold"/>
                                        <p:tgtEl>
                                          <p:spTgt spid="24"/>
                                        </p:tgtEl>
                                        <p:attrNameLst>
                                          <p:attrName>ppt_w</p:attrName>
                                        </p:attrNameLst>
                                      </p:cBhvr>
                                      <p:tavLst>
                                        <p:tav tm="0">
                                          <p:val>
                                            <p:fltVal val="0"/>
                                          </p:val>
                                        </p:tav>
                                        <p:tav tm="100000">
                                          <p:val>
                                            <p:strVal val="#ppt_w"/>
                                          </p:val>
                                        </p:tav>
                                      </p:tavLst>
                                    </p:anim>
                                    <p:anim calcmode="lin" valueType="num">
                                      <p:cBhvr>
                                        <p:cTn id="43" dur="1000" fill="hold"/>
                                        <p:tgtEl>
                                          <p:spTgt spid="24"/>
                                        </p:tgtEl>
                                        <p:attrNameLst>
                                          <p:attrName>ppt_h</p:attrName>
                                        </p:attrNameLst>
                                      </p:cBhvr>
                                      <p:tavLst>
                                        <p:tav tm="0">
                                          <p:val>
                                            <p:fltVal val="0"/>
                                          </p:val>
                                        </p:tav>
                                        <p:tav tm="100000">
                                          <p:val>
                                            <p:strVal val="#ppt_h"/>
                                          </p:val>
                                        </p:tav>
                                      </p:tavLst>
                                    </p:anim>
                                    <p:anim calcmode="lin" valueType="num">
                                      <p:cBhvr>
                                        <p:cTn id="44" dur="1000" fill="hold"/>
                                        <p:tgtEl>
                                          <p:spTgt spid="24"/>
                                        </p:tgtEl>
                                        <p:attrNameLst>
                                          <p:attrName>style.rotation</p:attrName>
                                        </p:attrNameLst>
                                      </p:cBhvr>
                                      <p:tavLst>
                                        <p:tav tm="0">
                                          <p:val>
                                            <p:fltVal val="90"/>
                                          </p:val>
                                        </p:tav>
                                        <p:tav tm="100000">
                                          <p:val>
                                            <p:fltVal val="0"/>
                                          </p:val>
                                        </p:tav>
                                      </p:tavLst>
                                    </p:anim>
                                    <p:animEffect transition="in" filter="fade">
                                      <p:cBhvr>
                                        <p:cTn id="45" dur="1000"/>
                                        <p:tgtEl>
                                          <p:spTgt spid="24"/>
                                        </p:tgtEl>
                                      </p:cBhvr>
                                    </p:animEffect>
                                  </p:childTnLst>
                                </p:cTn>
                              </p:par>
                            </p:childTnLst>
                          </p:cTn>
                        </p:par>
                        <p:par>
                          <p:cTn id="46" fill="hold">
                            <p:stCondLst>
                              <p:cond delay="18000"/>
                            </p:stCondLst>
                            <p:childTnLst>
                              <p:par>
                                <p:cTn id="47" presetID="31" presetClass="entr" presetSubtype="0" fill="hold" nodeType="afterEffect">
                                  <p:stCondLst>
                                    <p:cond delay="2000"/>
                                  </p:stCondLst>
                                  <p:childTnLst>
                                    <p:set>
                                      <p:cBhvr>
                                        <p:cTn id="48" dur="1" fill="hold">
                                          <p:stCondLst>
                                            <p:cond delay="0"/>
                                          </p:stCondLst>
                                        </p:cTn>
                                        <p:tgtEl>
                                          <p:spTgt spid="25"/>
                                        </p:tgtEl>
                                        <p:attrNameLst>
                                          <p:attrName>style.visibility</p:attrName>
                                        </p:attrNameLst>
                                      </p:cBhvr>
                                      <p:to>
                                        <p:strVal val="visible"/>
                                      </p:to>
                                    </p:set>
                                    <p:anim calcmode="lin" valueType="num">
                                      <p:cBhvr>
                                        <p:cTn id="49" dur="1000" fill="hold"/>
                                        <p:tgtEl>
                                          <p:spTgt spid="25"/>
                                        </p:tgtEl>
                                        <p:attrNameLst>
                                          <p:attrName>ppt_w</p:attrName>
                                        </p:attrNameLst>
                                      </p:cBhvr>
                                      <p:tavLst>
                                        <p:tav tm="0">
                                          <p:val>
                                            <p:fltVal val="0"/>
                                          </p:val>
                                        </p:tav>
                                        <p:tav tm="100000">
                                          <p:val>
                                            <p:strVal val="#ppt_w"/>
                                          </p:val>
                                        </p:tav>
                                      </p:tavLst>
                                    </p:anim>
                                    <p:anim calcmode="lin" valueType="num">
                                      <p:cBhvr>
                                        <p:cTn id="50" dur="1000" fill="hold"/>
                                        <p:tgtEl>
                                          <p:spTgt spid="25"/>
                                        </p:tgtEl>
                                        <p:attrNameLst>
                                          <p:attrName>ppt_h</p:attrName>
                                        </p:attrNameLst>
                                      </p:cBhvr>
                                      <p:tavLst>
                                        <p:tav tm="0">
                                          <p:val>
                                            <p:fltVal val="0"/>
                                          </p:val>
                                        </p:tav>
                                        <p:tav tm="100000">
                                          <p:val>
                                            <p:strVal val="#ppt_h"/>
                                          </p:val>
                                        </p:tav>
                                      </p:tavLst>
                                    </p:anim>
                                    <p:anim calcmode="lin" valueType="num">
                                      <p:cBhvr>
                                        <p:cTn id="51" dur="1000" fill="hold"/>
                                        <p:tgtEl>
                                          <p:spTgt spid="25"/>
                                        </p:tgtEl>
                                        <p:attrNameLst>
                                          <p:attrName>style.rotation</p:attrName>
                                        </p:attrNameLst>
                                      </p:cBhvr>
                                      <p:tavLst>
                                        <p:tav tm="0">
                                          <p:val>
                                            <p:fltVal val="90"/>
                                          </p:val>
                                        </p:tav>
                                        <p:tav tm="100000">
                                          <p:val>
                                            <p:fltVal val="0"/>
                                          </p:val>
                                        </p:tav>
                                      </p:tavLst>
                                    </p:anim>
                                    <p:animEffect transition="in" filter="fade">
                                      <p:cBhvr>
                                        <p:cTn id="52" dur="1000"/>
                                        <p:tgtEl>
                                          <p:spTgt spid="25"/>
                                        </p:tgtEl>
                                      </p:cBhvr>
                                    </p:animEffect>
                                  </p:childTnLst>
                                </p:cTn>
                              </p:par>
                            </p:childTnLst>
                          </p:cTn>
                        </p:par>
                        <p:par>
                          <p:cTn id="53" fill="hold">
                            <p:stCondLst>
                              <p:cond delay="21000"/>
                            </p:stCondLst>
                            <p:childTnLst>
                              <p:par>
                                <p:cTn id="54" presetID="17" presetClass="entr" presetSubtype="10" fill="hold" nodeType="afterEffect">
                                  <p:stCondLst>
                                    <p:cond delay="1500"/>
                                  </p:stCondLst>
                                  <p:childTnLst>
                                    <p:set>
                                      <p:cBhvr>
                                        <p:cTn id="55" dur="1" fill="hold">
                                          <p:stCondLst>
                                            <p:cond delay="0"/>
                                          </p:stCondLst>
                                        </p:cTn>
                                        <p:tgtEl>
                                          <p:spTgt spid="26"/>
                                        </p:tgtEl>
                                        <p:attrNameLst>
                                          <p:attrName>style.visibility</p:attrName>
                                        </p:attrNameLst>
                                      </p:cBhvr>
                                      <p:to>
                                        <p:strVal val="visible"/>
                                      </p:to>
                                    </p:set>
                                    <p:anim calcmode="lin" valueType="num">
                                      <p:cBhvr>
                                        <p:cTn id="56" dur="1000" fill="hold"/>
                                        <p:tgtEl>
                                          <p:spTgt spid="26"/>
                                        </p:tgtEl>
                                        <p:attrNameLst>
                                          <p:attrName>ppt_w</p:attrName>
                                        </p:attrNameLst>
                                      </p:cBhvr>
                                      <p:tavLst>
                                        <p:tav tm="0">
                                          <p:val>
                                            <p:fltVal val="0"/>
                                          </p:val>
                                        </p:tav>
                                        <p:tav tm="100000">
                                          <p:val>
                                            <p:strVal val="#ppt_w"/>
                                          </p:val>
                                        </p:tav>
                                      </p:tavLst>
                                    </p:anim>
                                    <p:anim calcmode="lin" valueType="num">
                                      <p:cBhvr>
                                        <p:cTn id="57" dur="1000" fill="hold"/>
                                        <p:tgtEl>
                                          <p:spTgt spid="2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C000"/>
            </a:gs>
            <a:gs pos="46000">
              <a:schemeClr val="accent3">
                <a:lumMod val="95000"/>
                <a:lumOff val="5000"/>
              </a:schemeClr>
            </a:gs>
            <a:gs pos="100000">
              <a:schemeClr val="accent3">
                <a:lumMod val="60000"/>
              </a:schemeClr>
            </a:gs>
          </a:gsLst>
          <a:lin ang="2700000" scaled="1"/>
          <a:tileRect/>
        </a:gradFill>
        <a:effectLst/>
      </p:bgPr>
    </p:bg>
    <p:spTree>
      <p:nvGrpSpPr>
        <p:cNvPr id="1" name=""/>
        <p:cNvGrpSpPr/>
        <p:nvPr/>
      </p:nvGrpSpPr>
      <p:grpSpPr>
        <a:xfrm>
          <a:off x="0" y="0"/>
          <a:ext cx="0" cy="0"/>
          <a:chOff x="0" y="0"/>
          <a:chExt cx="0" cy="0"/>
        </a:xfrm>
      </p:grpSpPr>
      <p:pic>
        <p:nvPicPr>
          <p:cNvPr id="2" name="Imagen 1" descr="tapeta-bialy-kon-galopujacy-przez-strumien-w-lesie"/>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3175" y="0"/>
            <a:ext cx="12188825" cy="6858000"/>
          </a:xfrm>
          <a:prstGeom prst="rect">
            <a:avLst/>
          </a:prstGeom>
        </p:spPr>
      </p:pic>
    </p:spTree>
    <p:extLst>
      <p:ext uri="{BB962C8B-B14F-4D97-AF65-F5344CB8AC3E}">
        <p14:creationId xmlns:p14="http://schemas.microsoft.com/office/powerpoint/2010/main" val="1307117689"/>
      </p:ext>
    </p:extLst>
  </p:cSld>
  <p:clrMapOvr>
    <a:masterClrMapping/>
  </p:clrMapOvr>
  <mc:AlternateContent xmlns:mc="http://schemas.openxmlformats.org/markup-compatibility/2006">
    <mc:Choice xmlns:p14="http://schemas.microsoft.com/office/powerpoint/2010/main" Requires="p14">
      <p:transition spd="slow" p14:dur="5000" advTm="12000">
        <p:checker/>
      </p:transition>
    </mc:Choice>
    <mc:Fallback>
      <p:transition spd="slow" advTm="12000">
        <p:checker/>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993300"/>
            </a:gs>
            <a:gs pos="52000">
              <a:schemeClr val="accent2">
                <a:lumMod val="0"/>
                <a:lumOff val="100000"/>
              </a:schemeClr>
            </a:gs>
            <a:gs pos="100000">
              <a:schemeClr val="accent2">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6" name="CuadroTexto 5"/>
          <p:cNvSpPr txBox="1"/>
          <p:nvPr/>
        </p:nvSpPr>
        <p:spPr>
          <a:xfrm>
            <a:off x="5727700" y="2233418"/>
            <a:ext cx="4213005" cy="2554545"/>
          </a:xfrm>
          <a:prstGeom prst="rect">
            <a:avLst/>
          </a:prstGeom>
          <a:noFill/>
        </p:spPr>
        <p:txBody>
          <a:bodyPr wrap="square" rtlCol="0">
            <a:spAutoFit/>
          </a:bodyPr>
          <a:lstStyle/>
          <a:p>
            <a:r>
              <a:rPr lang="es-MX" sz="2000" b="1" dirty="0">
                <a:solidFill>
                  <a:srgbClr val="875421"/>
                </a:solidFill>
                <a:latin typeface="Pristina" panose="03060402040406080204" pitchFamily="66" charset="0"/>
              </a:rPr>
              <a:t>En el vasto lienzo de la naturaleza, el caballo se erige como una obra maestra viviente. Su figura esbelta y elegante, con un porte majestuoso, evoca la imagen de un guerrero noble, listo para enfrentar cualquier desafío. Cada línea de su cuerpo, desde su cuello arqueado hasta su cola ondeante, cuenta una historia de fuerza y gracia.</a:t>
            </a:r>
            <a:br>
              <a:rPr lang="es-MX" sz="2000" b="1" dirty="0">
                <a:solidFill>
                  <a:srgbClr val="875421"/>
                </a:solidFill>
                <a:latin typeface="Pristina" panose="03060402040406080204" pitchFamily="66" charset="0"/>
              </a:rPr>
            </a:br>
            <a:endParaRPr lang="en-US" sz="2000" b="1" dirty="0">
              <a:solidFill>
                <a:srgbClr val="875421"/>
              </a:solidFill>
              <a:latin typeface="Pristina" panose="03060402040406080204" pitchFamily="66" charset="0"/>
            </a:endParaRPr>
          </a:p>
        </p:txBody>
      </p:sp>
      <p:pic>
        <p:nvPicPr>
          <p:cNvPr id="7" name="Imagen 6"/>
          <p:cNvPicPr>
            <a:picLocks noChangeAspect="1"/>
          </p:cNvPicPr>
          <p:nvPr/>
        </p:nvPicPr>
        <p:blipFill>
          <a:blip r:embed="rId2"/>
          <a:stretch>
            <a:fillRect/>
          </a:stretch>
        </p:blipFill>
        <p:spPr>
          <a:xfrm>
            <a:off x="1037017" y="1296950"/>
            <a:ext cx="10059272" cy="4755292"/>
          </a:xfrm>
          <a:prstGeom prst="rect">
            <a:avLst/>
          </a:prstGeom>
        </p:spPr>
      </p:pic>
      <p:sp>
        <p:nvSpPr>
          <p:cNvPr id="9" name="Marco 8"/>
          <p:cNvSpPr/>
          <p:nvPr/>
        </p:nvSpPr>
        <p:spPr>
          <a:xfrm>
            <a:off x="1297736" y="1296950"/>
            <a:ext cx="9537833" cy="4755292"/>
          </a:xfrm>
          <a:prstGeom prst="frame">
            <a:avLst>
              <a:gd name="adj1" fmla="val 8492"/>
            </a:avLst>
          </a:prstGeom>
          <a:blipFill>
            <a:blip r:embed="rId3"/>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2" name="Imagen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H="1">
            <a:off x="1439779" y="1548251"/>
            <a:ext cx="4521511" cy="4252689"/>
          </a:xfrm>
          <a:prstGeom prst="rect">
            <a:avLst/>
          </a:prstGeom>
        </p:spPr>
      </p:pic>
    </p:spTree>
    <p:extLst>
      <p:ext uri="{BB962C8B-B14F-4D97-AF65-F5344CB8AC3E}">
        <p14:creationId xmlns:p14="http://schemas.microsoft.com/office/powerpoint/2010/main" val="3303904934"/>
      </p:ext>
    </p:extLst>
  </p:cSld>
  <p:clrMapOvr>
    <a:masterClrMapping/>
  </p:clrMapOvr>
  <mc:AlternateContent xmlns:mc="http://schemas.openxmlformats.org/markup-compatibility/2006" xmlns:p14="http://schemas.microsoft.com/office/powerpoint/2010/main">
    <mc:Choice Requires="p14">
      <p:transition spd="slow" p14:dur="5000" advTm="28000"/>
    </mc:Choice>
    <mc:Fallback xmlns="">
      <p:transition spd="slow" advTm="2800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51000">
              <a:srgbClr val="3399FF"/>
            </a:gs>
            <a:gs pos="23000">
              <a:schemeClr val="accent6">
                <a:lumMod val="89000"/>
              </a:schemeClr>
            </a:gs>
            <a:gs pos="69000">
              <a:schemeClr val="accent6">
                <a:lumMod val="75000"/>
              </a:schemeClr>
            </a:gs>
            <a:gs pos="97000">
              <a:schemeClr val="accent6">
                <a:lumMod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Imagen 1" descr="207412_biale_konie_las_drzewa_mgla"/>
          <p:cNvPicPr>
            <a:picLocks noGrp="1" noChangeAspect="1"/>
          </p:cNvPicPr>
          <p:nvPr isPhoto="1"/>
        </p:nvPicPr>
        <p:blipFill rotWithShape="1">
          <a:blip r:embed="rId2">
            <a:lum/>
            <a:extLst>
              <a:ext uri="{28A0092B-C50C-407E-A947-70E740481C1C}">
                <a14:useLocalDpi xmlns:a14="http://schemas.microsoft.com/office/drawing/2010/main" val="0"/>
              </a:ext>
            </a:extLst>
          </a:blip>
          <a:srcRect l="1" r="1230"/>
          <a:stretch/>
        </p:blipFill>
        <p:spPr>
          <a:xfrm>
            <a:off x="0" y="0"/>
            <a:ext cx="12192000" cy="6858000"/>
          </a:xfrm>
          <a:prstGeom prst="rect">
            <a:avLst/>
          </a:prstGeom>
        </p:spPr>
      </p:pic>
    </p:spTree>
    <p:extLst>
      <p:ext uri="{BB962C8B-B14F-4D97-AF65-F5344CB8AC3E}">
        <p14:creationId xmlns:p14="http://schemas.microsoft.com/office/powerpoint/2010/main" val="2003322890"/>
      </p:ext>
    </p:extLst>
  </p:cSld>
  <p:clrMapOvr>
    <a:masterClrMapping/>
  </p:clrMapOvr>
  <mc:AlternateContent xmlns:mc="http://schemas.openxmlformats.org/markup-compatibility/2006" xmlns:p14="http://schemas.microsoft.com/office/powerpoint/2010/main">
    <mc:Choice Requires="p14">
      <p:transition spd="slow" p14:dur="5000" advTm="12000">
        <p14:shred pattern="rectangle"/>
      </p:transition>
    </mc:Choice>
    <mc:Fallback xmlns="">
      <p:transition spd="slow" advTm="12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993300"/>
            </a:gs>
            <a:gs pos="52000">
              <a:schemeClr val="accent2">
                <a:lumMod val="0"/>
                <a:lumOff val="100000"/>
              </a:schemeClr>
            </a:gs>
            <a:gs pos="100000">
              <a:schemeClr val="accent2">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pic>
        <p:nvPicPr>
          <p:cNvPr id="2" name="Imagen 1" descr="204527_kon_jezioro_gory_zachod_slonca"/>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3175" y="0"/>
            <a:ext cx="12188825" cy="6858000"/>
          </a:xfrm>
          <a:prstGeom prst="rect">
            <a:avLst/>
          </a:prstGeom>
        </p:spPr>
      </p:pic>
    </p:spTree>
    <p:extLst>
      <p:ext uri="{BB962C8B-B14F-4D97-AF65-F5344CB8AC3E}">
        <p14:creationId xmlns:p14="http://schemas.microsoft.com/office/powerpoint/2010/main" val="4274681018"/>
      </p:ext>
    </p:extLst>
  </p:cSld>
  <p:clrMapOvr>
    <a:masterClrMapping/>
  </p:clrMapOvr>
  <mc:AlternateContent xmlns:mc="http://schemas.openxmlformats.org/markup-compatibility/2006" xmlns:p14="http://schemas.microsoft.com/office/powerpoint/2010/main">
    <mc:Choice Requires="p14">
      <p:transition spd="slow" p14:dur="5000" advTm="12000">
        <p:comb dir="vert"/>
      </p:transition>
    </mc:Choice>
    <mc:Fallback xmlns="">
      <p:transition spd="slow" advTm="12000">
        <p:comb dir="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993300"/>
            </a:gs>
            <a:gs pos="52000">
              <a:schemeClr val="accent2">
                <a:lumMod val="0"/>
                <a:lumOff val="100000"/>
              </a:schemeClr>
            </a:gs>
            <a:gs pos="100000">
              <a:schemeClr val="accent2">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4" name="CuadroTexto 3"/>
          <p:cNvSpPr txBox="1"/>
          <p:nvPr/>
        </p:nvSpPr>
        <p:spPr>
          <a:xfrm>
            <a:off x="5832629" y="2441359"/>
            <a:ext cx="4153343" cy="2862322"/>
          </a:xfrm>
          <a:prstGeom prst="rect">
            <a:avLst/>
          </a:prstGeom>
          <a:noFill/>
        </p:spPr>
        <p:txBody>
          <a:bodyPr wrap="square" rtlCol="0">
            <a:spAutoFit/>
          </a:bodyPr>
          <a:lstStyle/>
          <a:p>
            <a:r>
              <a:rPr lang="es-MX" sz="2000" b="1" dirty="0">
                <a:solidFill>
                  <a:srgbClr val="875421"/>
                </a:solidFill>
                <a:latin typeface="Pristina" panose="03060402040406080204" pitchFamily="66" charset="0"/>
              </a:rPr>
              <a:t>La belleza del caballo no se limita a su apariencia física; se encuentra en la chispa de su mirada. </a:t>
            </a:r>
            <a:endParaRPr lang="es-MX" sz="2000" b="1" dirty="0" smtClean="0">
              <a:solidFill>
                <a:srgbClr val="875421"/>
              </a:solidFill>
              <a:latin typeface="Pristina" panose="03060402040406080204" pitchFamily="66" charset="0"/>
            </a:endParaRPr>
          </a:p>
          <a:p>
            <a:r>
              <a:rPr lang="es-MX" sz="2000" b="1" dirty="0" smtClean="0">
                <a:solidFill>
                  <a:srgbClr val="875421"/>
                </a:solidFill>
                <a:latin typeface="Pristina" panose="03060402040406080204" pitchFamily="66" charset="0"/>
              </a:rPr>
              <a:t>Sus </a:t>
            </a:r>
            <a:r>
              <a:rPr lang="es-MX" sz="2000" b="1" dirty="0">
                <a:solidFill>
                  <a:srgbClr val="875421"/>
                </a:solidFill>
                <a:latin typeface="Pristina" panose="03060402040406080204" pitchFamily="66" charset="0"/>
              </a:rPr>
              <a:t>ojos, profundos y expresivos, reflejan una sabiduría antigua, como si llevaran consigo los secretos de los valles y montañas que ha recorrido. Al mirarlos, uno puede sentir una conexión instantánea, un entendimiento que trasciende las palabras.</a:t>
            </a:r>
            <a:br>
              <a:rPr lang="es-MX" sz="2000" b="1" dirty="0">
                <a:solidFill>
                  <a:srgbClr val="875421"/>
                </a:solidFill>
                <a:latin typeface="Pristina" panose="03060402040406080204" pitchFamily="66" charset="0"/>
              </a:rPr>
            </a:br>
            <a:endParaRPr lang="en-US" sz="2000" b="1" dirty="0">
              <a:solidFill>
                <a:srgbClr val="875421"/>
              </a:solidFill>
              <a:latin typeface="Pristina" panose="03060402040406080204" pitchFamily="66" charset="0"/>
            </a:endParaRPr>
          </a:p>
        </p:txBody>
      </p:sp>
      <p:pic>
        <p:nvPicPr>
          <p:cNvPr id="7" name="Imagen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4923" y="1248933"/>
            <a:ext cx="10058400" cy="4752869"/>
          </a:xfrm>
          <a:prstGeom prst="rect">
            <a:avLst/>
          </a:prstGeom>
        </p:spPr>
      </p:pic>
      <p:sp>
        <p:nvSpPr>
          <p:cNvPr id="9" name="Marco 8"/>
          <p:cNvSpPr/>
          <p:nvPr/>
        </p:nvSpPr>
        <p:spPr>
          <a:xfrm>
            <a:off x="1449213" y="1327958"/>
            <a:ext cx="9469820" cy="4673844"/>
          </a:xfrm>
          <a:prstGeom prst="frame">
            <a:avLst>
              <a:gd name="adj1" fmla="val 8902"/>
            </a:avLst>
          </a:prstGeom>
          <a:blipFill>
            <a:blip r:embed="rId3"/>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2" name="Imagen 1"/>
          <p:cNvPicPr>
            <a:picLocks noChangeAspect="1"/>
          </p:cNvPicPr>
          <p:nvPr/>
        </p:nvPicPr>
        <p:blipFill>
          <a:blip r:embed="rId4"/>
          <a:stretch>
            <a:fillRect/>
          </a:stretch>
        </p:blipFill>
        <p:spPr>
          <a:xfrm>
            <a:off x="1379109" y="1497678"/>
            <a:ext cx="4523624" cy="4255377"/>
          </a:xfrm>
          <a:prstGeom prst="rect">
            <a:avLst/>
          </a:prstGeom>
        </p:spPr>
      </p:pic>
    </p:spTree>
    <p:extLst>
      <p:ext uri="{BB962C8B-B14F-4D97-AF65-F5344CB8AC3E}">
        <p14:creationId xmlns:p14="http://schemas.microsoft.com/office/powerpoint/2010/main" val="788006924"/>
      </p:ext>
    </p:extLst>
  </p:cSld>
  <p:clrMapOvr>
    <a:masterClrMapping/>
  </p:clrMapOvr>
  <mc:AlternateContent xmlns:mc="http://schemas.openxmlformats.org/markup-compatibility/2006" xmlns:p14="http://schemas.microsoft.com/office/powerpoint/2010/main">
    <mc:Choice Requires="p14">
      <p:transition spd="slow" p14:dur="2000" advTm="28000"/>
    </mc:Choice>
    <mc:Fallback xmlns="">
      <p:transition spd="slow" advTm="2800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70000">
              <a:srgbClr val="875421"/>
            </a:gs>
            <a:gs pos="0">
              <a:schemeClr val="accent4">
                <a:lumMod val="60000"/>
                <a:lumOff val="40000"/>
              </a:schemeClr>
            </a:gs>
            <a:gs pos="52000">
              <a:schemeClr val="accent2">
                <a:lumMod val="0"/>
                <a:lumOff val="100000"/>
              </a:schemeClr>
            </a:gs>
            <a:gs pos="100000">
              <a:schemeClr val="accent2">
                <a:lumMod val="100000"/>
              </a:schemeClr>
            </a:gs>
          </a:gsLst>
          <a:lin ang="10800000" scaled="1"/>
          <a:tileRect/>
        </a:gradFill>
        <a:effectLst/>
      </p:bgPr>
    </p:bg>
    <p:spTree>
      <p:nvGrpSpPr>
        <p:cNvPr id="1" name=""/>
        <p:cNvGrpSpPr/>
        <p:nvPr/>
      </p:nvGrpSpPr>
      <p:grpSpPr>
        <a:xfrm>
          <a:off x="0" y="0"/>
          <a:ext cx="0" cy="0"/>
          <a:chOff x="0" y="0"/>
          <a:chExt cx="0" cy="0"/>
        </a:xfrm>
      </p:grpSpPr>
      <p:pic>
        <p:nvPicPr>
          <p:cNvPr id="2" name="Imagen 1" descr="252512_konie_zblizenie"/>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55598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Tm="12000">
        <p15:prstTrans prst="pageCurlDouble"/>
      </p:transition>
    </mc:Choice>
    <mc:Fallback xmlns="">
      <p:transition spd="slow" advTm="12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53000">
              <a:srgbClr val="875421"/>
            </a:gs>
            <a:gs pos="0">
              <a:schemeClr val="accent4">
                <a:lumMod val="60000"/>
                <a:lumOff val="40000"/>
              </a:schemeClr>
            </a:gs>
            <a:gs pos="100000">
              <a:schemeClr val="accent2">
                <a:lumMod val="100000"/>
              </a:schemeClr>
            </a:gs>
          </a:gsLst>
          <a:lin ang="5400000" scaled="1"/>
          <a:tileRect/>
        </a:gradFill>
        <a:effectLst/>
      </p:bgPr>
    </p:bg>
    <p:spTree>
      <p:nvGrpSpPr>
        <p:cNvPr id="1" name=""/>
        <p:cNvGrpSpPr/>
        <p:nvPr/>
      </p:nvGrpSpPr>
      <p:grpSpPr>
        <a:xfrm>
          <a:off x="0" y="0"/>
          <a:ext cx="0" cy="0"/>
          <a:chOff x="0" y="0"/>
          <a:chExt cx="0" cy="0"/>
        </a:xfrm>
      </p:grpSpPr>
      <p:pic>
        <p:nvPicPr>
          <p:cNvPr id="2" name="Imagen 1" descr="233885_kon_staw_jesien"/>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0063"/>
          </a:xfrm>
          <a:prstGeom prst="rect">
            <a:avLst/>
          </a:prstGeom>
        </p:spPr>
      </p:pic>
    </p:spTree>
    <p:extLst>
      <p:ext uri="{BB962C8B-B14F-4D97-AF65-F5344CB8AC3E}">
        <p14:creationId xmlns:p14="http://schemas.microsoft.com/office/powerpoint/2010/main" val="2836371551"/>
      </p:ext>
    </p:extLst>
  </p:cSld>
  <p:clrMapOvr>
    <a:masterClrMapping/>
  </p:clrMapOvr>
  <mc:AlternateContent xmlns:mc="http://schemas.openxmlformats.org/markup-compatibility/2006">
    <mc:Choice xmlns:p14="http://schemas.microsoft.com/office/powerpoint/2010/main" Requires="p14">
      <p:transition spd="slow" p14:dur="5000" advTm="10000">
        <p:blinds dir="vert"/>
      </p:transition>
    </mc:Choice>
    <mc:Fallback>
      <p:transition spd="slow" advTm="10000">
        <p:blinds dir="ver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993300"/>
            </a:gs>
            <a:gs pos="52000">
              <a:schemeClr val="accent2">
                <a:lumMod val="0"/>
                <a:lumOff val="100000"/>
              </a:schemeClr>
            </a:gs>
            <a:gs pos="100000">
              <a:schemeClr val="accent2">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4" name="CuadroTexto 3"/>
          <p:cNvSpPr txBox="1"/>
          <p:nvPr/>
        </p:nvSpPr>
        <p:spPr>
          <a:xfrm>
            <a:off x="5814875" y="2689935"/>
            <a:ext cx="4171098" cy="2554545"/>
          </a:xfrm>
          <a:prstGeom prst="rect">
            <a:avLst/>
          </a:prstGeom>
          <a:noFill/>
        </p:spPr>
        <p:txBody>
          <a:bodyPr wrap="square" rtlCol="0">
            <a:spAutoFit/>
          </a:bodyPr>
          <a:lstStyle/>
          <a:p>
            <a:r>
              <a:rPr lang="es-MX" sz="2000" b="1" dirty="0">
                <a:solidFill>
                  <a:srgbClr val="875421"/>
                </a:solidFill>
              </a:rPr>
              <a:t>Al galopar, el caballo se convierte en poesía en movimiento. Cada zancada es un baile, una celebración de la libertad que resuena en el corazón de quienes tienen la suerte de presenciarlo. Su crin al viento y el sonido de sus cascos contra el suelo son una sinfonía que invita a soñar y a dejarse llevar por la aventura.</a:t>
            </a:r>
            <a:br>
              <a:rPr lang="es-MX" sz="2000" b="1" dirty="0">
                <a:solidFill>
                  <a:srgbClr val="875421"/>
                </a:solidFill>
              </a:rPr>
            </a:br>
            <a:endParaRPr lang="en-US" sz="2000" b="1" dirty="0">
              <a:solidFill>
                <a:srgbClr val="875421"/>
              </a:solidFill>
            </a:endParaRPr>
          </a:p>
        </p:txBody>
      </p:sp>
      <p:pic>
        <p:nvPicPr>
          <p:cNvPr id="5" name="Imagen 4"/>
          <p:cNvPicPr>
            <a:picLocks noChangeAspect="1"/>
          </p:cNvPicPr>
          <p:nvPr/>
        </p:nvPicPr>
        <p:blipFill>
          <a:blip r:embed="rId2"/>
          <a:stretch>
            <a:fillRect/>
          </a:stretch>
        </p:blipFill>
        <p:spPr>
          <a:xfrm>
            <a:off x="1071698" y="1195330"/>
            <a:ext cx="10059272" cy="4755292"/>
          </a:xfrm>
          <a:prstGeom prst="rect">
            <a:avLst/>
          </a:prstGeom>
        </p:spPr>
      </p:pic>
      <p:sp>
        <p:nvSpPr>
          <p:cNvPr id="7" name="Marco 6"/>
          <p:cNvSpPr/>
          <p:nvPr/>
        </p:nvSpPr>
        <p:spPr>
          <a:xfrm>
            <a:off x="1382189" y="1279093"/>
            <a:ext cx="9438290" cy="4587766"/>
          </a:xfrm>
          <a:prstGeom prst="frame">
            <a:avLst>
              <a:gd name="adj1" fmla="val 7319"/>
            </a:avLst>
          </a:prstGeom>
          <a:blipFill>
            <a:blip r:embed="rId3"/>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2" name="Imagen 1"/>
          <p:cNvPicPr>
            <a:picLocks noChangeAspect="1"/>
          </p:cNvPicPr>
          <p:nvPr/>
        </p:nvPicPr>
        <p:blipFill>
          <a:blip r:embed="rId4"/>
          <a:stretch>
            <a:fillRect/>
          </a:stretch>
        </p:blipFill>
        <p:spPr>
          <a:xfrm>
            <a:off x="1382189" y="1445287"/>
            <a:ext cx="4523624" cy="4255377"/>
          </a:xfrm>
          <a:prstGeom prst="rect">
            <a:avLst/>
          </a:prstGeom>
        </p:spPr>
      </p:pic>
    </p:spTree>
    <p:extLst>
      <p:ext uri="{BB962C8B-B14F-4D97-AF65-F5344CB8AC3E}">
        <p14:creationId xmlns:p14="http://schemas.microsoft.com/office/powerpoint/2010/main" val="2776865134"/>
      </p:ext>
    </p:extLst>
  </p:cSld>
  <p:clrMapOvr>
    <a:masterClrMapping/>
  </p:clrMapOvr>
  <mc:AlternateContent xmlns:mc="http://schemas.openxmlformats.org/markup-compatibility/2006" xmlns:p14="http://schemas.microsoft.com/office/powerpoint/2010/main">
    <mc:Choice Requires="p14">
      <p:transition spd="slow" p14:dur="2000" advTm="28000"/>
    </mc:Choice>
    <mc:Fallback xmlns="">
      <p:transition spd="slow" advTm="280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35000">
              <a:srgbClr val="180F06"/>
            </a:gs>
            <a:gs pos="23000">
              <a:schemeClr val="accent2">
                <a:lumMod val="89000"/>
              </a:schemeClr>
            </a:gs>
            <a:gs pos="69000">
              <a:schemeClr val="accent2">
                <a:lumMod val="75000"/>
              </a:schemeClr>
            </a:gs>
            <a:gs pos="97000">
              <a:schemeClr val="accent2">
                <a:lumMod val="70000"/>
              </a:schemeClr>
            </a:gs>
          </a:gsLst>
          <a:lin ang="0" scaled="1"/>
          <a:tileRect/>
        </a:gradFill>
        <a:effectLst/>
      </p:bgPr>
    </p:bg>
    <p:spTree>
      <p:nvGrpSpPr>
        <p:cNvPr id="1" name=""/>
        <p:cNvGrpSpPr/>
        <p:nvPr/>
      </p:nvGrpSpPr>
      <p:grpSpPr>
        <a:xfrm>
          <a:off x="0" y="0"/>
          <a:ext cx="0" cy="0"/>
          <a:chOff x="0" y="0"/>
          <a:chExt cx="0" cy="0"/>
        </a:xfrm>
      </p:grpSpPr>
      <p:pic>
        <p:nvPicPr>
          <p:cNvPr id="2" name="Imagen 1" descr="262036_tabun_pedzacych_koni_zachod_slonca"/>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7937"/>
            <a:ext cx="12192000" cy="6850063"/>
          </a:xfrm>
          <a:prstGeom prst="rect">
            <a:avLst/>
          </a:prstGeom>
        </p:spPr>
      </p:pic>
    </p:spTree>
    <p:extLst>
      <p:ext uri="{BB962C8B-B14F-4D97-AF65-F5344CB8AC3E}">
        <p14:creationId xmlns:p14="http://schemas.microsoft.com/office/powerpoint/2010/main" val="345880148"/>
      </p:ext>
    </p:extLst>
  </p:cSld>
  <p:clrMapOvr>
    <a:masterClrMapping/>
  </p:clrMapOvr>
  <mc:AlternateContent xmlns:mc="http://schemas.openxmlformats.org/markup-compatibility/2006" xmlns:p14="http://schemas.microsoft.com/office/powerpoint/2010/main">
    <mc:Choice Requires="p14">
      <p:transition spd="slow" p14:dur="5000" advTm="12000">
        <p14:vortex dir="d"/>
      </p:transition>
    </mc:Choice>
    <mc:Fallback xmlns="">
      <p:transition spd="slow" advTm="12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61000">
              <a:schemeClr val="tx1"/>
            </a:gs>
            <a:gs pos="23000">
              <a:schemeClr val="accent2">
                <a:lumMod val="89000"/>
              </a:schemeClr>
            </a:gs>
            <a:gs pos="69000">
              <a:schemeClr val="accent2">
                <a:lumMod val="75000"/>
              </a:schemeClr>
            </a:gs>
            <a:gs pos="97000">
              <a:schemeClr val="accent2">
                <a:lumMod val="70000"/>
              </a:schemeClr>
            </a:gs>
          </a:gsLst>
          <a:lin ang="0" scaled="1"/>
        </a:gradFill>
        <a:effectLst/>
      </p:bgPr>
    </p:bg>
    <p:spTree>
      <p:nvGrpSpPr>
        <p:cNvPr id="1" name=""/>
        <p:cNvGrpSpPr/>
        <p:nvPr/>
      </p:nvGrpSpPr>
      <p:grpSpPr>
        <a:xfrm>
          <a:off x="0" y="0"/>
          <a:ext cx="0" cy="0"/>
          <a:chOff x="0" y="0"/>
          <a:chExt cx="0" cy="0"/>
        </a:xfrm>
      </p:grpSpPr>
      <p:pic>
        <p:nvPicPr>
          <p:cNvPr id="2" name="Imagen 1" descr="tapeta-bialo-brazowy-kon"/>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88825" cy="6858000"/>
          </a:xfrm>
          <a:prstGeom prst="rect">
            <a:avLst/>
          </a:prstGeom>
        </p:spPr>
      </p:pic>
    </p:spTree>
    <p:extLst>
      <p:ext uri="{BB962C8B-B14F-4D97-AF65-F5344CB8AC3E}">
        <p14:creationId xmlns:p14="http://schemas.microsoft.com/office/powerpoint/2010/main" val="2481651877"/>
      </p:ext>
    </p:extLst>
  </p:cSld>
  <p:clrMapOvr>
    <a:masterClrMapping/>
  </p:clrMapOvr>
  <mc:AlternateContent xmlns:mc="http://schemas.openxmlformats.org/markup-compatibility/2006" xmlns:p14="http://schemas.microsoft.com/office/powerpoint/2010/main">
    <mc:Choice Requires="p14">
      <p:transition spd="slow" p14:dur="5000" advTm="12000">
        <p14:honeycomb/>
      </p:transition>
    </mc:Choice>
    <mc:Fallback xmlns="">
      <p:transition spd="slow" advTm="12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993300"/>
            </a:gs>
            <a:gs pos="52000">
              <a:schemeClr val="accent2">
                <a:lumMod val="0"/>
                <a:lumOff val="100000"/>
              </a:schemeClr>
            </a:gs>
            <a:gs pos="100000">
              <a:schemeClr val="accent2">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4" name="CuadroTexto 3"/>
          <p:cNvSpPr txBox="1"/>
          <p:nvPr/>
        </p:nvSpPr>
        <p:spPr>
          <a:xfrm>
            <a:off x="5748952" y="2528902"/>
            <a:ext cx="4128379" cy="2554545"/>
          </a:xfrm>
          <a:prstGeom prst="rect">
            <a:avLst/>
          </a:prstGeom>
          <a:noFill/>
        </p:spPr>
        <p:txBody>
          <a:bodyPr wrap="square" rtlCol="0">
            <a:spAutoFit/>
          </a:bodyPr>
          <a:lstStyle/>
          <a:p>
            <a:r>
              <a:rPr lang="es-MX" sz="2000" b="1" dirty="0">
                <a:solidFill>
                  <a:srgbClr val="875421"/>
                </a:solidFill>
              </a:rPr>
              <a:t>La nobleza del caballo se manifiesta en su comportamiento. Es un compañero leal, capaz de ofrecer consuelo y compañía en los momentos más oscuros. Su presencia tiene el poder de calmar el alma, de recordarnos que, a pesar de las tormentas de la vida, siempre hay un refugio en la conexión con otro ser.</a:t>
            </a:r>
            <a:br>
              <a:rPr lang="es-MX" sz="2000" b="1" dirty="0">
                <a:solidFill>
                  <a:srgbClr val="875421"/>
                </a:solidFill>
              </a:rPr>
            </a:br>
            <a:endParaRPr lang="en-US" sz="2000" b="1" dirty="0">
              <a:solidFill>
                <a:srgbClr val="875421"/>
              </a:solidFill>
            </a:endParaRPr>
          </a:p>
        </p:txBody>
      </p:sp>
      <p:pic>
        <p:nvPicPr>
          <p:cNvPr id="5" name="Imagen 4"/>
          <p:cNvPicPr>
            <a:picLocks noChangeAspect="1"/>
          </p:cNvPicPr>
          <p:nvPr/>
        </p:nvPicPr>
        <p:blipFill>
          <a:blip r:embed="rId2"/>
          <a:stretch>
            <a:fillRect/>
          </a:stretch>
        </p:blipFill>
        <p:spPr>
          <a:xfrm>
            <a:off x="949646" y="1123486"/>
            <a:ext cx="10059272" cy="4755292"/>
          </a:xfrm>
          <a:prstGeom prst="rect">
            <a:avLst/>
          </a:prstGeom>
        </p:spPr>
      </p:pic>
      <p:sp>
        <p:nvSpPr>
          <p:cNvPr id="6" name="Marco 5"/>
          <p:cNvSpPr/>
          <p:nvPr/>
        </p:nvSpPr>
        <p:spPr>
          <a:xfrm>
            <a:off x="1260137" y="1246663"/>
            <a:ext cx="9438289" cy="4508938"/>
          </a:xfrm>
          <a:prstGeom prst="frame">
            <a:avLst>
              <a:gd name="adj1" fmla="val 7139"/>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2" name="Imagen 1"/>
          <p:cNvPicPr>
            <a:picLocks noChangeAspect="1"/>
          </p:cNvPicPr>
          <p:nvPr/>
        </p:nvPicPr>
        <p:blipFill>
          <a:blip r:embed="rId4"/>
          <a:stretch>
            <a:fillRect/>
          </a:stretch>
        </p:blipFill>
        <p:spPr>
          <a:xfrm>
            <a:off x="1225328" y="1373443"/>
            <a:ext cx="4523624" cy="4255377"/>
          </a:xfrm>
          <a:prstGeom prst="rect">
            <a:avLst/>
          </a:prstGeom>
        </p:spPr>
      </p:pic>
    </p:spTree>
    <p:extLst>
      <p:ext uri="{BB962C8B-B14F-4D97-AF65-F5344CB8AC3E}">
        <p14:creationId xmlns:p14="http://schemas.microsoft.com/office/powerpoint/2010/main" val="3311071427"/>
      </p:ext>
    </p:extLst>
  </p:cSld>
  <p:clrMapOvr>
    <a:masterClrMapping/>
  </p:clrMapOvr>
  <mc:AlternateContent xmlns:mc="http://schemas.openxmlformats.org/markup-compatibility/2006" xmlns:p14="http://schemas.microsoft.com/office/powerpoint/2010/main">
    <mc:Choice Requires="p14">
      <p:transition spd="slow" p14:dur="2000" advTm="30000"/>
    </mc:Choice>
    <mc:Fallback xmlns="">
      <p:transition spd="slow" advTm="3000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03420"/>
            </a:gs>
            <a:gs pos="74000">
              <a:schemeClr val="accent2">
                <a:lumMod val="45000"/>
                <a:lumOff val="55000"/>
              </a:schemeClr>
            </a:gs>
            <a:gs pos="83000">
              <a:schemeClr val="accent2">
                <a:lumMod val="45000"/>
                <a:lumOff val="55000"/>
              </a:schemeClr>
            </a:gs>
            <a:gs pos="100000">
              <a:schemeClr val="accent2">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2" name="Imagen 1" descr="tapeta-dlugowlosa-blondynka-i-bialy-kon"/>
          <p:cNvPicPr>
            <a:picLocks noGrp="1" noChangeAspect="1"/>
          </p:cNvPicPr>
          <p:nvPr isPhoto="1"/>
        </p:nvPicPr>
        <p:blipFill>
          <a:blip r:embed="rId2" cstate="print">
            <a:lum/>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spTree>
    <p:extLst>
      <p:ext uri="{BB962C8B-B14F-4D97-AF65-F5344CB8AC3E}">
        <p14:creationId xmlns:p14="http://schemas.microsoft.com/office/powerpoint/2010/main" val="2314714802"/>
      </p:ext>
    </p:extLst>
  </p:cSld>
  <p:clrMapOvr>
    <a:masterClrMapping/>
  </p:clrMapOvr>
  <mc:AlternateContent xmlns:mc="http://schemas.openxmlformats.org/markup-compatibility/2006" xmlns:p14="http://schemas.microsoft.com/office/powerpoint/2010/main">
    <mc:Choice Requires="p14">
      <p:transition spd="slow" p14:dur="5000" advTm="12000">
        <p14:window dir="vert"/>
      </p:transition>
    </mc:Choice>
    <mc:Fallback xmlns="">
      <p:transition spd="slow" advTm="12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26000">
              <a:srgbClr val="875421"/>
            </a:gs>
            <a:gs pos="0">
              <a:schemeClr val="accent4">
                <a:lumMod val="60000"/>
                <a:lumOff val="40000"/>
              </a:schemeClr>
            </a:gs>
            <a:gs pos="52000">
              <a:schemeClr val="accent2">
                <a:lumMod val="0"/>
                <a:lumOff val="100000"/>
              </a:schemeClr>
            </a:gs>
            <a:gs pos="100000">
              <a:schemeClr val="accent2">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pic>
        <p:nvPicPr>
          <p:cNvPr id="2" name="Imagen 1" descr="215837_klacz_zrebie_konie_galop"/>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34925" y="0"/>
            <a:ext cx="12157075" cy="6858000"/>
          </a:xfrm>
          <a:prstGeom prst="rect">
            <a:avLst/>
          </a:prstGeom>
        </p:spPr>
      </p:pic>
    </p:spTree>
    <p:extLst>
      <p:ext uri="{BB962C8B-B14F-4D97-AF65-F5344CB8AC3E}">
        <p14:creationId xmlns:p14="http://schemas.microsoft.com/office/powerpoint/2010/main" val="4179988679"/>
      </p:ext>
    </p:extLst>
  </p:cSld>
  <p:clrMapOvr>
    <a:masterClrMapping/>
  </p:clrMapOvr>
  <mc:AlternateContent xmlns:mc="http://schemas.openxmlformats.org/markup-compatibility/2006" xmlns:p14="http://schemas.microsoft.com/office/powerpoint/2010/main">
    <mc:Choice Requires="p14">
      <p:transition spd="slow" p14:dur="5000" advTm="12000">
        <p:checker/>
      </p:transition>
    </mc:Choice>
    <mc:Fallback xmlns="">
      <p:transition spd="slow" advTm="12000">
        <p:checker/>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993300"/>
            </a:gs>
            <a:gs pos="52000">
              <a:schemeClr val="accent2">
                <a:lumMod val="0"/>
                <a:lumOff val="100000"/>
              </a:schemeClr>
            </a:gs>
            <a:gs pos="100000">
              <a:schemeClr val="accent2">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4" name="CuadroTexto 3"/>
          <p:cNvSpPr txBox="1"/>
          <p:nvPr/>
        </p:nvSpPr>
        <p:spPr>
          <a:xfrm>
            <a:off x="5894772" y="2284459"/>
            <a:ext cx="4009719" cy="2831544"/>
          </a:xfrm>
          <a:prstGeom prst="rect">
            <a:avLst/>
          </a:prstGeom>
          <a:noFill/>
        </p:spPr>
        <p:txBody>
          <a:bodyPr wrap="square" rtlCol="0">
            <a:spAutoFit/>
          </a:bodyPr>
          <a:lstStyle/>
          <a:p>
            <a:pPr lvl="0"/>
            <a:r>
              <a:rPr lang="es-MX" sz="2000" b="1" dirty="0">
                <a:solidFill>
                  <a:srgbClr val="875421"/>
                </a:solidFill>
              </a:rPr>
              <a:t>Cada raza de caballo trae consigo una belleza única. Desde la elegancia del pura sangre hasta la robustez del </a:t>
            </a:r>
            <a:r>
              <a:rPr lang="es-MX" sz="2000" b="1" dirty="0" err="1">
                <a:solidFill>
                  <a:srgbClr val="875421"/>
                </a:solidFill>
              </a:rPr>
              <a:t>Clydesdale</a:t>
            </a:r>
            <a:r>
              <a:rPr lang="es-MX" sz="2000" b="1" dirty="0">
                <a:solidFill>
                  <a:srgbClr val="875421"/>
                </a:solidFill>
              </a:rPr>
              <a:t> que es una raza escocesa de caballos de tiro., cada uno tiene su propio encanto. Sus colores, que van desde el negro azabache hasta el blanco puro, son como una paleta de artistas, cada uno con su propia historia que contar.</a:t>
            </a:r>
            <a:endParaRPr lang="en-US" sz="2000" b="1" dirty="0">
              <a:solidFill>
                <a:srgbClr val="875421"/>
              </a:solidFill>
            </a:endParaRPr>
          </a:p>
          <a:p>
            <a:endParaRPr lang="en-US" dirty="0"/>
          </a:p>
        </p:txBody>
      </p:sp>
      <p:pic>
        <p:nvPicPr>
          <p:cNvPr id="5" name="Imagen 4"/>
          <p:cNvPicPr>
            <a:picLocks noChangeAspect="1"/>
          </p:cNvPicPr>
          <p:nvPr/>
        </p:nvPicPr>
        <p:blipFill>
          <a:blip r:embed="rId3"/>
          <a:stretch>
            <a:fillRect/>
          </a:stretch>
        </p:blipFill>
        <p:spPr>
          <a:xfrm>
            <a:off x="1179942" y="1228362"/>
            <a:ext cx="10059272" cy="4755292"/>
          </a:xfrm>
          <a:prstGeom prst="rect">
            <a:avLst/>
          </a:prstGeom>
        </p:spPr>
      </p:pic>
      <p:sp>
        <p:nvSpPr>
          <p:cNvPr id="6" name="Marco 5"/>
          <p:cNvSpPr/>
          <p:nvPr/>
        </p:nvSpPr>
        <p:spPr>
          <a:xfrm>
            <a:off x="1490433" y="1288027"/>
            <a:ext cx="9438290" cy="4635961"/>
          </a:xfrm>
          <a:prstGeom prst="frame">
            <a:avLst>
              <a:gd name="adj1" fmla="val 7860"/>
            </a:avLst>
          </a:prstGeom>
          <a:blipFill>
            <a:blip r:embed="rId4"/>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2" name="Imagen 1"/>
          <p:cNvPicPr>
            <a:picLocks noChangeAspect="1"/>
          </p:cNvPicPr>
          <p:nvPr/>
        </p:nvPicPr>
        <p:blipFill>
          <a:blip r:embed="rId5"/>
          <a:stretch>
            <a:fillRect/>
          </a:stretch>
        </p:blipFill>
        <p:spPr>
          <a:xfrm>
            <a:off x="1490433" y="1394989"/>
            <a:ext cx="4523624" cy="4255377"/>
          </a:xfrm>
          <a:prstGeom prst="rect">
            <a:avLst/>
          </a:prstGeom>
        </p:spPr>
      </p:pic>
    </p:spTree>
    <p:extLst>
      <p:ext uri="{BB962C8B-B14F-4D97-AF65-F5344CB8AC3E}">
        <p14:creationId xmlns:p14="http://schemas.microsoft.com/office/powerpoint/2010/main" val="1721688257"/>
      </p:ext>
    </p:extLst>
  </p:cSld>
  <p:clrMapOvr>
    <a:masterClrMapping/>
  </p:clrMapOvr>
  <mc:AlternateContent xmlns:mc="http://schemas.openxmlformats.org/markup-compatibility/2006" xmlns:p14="http://schemas.microsoft.com/office/powerpoint/2010/main">
    <mc:Choice Requires="p14">
      <p:transition spd="slow" p14:dur="2000" advTm="28000"/>
    </mc:Choice>
    <mc:Fallback xmlns="">
      <p:transition spd="slow" advTm="2800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46000">
              <a:schemeClr val="accent4">
                <a:lumMod val="95000"/>
                <a:lumOff val="5000"/>
              </a:schemeClr>
            </a:gs>
            <a:gs pos="100000">
              <a:schemeClr val="accent4">
                <a:lumMod val="60000"/>
              </a:schemeClr>
            </a:gs>
          </a:gsLst>
          <a:lin ang="2700000" scaled="1"/>
          <a:tileRect/>
        </a:gradFill>
        <a:effectLst/>
      </p:bgPr>
    </p:bg>
    <p:spTree>
      <p:nvGrpSpPr>
        <p:cNvPr id="1" name=""/>
        <p:cNvGrpSpPr/>
        <p:nvPr/>
      </p:nvGrpSpPr>
      <p:grpSpPr>
        <a:xfrm>
          <a:off x="0" y="0"/>
          <a:ext cx="0" cy="0"/>
          <a:chOff x="0" y="0"/>
          <a:chExt cx="0" cy="0"/>
        </a:xfrm>
      </p:grpSpPr>
      <p:pic>
        <p:nvPicPr>
          <p:cNvPr id="2" name="Imagen 1" descr="tapeta-czarny-kon-z-dluga-grzywa-stojacy-w-zbozu-pod-ciemnymi-chmurami"/>
          <p:cNvPicPr>
            <a:picLocks noGrp="1" noChangeAspect="1"/>
          </p:cNvPicPr>
          <p:nvPr isPhoto="1"/>
        </p:nvPicPr>
        <p:blipFill>
          <a:blip r:embed="rId2" cstate="print">
            <a:lum/>
            <a:extLst>
              <a:ext uri="{28A0092B-C50C-407E-A947-70E740481C1C}">
                <a14:useLocalDpi xmlns:a14="http://schemas.microsoft.com/office/drawing/2010/main"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val="23320325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Tm="12000">
        <p15:prstTrans prst="peelOff" invX="1"/>
      </p:transition>
    </mc:Choice>
    <mc:Fallback xmlns="">
      <p:transition spd="slow" advTm="12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50000">
              <a:schemeClr val="accent4">
                <a:lumMod val="60000"/>
                <a:lumOff val="40000"/>
              </a:schemeClr>
            </a:gs>
            <a:gs pos="23000">
              <a:schemeClr val="accent2">
                <a:lumMod val="89000"/>
              </a:schemeClr>
            </a:gs>
            <a:gs pos="69000">
              <a:schemeClr val="accent2">
                <a:lumMod val="75000"/>
              </a:schemeClr>
            </a:gs>
            <a:gs pos="97000">
              <a:schemeClr val="accent2">
                <a:lumMod val="70000"/>
              </a:schemeClr>
            </a:gs>
          </a:gsLst>
          <a:lin ang="0" scaled="1"/>
          <a:tileRect/>
        </a:gradFill>
        <a:effectLst/>
      </p:bgPr>
    </p:bg>
    <p:spTree>
      <p:nvGrpSpPr>
        <p:cNvPr id="1" name=""/>
        <p:cNvGrpSpPr/>
        <p:nvPr/>
      </p:nvGrpSpPr>
      <p:grpSpPr>
        <a:xfrm>
          <a:off x="0" y="0"/>
          <a:ext cx="0" cy="0"/>
          <a:chOff x="0" y="0"/>
          <a:chExt cx="0" cy="0"/>
        </a:xfrm>
      </p:grpSpPr>
      <p:pic>
        <p:nvPicPr>
          <p:cNvPr id="2" name="Imagen 1" descr="tapeta-grafika-kokiety-w-kapeluszu-z-koniem"/>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3175" y="0"/>
            <a:ext cx="12188825" cy="6858000"/>
          </a:xfrm>
          <a:prstGeom prst="rect">
            <a:avLst/>
          </a:prstGeom>
        </p:spPr>
      </p:pic>
    </p:spTree>
    <p:extLst>
      <p:ext uri="{BB962C8B-B14F-4D97-AF65-F5344CB8AC3E}">
        <p14:creationId xmlns:p14="http://schemas.microsoft.com/office/powerpoint/2010/main" val="513162652"/>
      </p:ext>
    </p:extLst>
  </p:cSld>
  <p:clrMapOvr>
    <a:masterClrMapping/>
  </p:clrMapOvr>
  <mc:AlternateContent xmlns:mc="http://schemas.openxmlformats.org/markup-compatibility/2006" xmlns:p14="http://schemas.microsoft.com/office/powerpoint/2010/main">
    <mc:Choice Requires="p14">
      <p:transition spd="slow" p14:dur="5000" advTm="12000">
        <p:dissolve/>
      </p:transition>
    </mc:Choice>
    <mc:Fallback xmlns="">
      <p:transition spd="slow" advTm="12000">
        <p:dissolv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993300"/>
            </a:gs>
            <a:gs pos="52000">
              <a:schemeClr val="accent2">
                <a:lumMod val="0"/>
                <a:lumOff val="100000"/>
              </a:schemeClr>
            </a:gs>
            <a:gs pos="100000">
              <a:schemeClr val="accent2">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4" name="CuadroTexto 3"/>
          <p:cNvSpPr txBox="1"/>
          <p:nvPr/>
        </p:nvSpPr>
        <p:spPr>
          <a:xfrm>
            <a:off x="5921407" y="2894120"/>
            <a:ext cx="4429956" cy="1015663"/>
          </a:xfrm>
          <a:prstGeom prst="rect">
            <a:avLst/>
          </a:prstGeom>
          <a:noFill/>
        </p:spPr>
        <p:txBody>
          <a:bodyPr wrap="square" rtlCol="0">
            <a:spAutoFit/>
          </a:bodyPr>
          <a:lstStyle/>
          <a:p>
            <a:r>
              <a:rPr lang="es-MX" sz="2000" b="1" dirty="0">
                <a:solidFill>
                  <a:srgbClr val="875421"/>
                </a:solidFill>
              </a:rPr>
              <a:t>La inteligencia del caballo es asombrosa. Su capacidad para aprender y adaptarse es un testimonio de su naturaleza noble. </a:t>
            </a:r>
            <a:endParaRPr lang="en-US" sz="2000" b="1" dirty="0">
              <a:solidFill>
                <a:srgbClr val="875421"/>
              </a:solidFill>
            </a:endParaRPr>
          </a:p>
        </p:txBody>
      </p:sp>
      <p:pic>
        <p:nvPicPr>
          <p:cNvPr id="5" name="Imagen 4"/>
          <p:cNvPicPr>
            <a:picLocks noChangeAspect="1"/>
          </p:cNvPicPr>
          <p:nvPr/>
        </p:nvPicPr>
        <p:blipFill>
          <a:blip r:embed="rId3"/>
          <a:stretch>
            <a:fillRect/>
          </a:stretch>
        </p:blipFill>
        <p:spPr>
          <a:xfrm>
            <a:off x="958048" y="1362500"/>
            <a:ext cx="10059272" cy="4755292"/>
          </a:xfrm>
          <a:prstGeom prst="rect">
            <a:avLst/>
          </a:prstGeom>
        </p:spPr>
      </p:pic>
      <p:sp>
        <p:nvSpPr>
          <p:cNvPr id="6" name="Marco 5"/>
          <p:cNvSpPr/>
          <p:nvPr/>
        </p:nvSpPr>
        <p:spPr>
          <a:xfrm>
            <a:off x="1272212" y="1459401"/>
            <a:ext cx="9430943" cy="4561489"/>
          </a:xfrm>
          <a:prstGeom prst="frame">
            <a:avLst>
              <a:gd name="adj1" fmla="val 7488"/>
            </a:avLst>
          </a:prstGeom>
          <a:blipFill>
            <a:blip r:embed="rId4"/>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2" name="Imagen 1"/>
          <p:cNvPicPr>
            <a:picLocks noChangeAspect="1"/>
          </p:cNvPicPr>
          <p:nvPr/>
        </p:nvPicPr>
        <p:blipFill>
          <a:blip r:embed="rId5"/>
          <a:stretch>
            <a:fillRect/>
          </a:stretch>
        </p:blipFill>
        <p:spPr>
          <a:xfrm>
            <a:off x="1240701" y="1612456"/>
            <a:ext cx="4523624" cy="4255377"/>
          </a:xfrm>
          <a:prstGeom prst="rect">
            <a:avLst/>
          </a:prstGeom>
        </p:spPr>
      </p:pic>
    </p:spTree>
    <p:extLst>
      <p:ext uri="{BB962C8B-B14F-4D97-AF65-F5344CB8AC3E}">
        <p14:creationId xmlns:p14="http://schemas.microsoft.com/office/powerpoint/2010/main" val="2988057588"/>
      </p:ext>
    </p:extLst>
  </p:cSld>
  <p:clrMapOvr>
    <a:masterClrMapping/>
  </p:clrMapOvr>
  <mc:AlternateContent xmlns:mc="http://schemas.openxmlformats.org/markup-compatibility/2006" xmlns:p14="http://schemas.microsoft.com/office/powerpoint/2010/main">
    <mc:Choice Requires="p14">
      <p:transition spd="slow" p14:dur="2000" advTm="12000"/>
    </mc:Choice>
    <mc:Fallback xmlns="">
      <p:transition spd="slow" advTm="1200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tapeta-galopujacy-kon-na-tle-gor"/>
          <p:cNvPicPr>
            <a:picLocks noGrp="1" noChangeAspect="1"/>
          </p:cNvPicPr>
          <p:nvPr isPhoto="1"/>
        </p:nvPicPr>
        <p:blipFill>
          <a:blip r:embed="rId2" cstate="print">
            <a:lum/>
            <a:extLst>
              <a:ext uri="{28A0092B-C50C-407E-A947-70E740481C1C}">
                <a14:useLocalDpi xmlns:a14="http://schemas.microsoft.com/office/drawing/2010/main" val="0"/>
              </a:ext>
            </a:extLst>
          </a:blip>
          <a:stretch>
            <a:fillRect/>
          </a:stretch>
        </p:blipFill>
        <p:spPr>
          <a:xfrm>
            <a:off x="-105103" y="0"/>
            <a:ext cx="12279642" cy="6858000"/>
          </a:xfrm>
          <a:prstGeom prst="rect">
            <a:avLst/>
          </a:prstGeom>
        </p:spPr>
      </p:pic>
    </p:spTree>
    <p:extLst>
      <p:ext uri="{BB962C8B-B14F-4D97-AF65-F5344CB8AC3E}">
        <p14:creationId xmlns:p14="http://schemas.microsoft.com/office/powerpoint/2010/main" val="3973378786"/>
      </p:ext>
    </p:extLst>
  </p:cSld>
  <p:clrMapOvr>
    <a:masterClrMapping/>
  </p:clrMapOvr>
  <mc:AlternateContent xmlns:mc="http://schemas.openxmlformats.org/markup-compatibility/2006" xmlns:p14="http://schemas.microsoft.com/office/powerpoint/2010/main">
    <mc:Choice Requires="p14">
      <p:transition spd="slow" p14:dur="5000" advTm="12000">
        <p14:prism dir="r" isContent="1"/>
      </p:transition>
    </mc:Choice>
    <mc:Fallback xmlns="">
      <p:transition spd="slow" advTm="12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tapeta-grafika-konia-w-tumanach-piasku"/>
          <p:cNvPicPr>
            <a:picLocks noGrp="1" noChangeAspect="1"/>
          </p:cNvPicPr>
          <p:nvPr isPhoto="1"/>
        </p:nvPicPr>
        <p:blipFill>
          <a:blip r:embed="rId2" cstate="print">
            <a:lum/>
            <a:extLst>
              <a:ext uri="{28A0092B-C50C-407E-A947-70E740481C1C}">
                <a14:useLocalDpi xmlns:a14="http://schemas.microsoft.com/office/drawing/2010/main" val="0"/>
              </a:ext>
            </a:extLst>
          </a:blip>
          <a:stretch>
            <a:fillRect/>
          </a:stretch>
        </p:blipFill>
        <p:spPr>
          <a:xfrm>
            <a:off x="1588" y="0"/>
            <a:ext cx="12188825" cy="6858000"/>
          </a:xfrm>
          <a:prstGeom prst="rect">
            <a:avLst/>
          </a:prstGeom>
        </p:spPr>
      </p:pic>
    </p:spTree>
    <p:extLst>
      <p:ext uri="{BB962C8B-B14F-4D97-AF65-F5344CB8AC3E}">
        <p14:creationId xmlns:p14="http://schemas.microsoft.com/office/powerpoint/2010/main" val="4071984515"/>
      </p:ext>
    </p:extLst>
  </p:cSld>
  <p:clrMapOvr>
    <a:masterClrMapping/>
  </p:clrMapOvr>
  <mc:AlternateContent xmlns:mc="http://schemas.openxmlformats.org/markup-compatibility/2006" xmlns:p14="http://schemas.microsoft.com/office/powerpoint/2010/main">
    <mc:Choice Requires="p14">
      <p:transition spd="slow" p14:dur="5000" advTm="12000">
        <p14:honeycomb/>
      </p:transition>
    </mc:Choice>
    <mc:Fallback xmlns="">
      <p:transition spd="slow" advTm="12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993300"/>
            </a:gs>
            <a:gs pos="52000">
              <a:schemeClr val="accent2">
                <a:lumMod val="0"/>
                <a:lumOff val="100000"/>
              </a:schemeClr>
            </a:gs>
            <a:gs pos="100000">
              <a:schemeClr val="accent2">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5" name="CuadroTexto 4"/>
          <p:cNvSpPr txBox="1"/>
          <p:nvPr/>
        </p:nvSpPr>
        <p:spPr>
          <a:xfrm>
            <a:off x="6001305" y="2974019"/>
            <a:ext cx="4301539" cy="1908215"/>
          </a:xfrm>
          <a:prstGeom prst="rect">
            <a:avLst/>
          </a:prstGeom>
          <a:noFill/>
        </p:spPr>
        <p:txBody>
          <a:bodyPr wrap="square" rtlCol="0">
            <a:spAutoFit/>
          </a:bodyPr>
          <a:lstStyle/>
          <a:p>
            <a:r>
              <a:rPr lang="es-MX" sz="2000" b="1" dirty="0" smtClean="0">
                <a:solidFill>
                  <a:srgbClr val="875421"/>
                </a:solidFill>
              </a:rPr>
              <a:t>Con </a:t>
            </a:r>
            <a:r>
              <a:rPr lang="es-MX" sz="2000" b="1" dirty="0">
                <a:solidFill>
                  <a:srgbClr val="875421"/>
                </a:solidFill>
              </a:rPr>
              <a:t>un simple gesto o una palabra suave, puede entender y responder, creando un vínculo especial con su jinete. Esta conexión es un regalo que pocos pueden experimentar, pero que deja una huella imborrable en el corazón.</a:t>
            </a:r>
            <a:br>
              <a:rPr lang="es-MX" sz="2000" b="1" dirty="0">
                <a:solidFill>
                  <a:srgbClr val="875421"/>
                </a:solidFill>
              </a:rPr>
            </a:br>
            <a:endParaRPr lang="en-US" b="1" dirty="0">
              <a:solidFill>
                <a:srgbClr val="875421"/>
              </a:solidFill>
            </a:endParaRPr>
          </a:p>
        </p:txBody>
      </p:sp>
      <p:pic>
        <p:nvPicPr>
          <p:cNvPr id="3" name="Imagen 2"/>
          <p:cNvPicPr>
            <a:picLocks noChangeAspect="1"/>
          </p:cNvPicPr>
          <p:nvPr/>
        </p:nvPicPr>
        <p:blipFill>
          <a:blip r:embed="rId3"/>
          <a:stretch>
            <a:fillRect/>
          </a:stretch>
        </p:blipFill>
        <p:spPr>
          <a:xfrm>
            <a:off x="971669" y="1384418"/>
            <a:ext cx="10059272" cy="4755292"/>
          </a:xfrm>
          <a:prstGeom prst="rect">
            <a:avLst/>
          </a:prstGeom>
        </p:spPr>
      </p:pic>
      <p:sp>
        <p:nvSpPr>
          <p:cNvPr id="6" name="Marco 5"/>
          <p:cNvSpPr/>
          <p:nvPr/>
        </p:nvSpPr>
        <p:spPr>
          <a:xfrm>
            <a:off x="1279533" y="1493143"/>
            <a:ext cx="9443544" cy="4537842"/>
          </a:xfrm>
          <a:prstGeom prst="frame">
            <a:avLst>
              <a:gd name="adj1" fmla="val 7617"/>
            </a:avLst>
          </a:prstGeom>
          <a:blipFill>
            <a:blip r:embed="rId4"/>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2" name="Imagen 1"/>
          <p:cNvPicPr>
            <a:picLocks noChangeAspect="1"/>
          </p:cNvPicPr>
          <p:nvPr/>
        </p:nvPicPr>
        <p:blipFill>
          <a:blip r:embed="rId5"/>
          <a:stretch>
            <a:fillRect/>
          </a:stretch>
        </p:blipFill>
        <p:spPr>
          <a:xfrm>
            <a:off x="1169817" y="1581109"/>
            <a:ext cx="4523624" cy="4255377"/>
          </a:xfrm>
          <a:prstGeom prst="rect">
            <a:avLst/>
          </a:prstGeom>
        </p:spPr>
      </p:pic>
    </p:spTree>
    <p:extLst>
      <p:ext uri="{BB962C8B-B14F-4D97-AF65-F5344CB8AC3E}">
        <p14:creationId xmlns:p14="http://schemas.microsoft.com/office/powerpoint/2010/main" val="626555064"/>
      </p:ext>
    </p:extLst>
  </p:cSld>
  <p:clrMapOvr>
    <a:masterClrMapping/>
  </p:clrMapOvr>
  <mc:AlternateContent xmlns:mc="http://schemas.openxmlformats.org/markup-compatibility/2006" xmlns:p14="http://schemas.microsoft.com/office/powerpoint/2010/main">
    <mc:Choice Requires="p14">
      <p:transition spd="slow" p14:dur="2000" advTm="28000"/>
    </mc:Choice>
    <mc:Fallback xmlns="">
      <p:transition spd="slow" advTm="2800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tapeta-kary-kon-bryka-po-lace"/>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588" y="0"/>
            <a:ext cx="12188825" cy="6858000"/>
          </a:xfrm>
          <a:prstGeom prst="rect">
            <a:avLst/>
          </a:prstGeom>
        </p:spPr>
      </p:pic>
    </p:spTree>
    <p:extLst>
      <p:ext uri="{BB962C8B-B14F-4D97-AF65-F5344CB8AC3E}">
        <p14:creationId xmlns:p14="http://schemas.microsoft.com/office/powerpoint/2010/main" val="1942241101"/>
      </p:ext>
    </p:extLst>
  </p:cSld>
  <p:clrMapOvr>
    <a:masterClrMapping/>
  </p:clrMapOvr>
  <mc:AlternateContent xmlns:mc="http://schemas.openxmlformats.org/markup-compatibility/2006" xmlns:p14="http://schemas.microsoft.com/office/powerpoint/2010/main">
    <mc:Choice Requires="p14">
      <p:transition spd="slow" p14:dur="5000" advTm="12000">
        <p14:shred pattern="rectangle"/>
      </p:transition>
    </mc:Choice>
    <mc:Fallback xmlns="">
      <p:transition spd="slow" advTm="12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tapeta-klacz-i-zrebak-przy-odrodzeniu"/>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9525" y="0"/>
            <a:ext cx="12172950" cy="6858000"/>
          </a:xfrm>
          <a:prstGeom prst="rect">
            <a:avLst/>
          </a:prstGeom>
        </p:spPr>
      </p:pic>
    </p:spTree>
    <p:extLst>
      <p:ext uri="{BB962C8B-B14F-4D97-AF65-F5344CB8AC3E}">
        <p14:creationId xmlns:p14="http://schemas.microsoft.com/office/powerpoint/2010/main" val="3527828062"/>
      </p:ext>
    </p:extLst>
  </p:cSld>
  <p:clrMapOvr>
    <a:masterClrMapping/>
  </p:clrMapOvr>
  <mc:AlternateContent xmlns:mc="http://schemas.openxmlformats.org/markup-compatibility/2006" xmlns:p14="http://schemas.microsoft.com/office/powerpoint/2010/main">
    <mc:Choice Requires="p14">
      <p:transition spd="slow" p14:dur="5000" advTm="12000">
        <p14:prism dir="d" isContent="1"/>
      </p:transition>
    </mc:Choice>
    <mc:Fallback xmlns="">
      <p:transition spd="slow" advTm="12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993300"/>
            </a:gs>
            <a:gs pos="52000">
              <a:schemeClr val="accent2">
                <a:lumMod val="0"/>
                <a:lumOff val="100000"/>
              </a:schemeClr>
            </a:gs>
            <a:gs pos="100000">
              <a:schemeClr val="accent2">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4" name="CuadroTexto 3"/>
          <p:cNvSpPr txBox="1"/>
          <p:nvPr/>
        </p:nvSpPr>
        <p:spPr>
          <a:xfrm>
            <a:off x="5921406" y="2272684"/>
            <a:ext cx="4216893" cy="2554545"/>
          </a:xfrm>
          <a:prstGeom prst="rect">
            <a:avLst/>
          </a:prstGeom>
          <a:noFill/>
        </p:spPr>
        <p:txBody>
          <a:bodyPr wrap="square" rtlCol="0">
            <a:spAutoFit/>
          </a:bodyPr>
          <a:lstStyle/>
          <a:p>
            <a:r>
              <a:rPr lang="es-MX" sz="2000" b="1" dirty="0">
                <a:solidFill>
                  <a:srgbClr val="875421"/>
                </a:solidFill>
              </a:rPr>
              <a:t>En la tranquilidad de un campo abierto, el caballo se convierte en un símbolo de paz. Su andar pausado y su forma de pastar serenamente nos recuerdan la importancia de disfrutar de los momentos simples de la vida. En su compañía, encontramos un refugio donde el tiempo parece detenerse y las preocupaciones se desvanecen.</a:t>
            </a:r>
            <a:br>
              <a:rPr lang="es-MX" sz="2000" b="1" dirty="0">
                <a:solidFill>
                  <a:srgbClr val="875421"/>
                </a:solidFill>
              </a:rPr>
            </a:br>
            <a:endParaRPr lang="en-US" sz="2000" b="1" dirty="0">
              <a:solidFill>
                <a:srgbClr val="875421"/>
              </a:solidFill>
            </a:endParaRPr>
          </a:p>
        </p:txBody>
      </p:sp>
      <p:pic>
        <p:nvPicPr>
          <p:cNvPr id="5" name="Imagen 4"/>
          <p:cNvPicPr>
            <a:picLocks noChangeAspect="1"/>
          </p:cNvPicPr>
          <p:nvPr/>
        </p:nvPicPr>
        <p:blipFill>
          <a:blip r:embed="rId3"/>
          <a:stretch>
            <a:fillRect/>
          </a:stretch>
        </p:blipFill>
        <p:spPr>
          <a:xfrm>
            <a:off x="955830" y="1453654"/>
            <a:ext cx="10059272" cy="4755292"/>
          </a:xfrm>
          <a:prstGeom prst="rect">
            <a:avLst/>
          </a:prstGeom>
        </p:spPr>
      </p:pic>
      <p:sp>
        <p:nvSpPr>
          <p:cNvPr id="6" name="Marco 5"/>
          <p:cNvSpPr/>
          <p:nvPr/>
        </p:nvSpPr>
        <p:spPr>
          <a:xfrm>
            <a:off x="1292597" y="1503418"/>
            <a:ext cx="9385738" cy="4655764"/>
          </a:xfrm>
          <a:prstGeom prst="frame">
            <a:avLst>
              <a:gd name="adj1" fmla="val 7985"/>
            </a:avLst>
          </a:prstGeom>
          <a:blipFill>
            <a:blip r:embed="rId4"/>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2" name="Imagen 1"/>
          <p:cNvPicPr>
            <a:picLocks noChangeAspect="1"/>
          </p:cNvPicPr>
          <p:nvPr/>
        </p:nvPicPr>
        <p:blipFill>
          <a:blip r:embed="rId5"/>
          <a:stretch>
            <a:fillRect/>
          </a:stretch>
        </p:blipFill>
        <p:spPr>
          <a:xfrm>
            <a:off x="1149791" y="1703611"/>
            <a:ext cx="4523624" cy="4255377"/>
          </a:xfrm>
          <a:prstGeom prst="rect">
            <a:avLst/>
          </a:prstGeom>
        </p:spPr>
      </p:pic>
    </p:spTree>
    <p:extLst>
      <p:ext uri="{BB962C8B-B14F-4D97-AF65-F5344CB8AC3E}">
        <p14:creationId xmlns:p14="http://schemas.microsoft.com/office/powerpoint/2010/main" val="2668413852"/>
      </p:ext>
    </p:extLst>
  </p:cSld>
  <p:clrMapOvr>
    <a:masterClrMapping/>
  </p:clrMapOvr>
  <mc:AlternateContent xmlns:mc="http://schemas.openxmlformats.org/markup-compatibility/2006" xmlns:p14="http://schemas.microsoft.com/office/powerpoint/2010/main">
    <mc:Choice Requires="p14">
      <p:transition spd="slow" p14:dur="2000" advTm="28000"/>
    </mc:Choice>
    <mc:Fallback xmlns="">
      <p:transition spd="slow" advTm="2800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tapeta-klacz-i-zrebak-na-pastwisku"/>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7463" y="0"/>
            <a:ext cx="12157075" cy="6858000"/>
          </a:xfrm>
          <a:prstGeom prst="rect">
            <a:avLst/>
          </a:prstGeom>
        </p:spPr>
      </p:pic>
    </p:spTree>
    <p:extLst>
      <p:ext uri="{BB962C8B-B14F-4D97-AF65-F5344CB8AC3E}">
        <p14:creationId xmlns:p14="http://schemas.microsoft.com/office/powerpoint/2010/main" val="3457354379"/>
      </p:ext>
    </p:extLst>
  </p:cSld>
  <p:clrMapOvr>
    <a:masterClrMapping/>
  </p:clrMapOvr>
  <mc:AlternateContent xmlns:mc="http://schemas.openxmlformats.org/markup-compatibility/2006" xmlns:p14="http://schemas.microsoft.com/office/powerpoint/2010/main">
    <mc:Choice Requires="p14">
      <p:transition spd="slow" p14:dur="5000" advTm="12000">
        <p:randomBar dir="vert"/>
      </p:transition>
    </mc:Choice>
    <mc:Fallback xmlns="">
      <p:transition spd="slow" advTm="12000">
        <p:randomBar dir="vert"/>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tapeta-kobieta-w-bialej-pelerynie-na-siwym-koniu"/>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588" y="0"/>
            <a:ext cx="12188825" cy="6858000"/>
          </a:xfrm>
          <a:prstGeom prst="rect">
            <a:avLst/>
          </a:prstGeom>
        </p:spPr>
      </p:pic>
    </p:spTree>
    <p:extLst>
      <p:ext uri="{BB962C8B-B14F-4D97-AF65-F5344CB8AC3E}">
        <p14:creationId xmlns:p14="http://schemas.microsoft.com/office/powerpoint/2010/main" val="3899819184"/>
      </p:ext>
    </p:extLst>
  </p:cSld>
  <p:clrMapOvr>
    <a:masterClrMapping/>
  </p:clrMapOvr>
  <mc:AlternateContent xmlns:mc="http://schemas.openxmlformats.org/markup-compatibility/2006" xmlns:p14="http://schemas.microsoft.com/office/powerpoint/2010/main">
    <mc:Choice Requires="p14">
      <p:transition spd="slow" p14:dur="5000" advTm="12000">
        <p:blinds dir="vert"/>
      </p:transition>
    </mc:Choice>
    <mc:Fallback xmlns="">
      <p:transition spd="slow" advTm="12000">
        <p:blinds dir="vert"/>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993300"/>
            </a:gs>
            <a:gs pos="52000">
              <a:schemeClr val="accent2">
                <a:lumMod val="0"/>
                <a:lumOff val="100000"/>
              </a:schemeClr>
            </a:gs>
            <a:gs pos="100000">
              <a:schemeClr val="accent2">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4" name="CuadroTexto 3"/>
          <p:cNvSpPr txBox="1"/>
          <p:nvPr/>
        </p:nvSpPr>
        <p:spPr>
          <a:xfrm>
            <a:off x="5687032" y="2542970"/>
            <a:ext cx="4696288" cy="2492990"/>
          </a:xfrm>
          <a:prstGeom prst="rect">
            <a:avLst/>
          </a:prstGeom>
          <a:noFill/>
        </p:spPr>
        <p:txBody>
          <a:bodyPr wrap="square" rtlCol="0">
            <a:spAutoFit/>
          </a:bodyPr>
          <a:lstStyle/>
          <a:p>
            <a:r>
              <a:rPr lang="es-MX" sz="2000" b="1" dirty="0" smtClean="0">
                <a:solidFill>
                  <a:srgbClr val="875421"/>
                </a:solidFill>
              </a:rPr>
              <a:t>La </a:t>
            </a:r>
            <a:r>
              <a:rPr lang="es-MX" sz="2000" b="1" dirty="0">
                <a:solidFill>
                  <a:srgbClr val="875421"/>
                </a:solidFill>
              </a:rPr>
              <a:t>historia del caballo está entrelazada con la humanidad. Ha sido nuestro compañero en la guerra, nuestro aliado en la agricultura y nuestro amigo en la exploración. Su legado es un testimonio de la profunda conexión que hemos compartido a lo largo de los siglos, un vínculo que sigue vivo en cada paseo y cada susurro.</a:t>
            </a:r>
            <a:r>
              <a:rPr lang="es-MX" dirty="0"/>
              <a:t/>
            </a:r>
            <a:br>
              <a:rPr lang="es-MX" dirty="0"/>
            </a:br>
            <a:r>
              <a:rPr lang="es-MX" dirty="0"/>
              <a:t/>
            </a:r>
            <a:br>
              <a:rPr lang="es-MX" dirty="0"/>
            </a:br>
            <a:endParaRPr lang="en-US" dirty="0"/>
          </a:p>
        </p:txBody>
      </p:sp>
      <p:pic>
        <p:nvPicPr>
          <p:cNvPr id="5" name="Imagen 4"/>
          <p:cNvPicPr>
            <a:picLocks noChangeAspect="1"/>
          </p:cNvPicPr>
          <p:nvPr/>
        </p:nvPicPr>
        <p:blipFill>
          <a:blip r:embed="rId3"/>
          <a:stretch>
            <a:fillRect/>
          </a:stretch>
        </p:blipFill>
        <p:spPr>
          <a:xfrm>
            <a:off x="1107487" y="1314917"/>
            <a:ext cx="10059272" cy="4755292"/>
          </a:xfrm>
          <a:prstGeom prst="rect">
            <a:avLst/>
          </a:prstGeom>
        </p:spPr>
      </p:pic>
      <p:sp>
        <p:nvSpPr>
          <p:cNvPr id="6" name="Marco 5"/>
          <p:cNvSpPr/>
          <p:nvPr/>
        </p:nvSpPr>
        <p:spPr>
          <a:xfrm>
            <a:off x="1407467" y="1411818"/>
            <a:ext cx="9459311" cy="4561489"/>
          </a:xfrm>
          <a:prstGeom prst="frame">
            <a:avLst>
              <a:gd name="adj1" fmla="val 7431"/>
            </a:avLst>
          </a:prstGeom>
          <a:blipFill>
            <a:blip r:embed="rId4"/>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2" name="Imagen 1"/>
          <p:cNvPicPr>
            <a:picLocks noChangeAspect="1"/>
          </p:cNvPicPr>
          <p:nvPr/>
        </p:nvPicPr>
        <p:blipFill>
          <a:blip r:embed="rId5"/>
          <a:stretch>
            <a:fillRect/>
          </a:stretch>
        </p:blipFill>
        <p:spPr>
          <a:xfrm>
            <a:off x="1285438" y="1564873"/>
            <a:ext cx="4523624" cy="4255377"/>
          </a:xfrm>
          <a:prstGeom prst="rect">
            <a:avLst/>
          </a:prstGeom>
        </p:spPr>
      </p:pic>
    </p:spTree>
    <p:extLst>
      <p:ext uri="{BB962C8B-B14F-4D97-AF65-F5344CB8AC3E}">
        <p14:creationId xmlns:p14="http://schemas.microsoft.com/office/powerpoint/2010/main" val="1898865130"/>
      </p:ext>
    </p:extLst>
  </p:cSld>
  <p:clrMapOvr>
    <a:masterClrMapping/>
  </p:clrMapOvr>
  <mc:AlternateContent xmlns:mc="http://schemas.openxmlformats.org/markup-compatibility/2006" xmlns:p14="http://schemas.microsoft.com/office/powerpoint/2010/main">
    <mc:Choice Requires="p14">
      <p:transition spd="slow" p14:dur="2000" advTm="28000"/>
    </mc:Choice>
    <mc:Fallback xmlns="">
      <p:transition spd="slow" advTm="2800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tapeta-kobieta-w-kapeluszu-i-kon-na-ukwieconej-lace-w-malarstwie"/>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9525" y="0"/>
            <a:ext cx="12172950" cy="6858000"/>
          </a:xfrm>
          <a:prstGeom prst="rect">
            <a:avLst/>
          </a:prstGeom>
        </p:spPr>
      </p:pic>
    </p:spTree>
    <p:extLst>
      <p:ext uri="{BB962C8B-B14F-4D97-AF65-F5344CB8AC3E}">
        <p14:creationId xmlns:p14="http://schemas.microsoft.com/office/powerpoint/2010/main" val="366112080"/>
      </p:ext>
    </p:extLst>
  </p:cSld>
  <p:clrMapOvr>
    <a:masterClrMapping/>
  </p:clrMapOvr>
  <mc:AlternateContent xmlns:mc="http://schemas.openxmlformats.org/markup-compatibility/2006" xmlns:p14="http://schemas.microsoft.com/office/powerpoint/2010/main">
    <mc:Choice Requires="p14">
      <p:transition spd="slow" p14:dur="5000" advTm="12000">
        <p:checker dir="vert"/>
      </p:transition>
    </mc:Choice>
    <mc:Fallback xmlns="">
      <p:transition spd="slow" advTm="12000">
        <p:checker dir="vert"/>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tapeta-kon-masci-izabelowatej"/>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588" y="0"/>
            <a:ext cx="12188825" cy="6858000"/>
          </a:xfrm>
          <a:prstGeom prst="rect">
            <a:avLst/>
          </a:prstGeom>
        </p:spPr>
      </p:pic>
    </p:spTree>
    <p:extLst>
      <p:ext uri="{BB962C8B-B14F-4D97-AF65-F5344CB8AC3E}">
        <p14:creationId xmlns:p14="http://schemas.microsoft.com/office/powerpoint/2010/main" val="825243962"/>
      </p:ext>
    </p:extLst>
  </p:cSld>
  <p:clrMapOvr>
    <a:masterClrMapping/>
  </p:clrMapOvr>
  <mc:AlternateContent xmlns:mc="http://schemas.openxmlformats.org/markup-compatibility/2006" xmlns:p14="http://schemas.microsoft.com/office/powerpoint/2010/main">
    <mc:Choice Requires="p14">
      <p:transition spd="slow" p14:dur="5000" advTm="12000">
        <p14:doors dir="vert"/>
      </p:transition>
    </mc:Choice>
    <mc:Fallback xmlns="">
      <p:transition spd="slow" advTm="12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993300"/>
            </a:gs>
            <a:gs pos="52000">
              <a:schemeClr val="accent2">
                <a:lumMod val="0"/>
                <a:lumOff val="100000"/>
              </a:schemeClr>
            </a:gs>
            <a:gs pos="100000">
              <a:schemeClr val="accent2">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4" name="CuadroTexto 3"/>
          <p:cNvSpPr txBox="1"/>
          <p:nvPr/>
        </p:nvSpPr>
        <p:spPr>
          <a:xfrm>
            <a:off x="5820197" y="2414727"/>
            <a:ext cx="4367813" cy="2862322"/>
          </a:xfrm>
          <a:prstGeom prst="rect">
            <a:avLst/>
          </a:prstGeom>
          <a:noFill/>
        </p:spPr>
        <p:txBody>
          <a:bodyPr wrap="square" rtlCol="0">
            <a:spAutoFit/>
          </a:bodyPr>
          <a:lstStyle/>
          <a:p>
            <a:r>
              <a:rPr lang="es-MX" sz="2000" b="1" dirty="0">
                <a:solidFill>
                  <a:srgbClr val="875421"/>
                </a:solidFill>
              </a:rPr>
              <a:t>La belleza del caballo también se manifiesta en su espíritu indomable. Su deseo de correr libremente, de explorar el mundo a su alrededor, es un recordatorio de la importancia de la libertad en nuestras propias vidas. Nos inspira a romper las cadenas que nos limitan y a perseguir nuestros sueños con la misma pasión que ellos muestran al galopar.</a:t>
            </a:r>
            <a:r>
              <a:rPr lang="es-MX" sz="2000" dirty="0"/>
              <a:t/>
            </a:r>
            <a:br>
              <a:rPr lang="es-MX" sz="2000" dirty="0"/>
            </a:br>
            <a:r>
              <a:rPr lang="es-MX" sz="2000" dirty="0"/>
              <a:t/>
            </a:r>
            <a:br>
              <a:rPr lang="es-MX" sz="2000" dirty="0"/>
            </a:br>
            <a:endParaRPr lang="en-US" sz="2000" dirty="0"/>
          </a:p>
        </p:txBody>
      </p:sp>
      <p:pic>
        <p:nvPicPr>
          <p:cNvPr id="5" name="Imagen 4"/>
          <p:cNvPicPr>
            <a:picLocks noChangeAspect="1"/>
          </p:cNvPicPr>
          <p:nvPr/>
        </p:nvPicPr>
        <p:blipFill>
          <a:blip r:embed="rId3"/>
          <a:stretch>
            <a:fillRect/>
          </a:stretch>
        </p:blipFill>
        <p:spPr>
          <a:xfrm>
            <a:off x="1106948" y="1266662"/>
            <a:ext cx="10059272" cy="4755292"/>
          </a:xfrm>
          <a:prstGeom prst="rect">
            <a:avLst/>
          </a:prstGeom>
        </p:spPr>
      </p:pic>
      <p:sp>
        <p:nvSpPr>
          <p:cNvPr id="6" name="Marco 5"/>
          <p:cNvSpPr/>
          <p:nvPr/>
        </p:nvSpPr>
        <p:spPr>
          <a:xfrm>
            <a:off x="1417439" y="1362747"/>
            <a:ext cx="9438289" cy="4563122"/>
          </a:xfrm>
          <a:prstGeom prst="frame">
            <a:avLst>
              <a:gd name="adj1" fmla="val 7500"/>
            </a:avLst>
          </a:prstGeom>
          <a:blipFill>
            <a:blip r:embed="rId4"/>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2" name="Imagen 1"/>
          <p:cNvPicPr>
            <a:picLocks noChangeAspect="1"/>
          </p:cNvPicPr>
          <p:nvPr/>
        </p:nvPicPr>
        <p:blipFill>
          <a:blip r:embed="rId5"/>
          <a:stretch>
            <a:fillRect/>
          </a:stretch>
        </p:blipFill>
        <p:spPr>
          <a:xfrm>
            <a:off x="1296573" y="1439926"/>
            <a:ext cx="4523624" cy="4255377"/>
          </a:xfrm>
          <a:prstGeom prst="rect">
            <a:avLst/>
          </a:prstGeom>
        </p:spPr>
      </p:pic>
    </p:spTree>
    <p:extLst>
      <p:ext uri="{BB962C8B-B14F-4D97-AF65-F5344CB8AC3E}">
        <p14:creationId xmlns:p14="http://schemas.microsoft.com/office/powerpoint/2010/main" val="2047474003"/>
      </p:ext>
    </p:extLst>
  </p:cSld>
  <p:clrMapOvr>
    <a:masterClrMapping/>
  </p:clrMapOvr>
  <mc:AlternateContent xmlns:mc="http://schemas.openxmlformats.org/markup-compatibility/2006" xmlns:p14="http://schemas.microsoft.com/office/powerpoint/2010/main">
    <mc:Choice Requires="p14">
      <p:transition spd="slow" p14:dur="2000" advTm="28000"/>
    </mc:Choice>
    <mc:Fallback xmlns="">
      <p:transition spd="slow" advTm="2800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tapeta-konie-zajadajace-siano"/>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588" y="0"/>
            <a:ext cx="12188825" cy="6858000"/>
          </a:xfrm>
          <a:prstGeom prst="rect">
            <a:avLst/>
          </a:prstGeom>
        </p:spPr>
      </p:pic>
    </p:spTree>
    <p:extLst>
      <p:ext uri="{BB962C8B-B14F-4D97-AF65-F5344CB8AC3E}">
        <p14:creationId xmlns:p14="http://schemas.microsoft.com/office/powerpoint/2010/main" val="21626497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Tm="12000">
        <p15:prstTrans prst="drape"/>
      </p:transition>
    </mc:Choice>
    <mc:Fallback xmlns="">
      <p:transition spd="slow" advTm="12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tapeta-kon-siwek-biegnacy-po-sniegu"/>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588" y="0"/>
            <a:ext cx="12188825" cy="6858000"/>
          </a:xfrm>
          <a:prstGeom prst="rect">
            <a:avLst/>
          </a:prstGeom>
        </p:spPr>
      </p:pic>
    </p:spTree>
    <p:extLst>
      <p:ext uri="{BB962C8B-B14F-4D97-AF65-F5344CB8AC3E}">
        <p14:creationId xmlns:p14="http://schemas.microsoft.com/office/powerpoint/2010/main" val="4240862666"/>
      </p:ext>
    </p:extLst>
  </p:cSld>
  <p:clrMapOvr>
    <a:masterClrMapping/>
  </p:clrMapOvr>
  <mc:AlternateContent xmlns:mc="http://schemas.openxmlformats.org/markup-compatibility/2006" xmlns:p14="http://schemas.microsoft.com/office/powerpoint/2010/main">
    <mc:Choice Requires="p14">
      <p:transition spd="slow" p14:dur="5000" advTm="12000">
        <p:checker/>
      </p:transition>
    </mc:Choice>
    <mc:Fallback xmlns="">
      <p:transition spd="slow" advTm="12000">
        <p:checker/>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993300"/>
            </a:gs>
            <a:gs pos="52000">
              <a:schemeClr val="accent2">
                <a:lumMod val="0"/>
                <a:lumOff val="100000"/>
              </a:schemeClr>
            </a:gs>
            <a:gs pos="100000">
              <a:schemeClr val="accent2">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4" name="CuadroTexto 3"/>
          <p:cNvSpPr txBox="1"/>
          <p:nvPr/>
        </p:nvSpPr>
        <p:spPr>
          <a:xfrm>
            <a:off x="5814873" y="2494764"/>
            <a:ext cx="4518735" cy="2800767"/>
          </a:xfrm>
          <a:prstGeom prst="rect">
            <a:avLst/>
          </a:prstGeom>
          <a:noFill/>
        </p:spPr>
        <p:txBody>
          <a:bodyPr wrap="square" rtlCol="0">
            <a:spAutoFit/>
          </a:bodyPr>
          <a:lstStyle/>
          <a:p>
            <a:r>
              <a:rPr lang="es-MX" sz="2000" b="1" dirty="0">
                <a:solidFill>
                  <a:srgbClr val="875421"/>
                </a:solidFill>
              </a:rPr>
              <a:t>En resumen, el caballo es mucho más que un simple animal; es un símbolo de belleza, fuerza y conexión. </a:t>
            </a:r>
            <a:endParaRPr lang="es-MX" sz="2000" b="1" dirty="0" smtClean="0">
              <a:solidFill>
                <a:srgbClr val="875421"/>
              </a:solidFill>
            </a:endParaRPr>
          </a:p>
          <a:p>
            <a:r>
              <a:rPr lang="es-MX" sz="2000" b="1" dirty="0" smtClean="0">
                <a:solidFill>
                  <a:srgbClr val="875421"/>
                </a:solidFill>
              </a:rPr>
              <a:t>Su </a:t>
            </a:r>
            <a:r>
              <a:rPr lang="es-MX" sz="2000" b="1" dirty="0">
                <a:solidFill>
                  <a:srgbClr val="875421"/>
                </a:solidFill>
              </a:rPr>
              <a:t>porte majestuoso y su espíritu libre nos enseñan lecciones valiosas sobre la vida, la amistad y la libertad. Al observarlo, no solo vemos un ser magnífico, sino también un reflejo de lo mejor que hay en nosotros mismos.</a:t>
            </a:r>
            <a:endParaRPr lang="en-US" sz="2000" b="1" dirty="0">
              <a:solidFill>
                <a:srgbClr val="875421"/>
              </a:solidFill>
            </a:endParaRPr>
          </a:p>
          <a:p>
            <a:r>
              <a:rPr lang="es-MX" dirty="0"/>
              <a:t> </a:t>
            </a:r>
            <a:endParaRPr lang="en-US" dirty="0"/>
          </a:p>
          <a:p>
            <a:endParaRPr lang="en-US" dirty="0"/>
          </a:p>
        </p:txBody>
      </p:sp>
      <p:pic>
        <p:nvPicPr>
          <p:cNvPr id="5" name="Imagen 4"/>
          <p:cNvPicPr>
            <a:picLocks noChangeAspect="1"/>
          </p:cNvPicPr>
          <p:nvPr/>
        </p:nvPicPr>
        <p:blipFill>
          <a:blip r:embed="rId3"/>
          <a:stretch>
            <a:fillRect/>
          </a:stretch>
        </p:blipFill>
        <p:spPr>
          <a:xfrm>
            <a:off x="1013500" y="1264389"/>
            <a:ext cx="10059272" cy="4755292"/>
          </a:xfrm>
          <a:prstGeom prst="rect">
            <a:avLst/>
          </a:prstGeom>
        </p:spPr>
      </p:pic>
      <p:sp>
        <p:nvSpPr>
          <p:cNvPr id="6" name="Marco 5"/>
          <p:cNvSpPr/>
          <p:nvPr/>
        </p:nvSpPr>
        <p:spPr>
          <a:xfrm>
            <a:off x="1334501" y="1371800"/>
            <a:ext cx="9417269" cy="4540469"/>
          </a:xfrm>
          <a:prstGeom prst="frame">
            <a:avLst>
              <a:gd name="adj1" fmla="val 6944"/>
            </a:avLst>
          </a:prstGeom>
          <a:blipFill>
            <a:blip r:embed="rId4"/>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2" name="Imagen 1"/>
          <p:cNvPicPr>
            <a:picLocks noChangeAspect="1"/>
          </p:cNvPicPr>
          <p:nvPr/>
        </p:nvPicPr>
        <p:blipFill>
          <a:blip r:embed="rId5"/>
          <a:stretch>
            <a:fillRect/>
          </a:stretch>
        </p:blipFill>
        <p:spPr>
          <a:xfrm>
            <a:off x="1130749" y="1514345"/>
            <a:ext cx="4523624" cy="4255377"/>
          </a:xfrm>
          <a:prstGeom prst="rect">
            <a:avLst/>
          </a:prstGeom>
        </p:spPr>
      </p:pic>
    </p:spTree>
    <p:extLst>
      <p:ext uri="{BB962C8B-B14F-4D97-AF65-F5344CB8AC3E}">
        <p14:creationId xmlns:p14="http://schemas.microsoft.com/office/powerpoint/2010/main" val="1837947685"/>
      </p:ext>
    </p:extLst>
  </p:cSld>
  <p:clrMapOvr>
    <a:masterClrMapping/>
  </p:clrMapOvr>
  <mc:AlternateContent xmlns:mc="http://schemas.openxmlformats.org/markup-compatibility/2006" xmlns:p14="http://schemas.microsoft.com/office/powerpoint/2010/main">
    <mc:Choice Requires="p14">
      <p:transition spd="slow" p14:dur="2000" advTm="28000"/>
    </mc:Choice>
    <mc:Fallback xmlns="">
      <p:transition spd="slow" advTm="2800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tapeta-kon-z-rozwiana-grzywa-wsrod-jesiennych-lisci"/>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588" y="0"/>
            <a:ext cx="12188825" cy="6858000"/>
          </a:xfrm>
          <a:prstGeom prst="rect">
            <a:avLst/>
          </a:prstGeom>
        </p:spPr>
      </p:pic>
      <p:pic>
        <p:nvPicPr>
          <p:cNvPr id="5" name="Imagen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727878">
            <a:off x="2105535" y="4983748"/>
            <a:ext cx="1304925" cy="619125"/>
          </a:xfrm>
          <a:prstGeom prst="rect">
            <a:avLst/>
          </a:prstGeom>
        </p:spPr>
      </p:pic>
    </p:spTree>
    <p:extLst>
      <p:ext uri="{BB962C8B-B14F-4D97-AF65-F5344CB8AC3E}">
        <p14:creationId xmlns:p14="http://schemas.microsoft.com/office/powerpoint/2010/main" val="476423300"/>
      </p:ext>
    </p:extLst>
  </p:cSld>
  <p:clrMapOvr>
    <a:masterClrMapping/>
  </p:clrMapOvr>
  <mc:AlternateContent xmlns:mc="http://schemas.openxmlformats.org/markup-compatibility/2006" xmlns:p14="http://schemas.microsoft.com/office/powerpoint/2010/main">
    <mc:Choice Requires="p14">
      <p:transition spd="slow" p14:dur="5000" advTm="15000">
        <p14:shred pattern="rectangle" dir="out"/>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1500"/>
                                  </p:stCondLst>
                                  <p:childTnLst>
                                    <p:set>
                                      <p:cBhvr>
                                        <p:cTn id="6" dur="1" fill="hold">
                                          <p:stCondLst>
                                            <p:cond delay="0"/>
                                          </p:stCondLst>
                                        </p:cTn>
                                        <p:tgtEl>
                                          <p:spTgt spid="5"/>
                                        </p:tgtEl>
                                        <p:attrNameLst>
                                          <p:attrName>style.visibility</p:attrName>
                                        </p:attrNameLst>
                                      </p:cBhvr>
                                      <p:to>
                                        <p:strVal val="visible"/>
                                      </p:to>
                                    </p:set>
                                    <p:anim calcmode="lin" valueType="num">
                                      <p:cBhvr>
                                        <p:cTn id="7" dur="1500" fill="hold"/>
                                        <p:tgtEl>
                                          <p:spTgt spid="5"/>
                                        </p:tgtEl>
                                        <p:attrNameLst>
                                          <p:attrName>ppt_w</p:attrName>
                                        </p:attrNameLst>
                                      </p:cBhvr>
                                      <p:tavLst>
                                        <p:tav tm="0">
                                          <p:val>
                                            <p:fltVal val="0"/>
                                          </p:val>
                                        </p:tav>
                                        <p:tav tm="100000">
                                          <p:val>
                                            <p:strVal val="#ppt_w"/>
                                          </p:val>
                                        </p:tav>
                                      </p:tavLst>
                                    </p:anim>
                                    <p:anim calcmode="lin" valueType="num">
                                      <p:cBhvr>
                                        <p:cTn id="8" dur="1500" fill="hold"/>
                                        <p:tgtEl>
                                          <p:spTgt spid="5"/>
                                        </p:tgtEl>
                                        <p:attrNameLst>
                                          <p:attrName>ppt_h</p:attrName>
                                        </p:attrNameLst>
                                      </p:cBhvr>
                                      <p:tavLst>
                                        <p:tav tm="0">
                                          <p:val>
                                            <p:fltVal val="0"/>
                                          </p:val>
                                        </p:tav>
                                        <p:tav tm="100000">
                                          <p:val>
                                            <p:strVal val="#ppt_h"/>
                                          </p:val>
                                        </p:tav>
                                      </p:tavLst>
                                    </p:anim>
                                    <p:animEffect transition="in" filter="fade">
                                      <p:cBhvr>
                                        <p:cTn id="9"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a:solidFill>
                <a:srgbClr val="000000"/>
              </a:solidFill>
              <a:latin typeface="Arial" panose="020B0604020202020204" pitchFamily="34" charset="0"/>
              <a:cs typeface="Arial" panose="020B0604020202020204" pitchFamily="34" charset="0"/>
            </a:endParaRPr>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altLang="en-US">
              <a:solidFill>
                <a:srgbClr val="000000"/>
              </a:solidFill>
              <a:latin typeface="Arial" panose="020B0604020202020204" pitchFamily="34" charset="0"/>
              <a:cs typeface="Arial" panose="020B0604020202020204" pitchFamily="34" charset="0"/>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n-US" sz="6000" b="1">
                <a:solidFill>
                  <a:srgbClr val="000000"/>
                </a:solidFill>
                <a:latin typeface="Kristen ITC" panose="03050502040202030202" pitchFamily="66" charset="0"/>
                <a:cs typeface="Arial" panose="020B0604020202020204" pitchFamily="34" charset="0"/>
              </a:rPr>
              <a:t>¿Te ha gustado?</a:t>
            </a:r>
            <a:r>
              <a:rPr lang="es-ES" altLang="en-US" sz="4800">
                <a:solidFill>
                  <a:srgbClr val="000000"/>
                </a:solidFill>
                <a:latin typeface="Kristen ITC" panose="03050502040202030202" pitchFamily="66" charset="0"/>
                <a:cs typeface="Arial" panose="020B0604020202020204" pitchFamily="34" charset="0"/>
              </a:rPr>
              <a:t> </a:t>
            </a:r>
            <a:br>
              <a:rPr lang="es-ES" altLang="en-US" sz="4800">
                <a:solidFill>
                  <a:srgbClr val="000000"/>
                </a:solidFill>
                <a:latin typeface="Kristen ITC" panose="03050502040202030202" pitchFamily="66" charset="0"/>
                <a:cs typeface="Arial" panose="020B0604020202020204" pitchFamily="34" charset="0"/>
              </a:rPr>
            </a:br>
            <a:r>
              <a:rPr lang="es-ES" altLang="en-US" sz="4400">
                <a:solidFill>
                  <a:srgbClr val="000000"/>
                </a:solidFill>
                <a:latin typeface="Kristen ITC" panose="03050502040202030202" pitchFamily="66" charset="0"/>
                <a:cs typeface="Arial" panose="020B0604020202020204" pitchFamily="34" charset="0"/>
              </a:rPr>
              <a:t>Puedes ver más entrando </a:t>
            </a:r>
            <a:br>
              <a:rPr lang="es-ES" altLang="en-US" sz="4400">
                <a:solidFill>
                  <a:srgbClr val="000000"/>
                </a:solidFill>
                <a:latin typeface="Kristen ITC" panose="03050502040202030202" pitchFamily="66" charset="0"/>
                <a:cs typeface="Arial" panose="020B0604020202020204" pitchFamily="34" charset="0"/>
              </a:rPr>
            </a:br>
            <a:r>
              <a:rPr lang="es-ES" altLang="en-US" sz="4400" b="1">
                <a:solidFill>
                  <a:srgbClr val="40F903"/>
                </a:solidFill>
                <a:latin typeface="Kristen ITC" panose="03050502040202030202" pitchFamily="66" charset="0"/>
                <a:cs typeface="Arial" panose="020B0604020202020204" pitchFamily="34" charset="0"/>
                <a:hlinkClick r:id="rId5"/>
              </a:rPr>
              <a:t>Aquí</a:t>
            </a:r>
            <a:endParaRPr lang="es-ES" altLang="en-US" sz="4400" b="1">
              <a:solidFill>
                <a:srgbClr val="40F903"/>
              </a:solidFill>
              <a:latin typeface="Kristen ITC" panose="03050502040202030202" pitchFamily="66" charset="0"/>
              <a:cs typeface="Arial" panose="020B0604020202020204" pitchFamily="34"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n-U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n-U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n-US" b="1">
              <a:solidFill>
                <a:srgbClr val="0066FF"/>
              </a:solidFill>
              <a:latin typeface="Arial" panose="020B0604020202020204" pitchFamily="34" charset="0"/>
              <a:cs typeface="Arial" panose="020B0604020202020204" pitchFamily="34" charset="0"/>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1524000" y="6553200"/>
            <a:ext cx="9144000" cy="304800"/>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n-US" sz="1400">
                <a:solidFill>
                  <a:srgbClr val="40F903"/>
                </a:solidFill>
                <a:latin typeface="Kristen ITC" panose="03050502040202030202" pitchFamily="66" charset="0"/>
                <a:cs typeface="Arial" panose="020B0604020202020204" pitchFamily="34"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5638800" y="838200"/>
            <a:ext cx="4826000" cy="2108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6260797"/>
      </p:ext>
    </p:extLst>
  </p:cSld>
  <p:clrMapOvr>
    <a:masterClrMapping/>
  </p:clrMapOvr>
  <mc:AlternateContent xmlns:mc="http://schemas.openxmlformats.org/markup-compatibility/2006" xmlns:p14="http://schemas.microsoft.com/office/powerpoint/2010/main">
    <mc:Choice Requires="p14">
      <p:transition spd="slow" p14:dur="2750" advTm="14000">
        <p:fade thruBlk="1"/>
      </p:transition>
    </mc:Choice>
    <mc:Fallback xmlns="">
      <p:transition spd="slow" advTm="14000">
        <p:fade thruBlk="1"/>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Personalizado 2">
      <a:majorFont>
        <a:latin typeface="Pristina"/>
        <a:ea typeface=""/>
        <a:cs typeface=""/>
      </a:majorFont>
      <a:minorFont>
        <a:latin typeface="Pristin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CABALLOS - UN LEGADO DE BELLEZA Y FUERZA</Template>
  <TotalTime>0</TotalTime>
  <Words>674</Words>
  <Application>Microsoft Office PowerPoint</Application>
  <PresentationFormat>Panorámica</PresentationFormat>
  <Paragraphs>24</Paragraphs>
  <Slides>35</Slides>
  <Notes>7</Notes>
  <HiddenSlides>0</HiddenSlides>
  <MMClips>1</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35</vt:i4>
      </vt:variant>
    </vt:vector>
  </HeadingPairs>
  <TitlesOfParts>
    <vt:vector size="41" baseType="lpstr">
      <vt:lpstr>Arial</vt:lpstr>
      <vt:lpstr>Calibri</vt:lpstr>
      <vt:lpstr>Kristen ITC</vt:lpstr>
      <vt:lpstr>Pristina</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2025-02-18T17:50:10Z</dcterms:created>
  <dcterms:modified xsi:type="dcterms:W3CDTF">2025-02-18T17:54:11Z</dcterms:modified>
</cp:coreProperties>
</file>