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slides/slide4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notesMasterIdLst>
    <p:notesMasterId r:id="rId43"/>
  </p:notesMasterIdLst>
  <p:sldIdLst>
    <p:sldId id="305" r:id="rId3"/>
    <p:sldId id="307" r:id="rId4"/>
    <p:sldId id="295" r:id="rId5"/>
    <p:sldId id="308" r:id="rId6"/>
    <p:sldId id="259" r:id="rId7"/>
    <p:sldId id="257" r:id="rId8"/>
    <p:sldId id="258" r:id="rId9"/>
    <p:sldId id="260" r:id="rId10"/>
    <p:sldId id="262" r:id="rId11"/>
    <p:sldId id="265" r:id="rId12"/>
    <p:sldId id="263" r:id="rId13"/>
    <p:sldId id="267" r:id="rId14"/>
    <p:sldId id="261" r:id="rId15"/>
    <p:sldId id="268" r:id="rId16"/>
    <p:sldId id="264" r:id="rId17"/>
    <p:sldId id="266" r:id="rId18"/>
    <p:sldId id="272" r:id="rId19"/>
    <p:sldId id="269" r:id="rId20"/>
    <p:sldId id="273" r:id="rId21"/>
    <p:sldId id="270" r:id="rId22"/>
    <p:sldId id="274" r:id="rId23"/>
    <p:sldId id="276" r:id="rId24"/>
    <p:sldId id="275" r:id="rId25"/>
    <p:sldId id="277" r:id="rId26"/>
    <p:sldId id="278" r:id="rId27"/>
    <p:sldId id="281" r:id="rId28"/>
    <p:sldId id="279" r:id="rId29"/>
    <p:sldId id="286" r:id="rId30"/>
    <p:sldId id="280" r:id="rId31"/>
    <p:sldId id="284" r:id="rId32"/>
    <p:sldId id="287" r:id="rId33"/>
    <p:sldId id="288" r:id="rId34"/>
    <p:sldId id="289" r:id="rId35"/>
    <p:sldId id="293" r:id="rId36"/>
    <p:sldId id="294" r:id="rId37"/>
    <p:sldId id="296" r:id="rId38"/>
    <p:sldId id="299" r:id="rId39"/>
    <p:sldId id="300" r:id="rId40"/>
    <p:sldId id="298" r:id="rId41"/>
    <p:sldId id="306" r:id="rId42"/>
  </p:sldIdLst>
  <p:sldSz cx="9144000" cy="6858000" type="screen4x3"/>
  <p:notesSz cx="6858000" cy="9144000"/>
  <p:photoAlbum/>
  <p:defaultText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AGfC0t5kUq4hB0MLEvWlJg" hashData="8l/H7BJfh8d+IqIT0JFGMXi7jMw"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61B00"/>
    <a:srgbClr val="DDDDDD"/>
    <a:srgbClr val="4D4D4D"/>
    <a:srgbClr val="1C1C1C"/>
    <a:srgbClr val="5F5F5F"/>
    <a:srgbClr val="904E1C"/>
    <a:srgbClr val="E5AD75"/>
    <a:srgbClr val="007E00"/>
    <a:srgbClr val="005C00"/>
    <a:srgbClr val="0033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43" autoAdjust="0"/>
    <p:restoredTop sz="94660"/>
  </p:normalViewPr>
  <p:slideViewPr>
    <p:cSldViewPr>
      <p:cViewPr>
        <p:scale>
          <a:sx n="100" d="100"/>
          <a:sy n="100" d="100"/>
        </p:scale>
        <p:origin x="-1932" y="-312"/>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PE"/>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8F3F6261-00B6-48F6-B868-89F4604CF49B}" type="datetimeFigureOut">
              <a:rPr lang="es-PE" smtClean="0"/>
              <a:pPr/>
              <a:t>8/06/2016</a:t>
            </a:fld>
            <a:endParaRPr lang="es-PE"/>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PE"/>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PE"/>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BF47C1B-7782-431B-952B-48989251F9E1}" type="slidenum">
              <a:rPr lang="es-PE" smtClean="0"/>
              <a:pPr/>
              <a:t>‹Nº›</a:t>
            </a:fld>
            <a:endParaRPr lang="es-PE"/>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PE" dirty="0"/>
          </a:p>
        </p:txBody>
      </p:sp>
      <p:sp>
        <p:nvSpPr>
          <p:cNvPr id="4" name="3 Marcador de número de diapositiva"/>
          <p:cNvSpPr>
            <a:spLocks noGrp="1"/>
          </p:cNvSpPr>
          <p:nvPr>
            <p:ph type="sldNum" sz="quarter" idx="10"/>
          </p:nvPr>
        </p:nvSpPr>
        <p:spPr/>
        <p:txBody>
          <a:bodyPr/>
          <a:lstStyle/>
          <a:p>
            <a:fld id="{5BF47C1B-7782-431B-952B-48989251F9E1}" type="slidenum">
              <a:rPr lang="es-PE" smtClean="0"/>
              <a:pPr/>
              <a:t>3</a:t>
            </a:fld>
            <a:endParaRPr lang="es-PE"/>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p>
            <a:fld id="{0F32AE32-45F7-4E6B-8162-5362A2B3EC34}" type="datetimeFigureOut">
              <a:rPr lang="es-PE" smtClean="0"/>
              <a:pPr/>
              <a:t>8/06/2016</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90D6BE11-E8DB-4F4C-B02D-FB20B61FC242}" type="slidenum">
              <a:rPr lang="es-PE" smtClean="0"/>
              <a:pPr/>
              <a:t>‹Nº›</a:t>
            </a:fld>
            <a:endParaRPr lang="es-PE"/>
          </a:p>
        </p:txBody>
      </p:sp>
    </p:spTree>
  </p:cSld>
  <p:clrMapOvr>
    <a:masterClrMapping/>
  </p:clrMapOvr>
  <p:transition advTm="14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0F32AE32-45F7-4E6B-8162-5362A2B3EC34}" type="datetimeFigureOut">
              <a:rPr lang="es-PE" smtClean="0"/>
              <a:pPr/>
              <a:t>8/06/2016</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90D6BE11-E8DB-4F4C-B02D-FB20B61FC242}" type="slidenum">
              <a:rPr lang="es-PE" smtClean="0"/>
              <a:pPr/>
              <a:t>‹Nº›</a:t>
            </a:fld>
            <a:endParaRPr lang="es-PE"/>
          </a:p>
        </p:txBody>
      </p:sp>
    </p:spTree>
  </p:cSld>
  <p:clrMapOvr>
    <a:masterClrMapping/>
  </p:clrMapOvr>
  <p:transition advTm="14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0F32AE32-45F7-4E6B-8162-5362A2B3EC34}" type="datetimeFigureOut">
              <a:rPr lang="es-PE" smtClean="0"/>
              <a:pPr/>
              <a:t>8/06/2016</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90D6BE11-E8DB-4F4C-B02D-FB20B61FC242}" type="slidenum">
              <a:rPr lang="es-PE" smtClean="0"/>
              <a:pPr/>
              <a:t>‹Nº›</a:t>
            </a:fld>
            <a:endParaRPr lang="es-PE"/>
          </a:p>
        </p:txBody>
      </p:sp>
    </p:spTree>
  </p:cSld>
  <p:clrMapOvr>
    <a:masterClrMapping/>
  </p:clrMapOvr>
  <p:transition advTm="14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fecha"/>
          <p:cNvSpPr>
            <a:spLocks noGrp="1"/>
          </p:cNvSpPr>
          <p:nvPr>
            <p:ph type="dt" sz="half" idx="10"/>
          </p:nvPr>
        </p:nvSpPr>
        <p:spPr/>
        <p:txBody>
          <a:bodyPr/>
          <a:lstStyle/>
          <a:p>
            <a:fld id="{0F32AE32-45F7-4E6B-8162-5362A2B3EC34}" type="datetimeFigureOut">
              <a:rPr lang="es-PE" smtClean="0"/>
              <a:pPr/>
              <a:t>8/06/2016</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90D6BE11-E8DB-4F4C-B02D-FB20B61FC242}" type="slidenum">
              <a:rPr lang="es-PE" smtClean="0"/>
              <a:pPr/>
              <a:t>‹Nº›</a:t>
            </a:fld>
            <a:endParaRPr lang="es-PE"/>
          </a:p>
        </p:txBody>
      </p:sp>
    </p:spTree>
  </p:cSld>
  <p:clrMapOvr>
    <a:masterClrMapping/>
  </p:clrMapOvr>
  <p:transition advTm="14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7" name="6 Marcador de fecha"/>
          <p:cNvSpPr>
            <a:spLocks noGrp="1"/>
          </p:cNvSpPr>
          <p:nvPr>
            <p:ph type="dt" sz="half" idx="10"/>
          </p:nvPr>
        </p:nvSpPr>
        <p:spPr/>
        <p:txBody>
          <a:bodyPr/>
          <a:lstStyle/>
          <a:p>
            <a:fld id="{0F32AE32-45F7-4E6B-8162-5362A2B3EC34}" type="datetimeFigureOut">
              <a:rPr lang="es-PE" smtClean="0"/>
              <a:pPr/>
              <a:t>8/06/2016</a:t>
            </a:fld>
            <a:endParaRPr lang="es-PE"/>
          </a:p>
        </p:txBody>
      </p:sp>
      <p:sp>
        <p:nvSpPr>
          <p:cNvPr id="8" name="7 Marcador de pie de página"/>
          <p:cNvSpPr>
            <a:spLocks noGrp="1"/>
          </p:cNvSpPr>
          <p:nvPr>
            <p:ph type="ftr" sz="quarter" idx="11"/>
          </p:nvPr>
        </p:nvSpPr>
        <p:spPr/>
        <p:txBody>
          <a:bodyPr/>
          <a:lstStyle/>
          <a:p>
            <a:endParaRPr lang="es-PE"/>
          </a:p>
        </p:txBody>
      </p:sp>
      <p:sp>
        <p:nvSpPr>
          <p:cNvPr id="9" name="8 Marcador de número de diapositiva"/>
          <p:cNvSpPr>
            <a:spLocks noGrp="1"/>
          </p:cNvSpPr>
          <p:nvPr>
            <p:ph type="sldNum" sz="quarter" idx="12"/>
          </p:nvPr>
        </p:nvSpPr>
        <p:spPr/>
        <p:txBody>
          <a:bodyPr/>
          <a:lstStyle/>
          <a:p>
            <a:fld id="{90D6BE11-E8DB-4F4C-B02D-FB20B61FC242}" type="slidenum">
              <a:rPr lang="es-PE" smtClean="0"/>
              <a:pPr/>
              <a:t>‹Nº›</a:t>
            </a:fld>
            <a:endParaRPr lang="es-PE"/>
          </a:p>
        </p:txBody>
      </p:sp>
    </p:spTree>
  </p:cSld>
  <p:clrMapOvr>
    <a:masterClrMapping/>
  </p:clrMapOvr>
  <p:transition advTm="14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fecha"/>
          <p:cNvSpPr>
            <a:spLocks noGrp="1"/>
          </p:cNvSpPr>
          <p:nvPr>
            <p:ph type="dt" sz="half" idx="10"/>
          </p:nvPr>
        </p:nvSpPr>
        <p:spPr/>
        <p:txBody>
          <a:bodyPr/>
          <a:lstStyle/>
          <a:p>
            <a:fld id="{0F32AE32-45F7-4E6B-8162-5362A2B3EC34}" type="datetimeFigureOut">
              <a:rPr lang="es-PE" smtClean="0"/>
              <a:pPr/>
              <a:t>8/06/2016</a:t>
            </a:fld>
            <a:endParaRPr lang="es-PE"/>
          </a:p>
        </p:txBody>
      </p:sp>
      <p:sp>
        <p:nvSpPr>
          <p:cNvPr id="4" name="3 Marcador de pie de página"/>
          <p:cNvSpPr>
            <a:spLocks noGrp="1"/>
          </p:cNvSpPr>
          <p:nvPr>
            <p:ph type="ftr" sz="quarter" idx="11"/>
          </p:nvPr>
        </p:nvSpPr>
        <p:spPr/>
        <p:txBody>
          <a:bodyPr/>
          <a:lstStyle/>
          <a:p>
            <a:endParaRPr lang="es-PE"/>
          </a:p>
        </p:txBody>
      </p:sp>
      <p:sp>
        <p:nvSpPr>
          <p:cNvPr id="5" name="4 Marcador de número de diapositiva"/>
          <p:cNvSpPr>
            <a:spLocks noGrp="1"/>
          </p:cNvSpPr>
          <p:nvPr>
            <p:ph type="sldNum" sz="quarter" idx="12"/>
          </p:nvPr>
        </p:nvSpPr>
        <p:spPr/>
        <p:txBody>
          <a:bodyPr/>
          <a:lstStyle/>
          <a:p>
            <a:fld id="{90D6BE11-E8DB-4F4C-B02D-FB20B61FC242}" type="slidenum">
              <a:rPr lang="es-PE" smtClean="0"/>
              <a:pPr/>
              <a:t>‹Nº›</a:t>
            </a:fld>
            <a:endParaRPr lang="es-PE"/>
          </a:p>
        </p:txBody>
      </p:sp>
    </p:spTree>
  </p:cSld>
  <p:clrMapOvr>
    <a:masterClrMapping/>
  </p:clrMapOvr>
  <p:transition advTm="14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0F32AE32-45F7-4E6B-8162-5362A2B3EC34}" type="datetimeFigureOut">
              <a:rPr lang="es-PE" smtClean="0"/>
              <a:pPr/>
              <a:t>8/06/2016</a:t>
            </a:fld>
            <a:endParaRPr lang="es-PE"/>
          </a:p>
        </p:txBody>
      </p:sp>
      <p:sp>
        <p:nvSpPr>
          <p:cNvPr id="3" name="2 Marcador de pie de página"/>
          <p:cNvSpPr>
            <a:spLocks noGrp="1"/>
          </p:cNvSpPr>
          <p:nvPr>
            <p:ph type="ftr" sz="quarter" idx="11"/>
          </p:nvPr>
        </p:nvSpPr>
        <p:spPr/>
        <p:txBody>
          <a:bodyPr/>
          <a:lstStyle/>
          <a:p>
            <a:endParaRPr lang="es-PE"/>
          </a:p>
        </p:txBody>
      </p:sp>
      <p:sp>
        <p:nvSpPr>
          <p:cNvPr id="4" name="3 Marcador de número de diapositiva"/>
          <p:cNvSpPr>
            <a:spLocks noGrp="1"/>
          </p:cNvSpPr>
          <p:nvPr>
            <p:ph type="sldNum" sz="quarter" idx="12"/>
          </p:nvPr>
        </p:nvSpPr>
        <p:spPr/>
        <p:txBody>
          <a:bodyPr/>
          <a:lstStyle/>
          <a:p>
            <a:fld id="{90D6BE11-E8DB-4F4C-B02D-FB20B61FC242}" type="slidenum">
              <a:rPr lang="es-PE" smtClean="0"/>
              <a:pPr/>
              <a:t>‹Nº›</a:t>
            </a:fld>
            <a:endParaRPr lang="es-PE"/>
          </a:p>
        </p:txBody>
      </p:sp>
    </p:spTree>
  </p:cSld>
  <p:clrMapOvr>
    <a:masterClrMapping/>
  </p:clrMapOvr>
  <p:transition advTm="14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PE"/>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0F32AE32-45F7-4E6B-8162-5362A2B3EC34}" type="datetimeFigureOut">
              <a:rPr lang="es-PE" smtClean="0"/>
              <a:pPr/>
              <a:t>8/06/2016</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90D6BE11-E8DB-4F4C-B02D-FB20B61FC242}" type="slidenum">
              <a:rPr lang="es-PE" smtClean="0"/>
              <a:pPr/>
              <a:t>‹Nº›</a:t>
            </a:fld>
            <a:endParaRPr lang="es-PE"/>
          </a:p>
        </p:txBody>
      </p:sp>
    </p:spTree>
  </p:cSld>
  <p:clrMapOvr>
    <a:masterClrMapping/>
  </p:clrMapOvr>
  <p:transition advTm="14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PE"/>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PE"/>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0F32AE32-45F7-4E6B-8162-5362A2B3EC34}" type="datetimeFigureOut">
              <a:rPr lang="es-PE" smtClean="0"/>
              <a:pPr/>
              <a:t>8/06/2016</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90D6BE11-E8DB-4F4C-B02D-FB20B61FC242}" type="slidenum">
              <a:rPr lang="es-PE" smtClean="0"/>
              <a:pPr/>
              <a:t>‹Nº›</a:t>
            </a:fld>
            <a:endParaRPr lang="es-PE"/>
          </a:p>
        </p:txBody>
      </p:sp>
    </p:spTree>
  </p:cSld>
  <p:clrMapOvr>
    <a:masterClrMapping/>
  </p:clrMapOvr>
  <p:transition advTm="14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0F32AE32-45F7-4E6B-8162-5362A2B3EC34}" type="datetimeFigureOut">
              <a:rPr lang="es-PE" smtClean="0"/>
              <a:pPr/>
              <a:t>8/06/2016</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90D6BE11-E8DB-4F4C-B02D-FB20B61FC242}" type="slidenum">
              <a:rPr lang="es-PE" smtClean="0"/>
              <a:pPr/>
              <a:t>‹Nº›</a:t>
            </a:fld>
            <a:endParaRPr lang="es-PE"/>
          </a:p>
        </p:txBody>
      </p:sp>
    </p:spTree>
  </p:cSld>
  <p:clrMapOvr>
    <a:masterClrMapping/>
  </p:clrMapOvr>
  <p:transition advTm="14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0F32AE32-45F7-4E6B-8162-5362A2B3EC34}" type="datetimeFigureOut">
              <a:rPr lang="es-PE" smtClean="0"/>
              <a:pPr/>
              <a:t>8/06/2016</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90D6BE11-E8DB-4F4C-B02D-FB20B61FC242}" type="slidenum">
              <a:rPr lang="es-PE" smtClean="0"/>
              <a:pPr/>
              <a:t>‹Nº›</a:t>
            </a:fld>
            <a:endParaRPr lang="es-PE"/>
          </a:p>
        </p:txBody>
      </p:sp>
    </p:spTree>
  </p:cSld>
  <p:clrMapOvr>
    <a:masterClrMapping/>
  </p:clrMapOvr>
  <p:transition advTm="14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a:prstGeom prst="rect">
            <a:avLst/>
          </a:prstGeo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transition advTm="1400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F32AE32-45F7-4E6B-8162-5362A2B3EC34}" type="datetimeFigureOut">
              <a:rPr lang="es-PE" smtClean="0"/>
              <a:pPr/>
              <a:t>8/06/2016</a:t>
            </a:fld>
            <a:endParaRPr lang="es-PE"/>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PE"/>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0D6BE11-E8DB-4F4C-B02D-FB20B61FC242}" type="slidenum">
              <a:rPr lang="es-PE" smtClean="0"/>
              <a:pPr/>
              <a:t>‹Nº›</a:t>
            </a:fld>
            <a:endParaRPr lang="es-PE"/>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advTm="14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ransition advTm="14000"/>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7.xml"/><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image" Target="../media/image4.gif"/><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4.gif"/><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8" Type="http://schemas.openxmlformats.org/officeDocument/2006/relationships/image" Target="../media/image45.png"/><Relationship Id="rId13" Type="http://schemas.openxmlformats.org/officeDocument/2006/relationships/image" Target="../media/image48.png"/><Relationship Id="rId18" Type="http://schemas.openxmlformats.org/officeDocument/2006/relationships/image" Target="../media/image51.png"/><Relationship Id="rId3" Type="http://schemas.openxmlformats.org/officeDocument/2006/relationships/audio" Target="../media/audio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50.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44.png"/><Relationship Id="rId11" Type="http://schemas.openxmlformats.org/officeDocument/2006/relationships/image" Target="../media/image47.png"/><Relationship Id="rId5" Type="http://schemas.openxmlformats.org/officeDocument/2006/relationships/hyperlink" Target="http://www.mispps.com/" TargetMode="External"/><Relationship Id="rId15" Type="http://schemas.openxmlformats.org/officeDocument/2006/relationships/image" Target="../media/image49.png"/><Relationship Id="rId10" Type="http://schemas.openxmlformats.org/officeDocument/2006/relationships/hyperlink" Target="https://www.facebook.com/mispps" TargetMode="External"/><Relationship Id="rId4" Type="http://schemas.openxmlformats.org/officeDocument/2006/relationships/image" Target="../media/image43.png"/><Relationship Id="rId9" Type="http://schemas.openxmlformats.org/officeDocument/2006/relationships/image" Target="../media/image46.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 name="1 Imagen" descr="213897_para-koni-bieg.jpg"/>
          <p:cNvPicPr>
            <a:picLocks noGrp="1" noChangeAspect="1"/>
          </p:cNvPicPr>
          <p:nvPr isPhoto="1"/>
        </p:nvPicPr>
        <p:blipFill>
          <a:blip r:embed="rId3">
            <a:lum/>
          </a:blip>
          <a:stretch>
            <a:fillRect/>
          </a:stretch>
        </p:blipFill>
        <p:spPr>
          <a:xfrm>
            <a:off x="0" y="0"/>
            <a:ext cx="9144000" cy="6854825"/>
          </a:xfrm>
          <a:prstGeom prst="rect">
            <a:avLst/>
          </a:prstGeom>
          <a:noFill/>
          <a:ln>
            <a:noFill/>
          </a:ln>
        </p:spPr>
      </p:pic>
      <p:sp>
        <p:nvSpPr>
          <p:cNvPr id="64" name="63 Decisión"/>
          <p:cNvSpPr/>
          <p:nvPr/>
        </p:nvSpPr>
        <p:spPr>
          <a:xfrm>
            <a:off x="0" y="0"/>
            <a:ext cx="9144000" cy="357166"/>
          </a:xfrm>
          <a:prstGeom prst="flowChartDecision">
            <a:avLst/>
          </a:prstGeom>
          <a:gradFill flip="none" rotWithShape="1">
            <a:gsLst>
              <a:gs pos="0">
                <a:srgbClr val="663300"/>
              </a:gs>
              <a:gs pos="50000">
                <a:schemeClr val="bg1">
                  <a:lumMod val="75000"/>
                  <a:shade val="67500"/>
                  <a:satMod val="115000"/>
                </a:schemeClr>
              </a:gs>
              <a:gs pos="100000">
                <a:schemeClr val="bg1">
                  <a:lumMod val="75000"/>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5" name="64 Decisión"/>
          <p:cNvSpPr/>
          <p:nvPr/>
        </p:nvSpPr>
        <p:spPr>
          <a:xfrm>
            <a:off x="0" y="428604"/>
            <a:ext cx="9144000" cy="357166"/>
          </a:xfrm>
          <a:prstGeom prst="flowChartDecision">
            <a:avLst/>
          </a:prstGeom>
          <a:gradFill flip="none" rotWithShape="1">
            <a:gsLst>
              <a:gs pos="0">
                <a:srgbClr val="663300"/>
              </a:gs>
              <a:gs pos="50000">
                <a:schemeClr val="bg1">
                  <a:lumMod val="75000"/>
                  <a:shade val="67500"/>
                  <a:satMod val="115000"/>
                </a:schemeClr>
              </a:gs>
              <a:gs pos="100000">
                <a:schemeClr val="bg1">
                  <a:lumMod val="75000"/>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6" name="65 Decisión"/>
          <p:cNvSpPr/>
          <p:nvPr/>
        </p:nvSpPr>
        <p:spPr>
          <a:xfrm>
            <a:off x="0" y="785794"/>
            <a:ext cx="9144000" cy="357166"/>
          </a:xfrm>
          <a:prstGeom prst="flowChartDecision">
            <a:avLst/>
          </a:prstGeom>
          <a:gradFill flip="none" rotWithShape="1">
            <a:gsLst>
              <a:gs pos="0">
                <a:srgbClr val="663300"/>
              </a:gs>
              <a:gs pos="50000">
                <a:schemeClr val="bg1">
                  <a:lumMod val="75000"/>
                  <a:shade val="67500"/>
                  <a:satMod val="115000"/>
                </a:schemeClr>
              </a:gs>
              <a:gs pos="100000">
                <a:schemeClr val="bg1">
                  <a:lumMod val="75000"/>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7" name="66 Decisión"/>
          <p:cNvSpPr/>
          <p:nvPr/>
        </p:nvSpPr>
        <p:spPr>
          <a:xfrm>
            <a:off x="0" y="1142984"/>
            <a:ext cx="9144000" cy="357166"/>
          </a:xfrm>
          <a:prstGeom prst="flowChartDecision">
            <a:avLst/>
          </a:prstGeom>
          <a:gradFill flip="none" rotWithShape="1">
            <a:gsLst>
              <a:gs pos="0">
                <a:srgbClr val="663300"/>
              </a:gs>
              <a:gs pos="50000">
                <a:schemeClr val="bg1">
                  <a:lumMod val="75000"/>
                  <a:shade val="67500"/>
                  <a:satMod val="115000"/>
                </a:schemeClr>
              </a:gs>
              <a:gs pos="100000">
                <a:schemeClr val="bg1">
                  <a:lumMod val="75000"/>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8" name="67 Decisión"/>
          <p:cNvSpPr/>
          <p:nvPr/>
        </p:nvSpPr>
        <p:spPr>
          <a:xfrm>
            <a:off x="0" y="1500198"/>
            <a:ext cx="9144000" cy="357166"/>
          </a:xfrm>
          <a:prstGeom prst="flowChartDecision">
            <a:avLst/>
          </a:prstGeom>
          <a:gradFill flip="none" rotWithShape="1">
            <a:gsLst>
              <a:gs pos="0">
                <a:srgbClr val="663300"/>
              </a:gs>
              <a:gs pos="50000">
                <a:schemeClr val="bg1">
                  <a:lumMod val="75000"/>
                  <a:shade val="67500"/>
                  <a:satMod val="115000"/>
                </a:schemeClr>
              </a:gs>
              <a:gs pos="100000">
                <a:schemeClr val="bg1">
                  <a:lumMod val="75000"/>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9" name="68 Decisión"/>
          <p:cNvSpPr/>
          <p:nvPr/>
        </p:nvSpPr>
        <p:spPr>
          <a:xfrm>
            <a:off x="0" y="1857364"/>
            <a:ext cx="9144000" cy="357166"/>
          </a:xfrm>
          <a:prstGeom prst="flowChartDecision">
            <a:avLst/>
          </a:prstGeom>
          <a:gradFill flip="none" rotWithShape="1">
            <a:gsLst>
              <a:gs pos="0">
                <a:srgbClr val="663300"/>
              </a:gs>
              <a:gs pos="50000">
                <a:schemeClr val="bg1">
                  <a:lumMod val="75000"/>
                  <a:shade val="67500"/>
                  <a:satMod val="115000"/>
                </a:schemeClr>
              </a:gs>
              <a:gs pos="100000">
                <a:schemeClr val="bg1">
                  <a:lumMod val="75000"/>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0" name="69 Decisión"/>
          <p:cNvSpPr/>
          <p:nvPr/>
        </p:nvSpPr>
        <p:spPr>
          <a:xfrm>
            <a:off x="0" y="2214578"/>
            <a:ext cx="9144000" cy="357166"/>
          </a:xfrm>
          <a:prstGeom prst="flowChartDecision">
            <a:avLst/>
          </a:prstGeom>
          <a:gradFill flip="none" rotWithShape="1">
            <a:gsLst>
              <a:gs pos="0">
                <a:srgbClr val="663300"/>
              </a:gs>
              <a:gs pos="50000">
                <a:schemeClr val="bg1">
                  <a:lumMod val="75000"/>
                  <a:shade val="67500"/>
                  <a:satMod val="115000"/>
                </a:schemeClr>
              </a:gs>
              <a:gs pos="100000">
                <a:schemeClr val="bg1">
                  <a:lumMod val="75000"/>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1" name="70 Decisión"/>
          <p:cNvSpPr/>
          <p:nvPr/>
        </p:nvSpPr>
        <p:spPr>
          <a:xfrm>
            <a:off x="0" y="2571744"/>
            <a:ext cx="9144000" cy="357166"/>
          </a:xfrm>
          <a:prstGeom prst="flowChartDecision">
            <a:avLst/>
          </a:prstGeom>
          <a:gradFill flip="none" rotWithShape="1">
            <a:gsLst>
              <a:gs pos="0">
                <a:srgbClr val="663300"/>
              </a:gs>
              <a:gs pos="50000">
                <a:schemeClr val="bg1">
                  <a:lumMod val="75000"/>
                  <a:shade val="67500"/>
                  <a:satMod val="115000"/>
                </a:schemeClr>
              </a:gs>
              <a:gs pos="100000">
                <a:schemeClr val="bg1">
                  <a:lumMod val="75000"/>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2" name="71 Decisión"/>
          <p:cNvSpPr/>
          <p:nvPr/>
        </p:nvSpPr>
        <p:spPr>
          <a:xfrm>
            <a:off x="0" y="2928934"/>
            <a:ext cx="9144000" cy="357166"/>
          </a:xfrm>
          <a:prstGeom prst="flowChartDecision">
            <a:avLst/>
          </a:prstGeom>
          <a:gradFill flip="none" rotWithShape="1">
            <a:gsLst>
              <a:gs pos="0">
                <a:srgbClr val="663300"/>
              </a:gs>
              <a:gs pos="50000">
                <a:schemeClr val="bg1">
                  <a:lumMod val="75000"/>
                  <a:shade val="67500"/>
                  <a:satMod val="115000"/>
                </a:schemeClr>
              </a:gs>
              <a:gs pos="100000">
                <a:schemeClr val="bg1">
                  <a:lumMod val="75000"/>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3" name="72 Decisión"/>
          <p:cNvSpPr/>
          <p:nvPr/>
        </p:nvSpPr>
        <p:spPr>
          <a:xfrm>
            <a:off x="0" y="3286100"/>
            <a:ext cx="9144000" cy="357166"/>
          </a:xfrm>
          <a:prstGeom prst="flowChartDecision">
            <a:avLst/>
          </a:prstGeom>
          <a:gradFill flip="none" rotWithShape="1">
            <a:gsLst>
              <a:gs pos="0">
                <a:srgbClr val="663300"/>
              </a:gs>
              <a:gs pos="50000">
                <a:schemeClr val="bg1">
                  <a:lumMod val="75000"/>
                  <a:shade val="67500"/>
                  <a:satMod val="115000"/>
                </a:schemeClr>
              </a:gs>
              <a:gs pos="100000">
                <a:schemeClr val="bg1">
                  <a:lumMod val="75000"/>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4" name="73 Decisión"/>
          <p:cNvSpPr/>
          <p:nvPr/>
        </p:nvSpPr>
        <p:spPr>
          <a:xfrm>
            <a:off x="0" y="3643314"/>
            <a:ext cx="9144000" cy="357166"/>
          </a:xfrm>
          <a:prstGeom prst="flowChartDecision">
            <a:avLst/>
          </a:prstGeom>
          <a:gradFill flip="none" rotWithShape="1">
            <a:gsLst>
              <a:gs pos="0">
                <a:srgbClr val="663300"/>
              </a:gs>
              <a:gs pos="50000">
                <a:schemeClr val="bg1">
                  <a:lumMod val="75000"/>
                  <a:shade val="67500"/>
                  <a:satMod val="115000"/>
                </a:schemeClr>
              </a:gs>
              <a:gs pos="100000">
                <a:schemeClr val="bg1">
                  <a:lumMod val="75000"/>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5" name="74 Decisión"/>
          <p:cNvSpPr/>
          <p:nvPr/>
        </p:nvSpPr>
        <p:spPr>
          <a:xfrm>
            <a:off x="0" y="4000480"/>
            <a:ext cx="9144000" cy="357166"/>
          </a:xfrm>
          <a:prstGeom prst="flowChartDecision">
            <a:avLst/>
          </a:prstGeom>
          <a:gradFill flip="none" rotWithShape="1">
            <a:gsLst>
              <a:gs pos="0">
                <a:srgbClr val="663300"/>
              </a:gs>
              <a:gs pos="50000">
                <a:schemeClr val="bg1">
                  <a:lumMod val="75000"/>
                  <a:shade val="67500"/>
                  <a:satMod val="115000"/>
                </a:schemeClr>
              </a:gs>
              <a:gs pos="100000">
                <a:schemeClr val="bg1">
                  <a:lumMod val="75000"/>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6" name="75 Decisión"/>
          <p:cNvSpPr/>
          <p:nvPr/>
        </p:nvSpPr>
        <p:spPr>
          <a:xfrm>
            <a:off x="0" y="4357694"/>
            <a:ext cx="9144000" cy="357166"/>
          </a:xfrm>
          <a:prstGeom prst="flowChartDecision">
            <a:avLst/>
          </a:prstGeom>
          <a:gradFill flip="none" rotWithShape="1">
            <a:gsLst>
              <a:gs pos="0">
                <a:srgbClr val="663300"/>
              </a:gs>
              <a:gs pos="50000">
                <a:schemeClr val="bg1">
                  <a:lumMod val="75000"/>
                  <a:shade val="67500"/>
                  <a:satMod val="115000"/>
                </a:schemeClr>
              </a:gs>
              <a:gs pos="100000">
                <a:schemeClr val="bg1">
                  <a:lumMod val="75000"/>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7" name="76 Decisión"/>
          <p:cNvSpPr/>
          <p:nvPr/>
        </p:nvSpPr>
        <p:spPr>
          <a:xfrm>
            <a:off x="0" y="4714884"/>
            <a:ext cx="9144000" cy="357166"/>
          </a:xfrm>
          <a:prstGeom prst="flowChartDecision">
            <a:avLst/>
          </a:prstGeom>
          <a:gradFill flip="none" rotWithShape="1">
            <a:gsLst>
              <a:gs pos="0">
                <a:srgbClr val="663300"/>
              </a:gs>
              <a:gs pos="50000">
                <a:schemeClr val="bg1">
                  <a:lumMod val="75000"/>
                  <a:shade val="67500"/>
                  <a:satMod val="115000"/>
                </a:schemeClr>
              </a:gs>
              <a:gs pos="100000">
                <a:schemeClr val="bg1">
                  <a:lumMod val="75000"/>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8" name="77 Decisión"/>
          <p:cNvSpPr/>
          <p:nvPr/>
        </p:nvSpPr>
        <p:spPr>
          <a:xfrm>
            <a:off x="0" y="5000636"/>
            <a:ext cx="9144000" cy="357166"/>
          </a:xfrm>
          <a:prstGeom prst="flowChartDecision">
            <a:avLst/>
          </a:prstGeom>
          <a:gradFill flip="none" rotWithShape="1">
            <a:gsLst>
              <a:gs pos="0">
                <a:srgbClr val="663300"/>
              </a:gs>
              <a:gs pos="50000">
                <a:schemeClr val="bg1">
                  <a:lumMod val="75000"/>
                  <a:shade val="67500"/>
                  <a:satMod val="115000"/>
                </a:schemeClr>
              </a:gs>
              <a:gs pos="100000">
                <a:schemeClr val="bg1">
                  <a:lumMod val="75000"/>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9" name="78 Decisión"/>
          <p:cNvSpPr/>
          <p:nvPr/>
        </p:nvSpPr>
        <p:spPr>
          <a:xfrm>
            <a:off x="0" y="5357826"/>
            <a:ext cx="9144000" cy="357166"/>
          </a:xfrm>
          <a:prstGeom prst="flowChartDecision">
            <a:avLst/>
          </a:prstGeom>
          <a:gradFill flip="none" rotWithShape="1">
            <a:gsLst>
              <a:gs pos="0">
                <a:srgbClr val="663300"/>
              </a:gs>
              <a:gs pos="50000">
                <a:schemeClr val="bg1">
                  <a:lumMod val="75000"/>
                  <a:shade val="67500"/>
                  <a:satMod val="115000"/>
                </a:schemeClr>
              </a:gs>
              <a:gs pos="100000">
                <a:schemeClr val="bg1">
                  <a:lumMod val="75000"/>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0" name="79 Decisión"/>
          <p:cNvSpPr/>
          <p:nvPr/>
        </p:nvSpPr>
        <p:spPr>
          <a:xfrm>
            <a:off x="0" y="5715016"/>
            <a:ext cx="9144000" cy="357166"/>
          </a:xfrm>
          <a:prstGeom prst="flowChartDecision">
            <a:avLst/>
          </a:prstGeom>
          <a:gradFill flip="none" rotWithShape="1">
            <a:gsLst>
              <a:gs pos="0">
                <a:srgbClr val="663300"/>
              </a:gs>
              <a:gs pos="50000">
                <a:schemeClr val="bg1">
                  <a:lumMod val="75000"/>
                  <a:shade val="67500"/>
                  <a:satMod val="115000"/>
                </a:schemeClr>
              </a:gs>
              <a:gs pos="100000">
                <a:schemeClr val="bg1">
                  <a:lumMod val="75000"/>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1" name="80 Decisión"/>
          <p:cNvSpPr/>
          <p:nvPr/>
        </p:nvSpPr>
        <p:spPr>
          <a:xfrm>
            <a:off x="0" y="6072206"/>
            <a:ext cx="9144000" cy="428604"/>
          </a:xfrm>
          <a:prstGeom prst="flowChartDecision">
            <a:avLst/>
          </a:prstGeom>
          <a:gradFill flip="none" rotWithShape="1">
            <a:gsLst>
              <a:gs pos="0">
                <a:srgbClr val="663300"/>
              </a:gs>
              <a:gs pos="50000">
                <a:schemeClr val="bg1">
                  <a:lumMod val="75000"/>
                  <a:shade val="67500"/>
                  <a:satMod val="115000"/>
                </a:schemeClr>
              </a:gs>
              <a:gs pos="100000">
                <a:schemeClr val="bg1">
                  <a:lumMod val="75000"/>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2" name="81 Decisión"/>
          <p:cNvSpPr/>
          <p:nvPr/>
        </p:nvSpPr>
        <p:spPr>
          <a:xfrm>
            <a:off x="0" y="6500834"/>
            <a:ext cx="9144000" cy="357166"/>
          </a:xfrm>
          <a:prstGeom prst="flowChartDecision">
            <a:avLst/>
          </a:prstGeom>
          <a:gradFill>
            <a:gsLst>
              <a:gs pos="0">
                <a:srgbClr val="663300"/>
              </a:gs>
              <a:gs pos="50000">
                <a:schemeClr val="bg1">
                  <a:lumMod val="75000"/>
                  <a:shade val="67500"/>
                  <a:satMod val="115000"/>
                </a:schemeClr>
              </a:gs>
              <a:gs pos="100000">
                <a:schemeClr val="bg1">
                  <a:lumMod val="75000"/>
                  <a:shade val="100000"/>
                  <a:satMod val="115000"/>
                </a:schemeClr>
              </a:gs>
            </a:gsLst>
            <a:path path="circl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1988" name="Picture 4" descr="Rendered Image"/>
          <p:cNvPicPr>
            <a:picLocks noChangeAspect="1" noChangeArrowheads="1"/>
          </p:cNvPicPr>
          <p:nvPr/>
        </p:nvPicPr>
        <p:blipFill>
          <a:blip r:embed="rId4">
            <a:lum contrast="20000"/>
          </a:blip>
          <a:srcRect/>
          <a:stretch>
            <a:fillRect/>
          </a:stretch>
        </p:blipFill>
        <p:spPr bwMode="auto">
          <a:xfrm>
            <a:off x="2571736" y="142852"/>
            <a:ext cx="4705350" cy="923925"/>
          </a:xfrm>
          <a:prstGeom prst="rect">
            <a:avLst/>
          </a:prstGeom>
          <a:noFill/>
        </p:spPr>
      </p:pic>
      <p:pic>
        <p:nvPicPr>
          <p:cNvPr id="41990" name="Picture 6" descr="Rendered Image"/>
          <p:cNvPicPr>
            <a:picLocks noChangeAspect="1" noChangeArrowheads="1"/>
          </p:cNvPicPr>
          <p:nvPr/>
        </p:nvPicPr>
        <p:blipFill>
          <a:blip r:embed="rId5">
            <a:lum contrast="20000"/>
          </a:blip>
          <a:srcRect/>
          <a:stretch>
            <a:fillRect/>
          </a:stretch>
        </p:blipFill>
        <p:spPr bwMode="auto">
          <a:xfrm>
            <a:off x="6858016" y="5694276"/>
            <a:ext cx="2285984" cy="449368"/>
          </a:xfrm>
          <a:prstGeom prst="rect">
            <a:avLst/>
          </a:prstGeom>
          <a:noFill/>
        </p:spPr>
      </p:pic>
      <p:pic>
        <p:nvPicPr>
          <p:cNvPr id="24" name="23 Imagen" descr="213897_para-koni-bieg.jpg"/>
          <p:cNvPicPr>
            <a:picLocks noGrp="1" noChangeAspect="1"/>
          </p:cNvPicPr>
          <p:nvPr isPhoto="1"/>
        </p:nvPicPr>
        <p:blipFill>
          <a:blip r:embed="rId3">
            <a:lum/>
          </a:blip>
          <a:stretch>
            <a:fillRect/>
          </a:stretch>
        </p:blipFill>
        <p:spPr>
          <a:xfrm>
            <a:off x="0" y="0"/>
            <a:ext cx="9144000" cy="6854825"/>
          </a:xfrm>
          <a:prstGeom prst="rect">
            <a:avLst/>
          </a:prstGeom>
          <a:noFill/>
          <a:ln>
            <a:noFill/>
          </a:ln>
        </p:spPr>
      </p:pic>
    </p:spTree>
  </p:cSld>
  <p:clrMapOvr>
    <a:masterClrMapping/>
  </p:clrMapOvr>
  <p:transition advTm="18000">
    <p:sndAc>
      <p:stSnd loop="1">
        <p:snd r:embed="rId2" name="__Greatest love - GIOVANNI MARRADI__.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24"/>
                                        </p:tgtEl>
                                        <p:attrNameLst>
                                          <p:attrName>style.opacity</p:attrName>
                                        </p:attrNameLst>
                                      </p:cBhvr>
                                      <p:to>
                                        <p:strVal val="0"/>
                                      </p:to>
                                    </p:set>
                                    <p:animEffect filter="image" prLst="opacity: 0">
                                      <p:cBhvr rctx="IE">
                                        <p:cTn id="7" dur="indefinite"/>
                                        <p:tgtEl>
                                          <p:spTgt spid="24"/>
                                        </p:tgtEl>
                                      </p:cBhvr>
                                    </p:animEffect>
                                  </p:childTnLst>
                                </p:cTn>
                              </p:par>
                              <p:par>
                                <p:cTn id="8" presetID="2" presetClass="entr" presetSubtype="4" fill="hold" grpId="0" nodeType="withEffect">
                                  <p:stCondLst>
                                    <p:cond delay="0"/>
                                  </p:stCondLst>
                                  <p:childTnLst>
                                    <p:set>
                                      <p:cBhvr>
                                        <p:cTn id="9" dur="1" fill="hold">
                                          <p:stCondLst>
                                            <p:cond delay="0"/>
                                          </p:stCondLst>
                                        </p:cTn>
                                        <p:tgtEl>
                                          <p:spTgt spid="64"/>
                                        </p:tgtEl>
                                        <p:attrNameLst>
                                          <p:attrName>style.visibility</p:attrName>
                                        </p:attrNameLst>
                                      </p:cBhvr>
                                      <p:to>
                                        <p:strVal val="visible"/>
                                      </p:to>
                                    </p:set>
                                    <p:anim calcmode="lin" valueType="num">
                                      <p:cBhvr additive="base">
                                        <p:cTn id="10" dur="2000" fill="hold"/>
                                        <p:tgtEl>
                                          <p:spTgt spid="64"/>
                                        </p:tgtEl>
                                        <p:attrNameLst>
                                          <p:attrName>ppt_x</p:attrName>
                                        </p:attrNameLst>
                                      </p:cBhvr>
                                      <p:tavLst>
                                        <p:tav tm="0">
                                          <p:val>
                                            <p:strVal val="#ppt_x"/>
                                          </p:val>
                                        </p:tav>
                                        <p:tav tm="100000">
                                          <p:val>
                                            <p:strVal val="#ppt_x"/>
                                          </p:val>
                                        </p:tav>
                                      </p:tavLst>
                                    </p:anim>
                                    <p:anim calcmode="lin" valueType="num">
                                      <p:cBhvr additive="base">
                                        <p:cTn id="11" dur="2000" fill="hold"/>
                                        <p:tgtEl>
                                          <p:spTgt spid="64"/>
                                        </p:tgtEl>
                                        <p:attrNameLst>
                                          <p:attrName>ppt_y</p:attrName>
                                        </p:attrNameLst>
                                      </p:cBhvr>
                                      <p:tavLst>
                                        <p:tav tm="0">
                                          <p:val>
                                            <p:strVal val="1+#ppt_h/2"/>
                                          </p:val>
                                        </p:tav>
                                        <p:tav tm="100000">
                                          <p:val>
                                            <p:strVal val="#ppt_y"/>
                                          </p:val>
                                        </p:tav>
                                      </p:tavLst>
                                    </p:anim>
                                  </p:childTnLst>
                                </p:cTn>
                              </p:par>
                              <p:par>
                                <p:cTn id="12" presetID="2" presetClass="entr" presetSubtype="1" fill="hold" grpId="0" nodeType="withEffect">
                                  <p:stCondLst>
                                    <p:cond delay="0"/>
                                  </p:stCondLst>
                                  <p:childTnLst>
                                    <p:set>
                                      <p:cBhvr>
                                        <p:cTn id="13" dur="1" fill="hold">
                                          <p:stCondLst>
                                            <p:cond delay="0"/>
                                          </p:stCondLst>
                                        </p:cTn>
                                        <p:tgtEl>
                                          <p:spTgt spid="65"/>
                                        </p:tgtEl>
                                        <p:attrNameLst>
                                          <p:attrName>style.visibility</p:attrName>
                                        </p:attrNameLst>
                                      </p:cBhvr>
                                      <p:to>
                                        <p:strVal val="visible"/>
                                      </p:to>
                                    </p:set>
                                    <p:anim calcmode="lin" valueType="num">
                                      <p:cBhvr additive="base">
                                        <p:cTn id="14" dur="2000" fill="hold"/>
                                        <p:tgtEl>
                                          <p:spTgt spid="65"/>
                                        </p:tgtEl>
                                        <p:attrNameLst>
                                          <p:attrName>ppt_x</p:attrName>
                                        </p:attrNameLst>
                                      </p:cBhvr>
                                      <p:tavLst>
                                        <p:tav tm="0">
                                          <p:val>
                                            <p:strVal val="#ppt_x"/>
                                          </p:val>
                                        </p:tav>
                                        <p:tav tm="100000">
                                          <p:val>
                                            <p:strVal val="#ppt_x"/>
                                          </p:val>
                                        </p:tav>
                                      </p:tavLst>
                                    </p:anim>
                                    <p:anim calcmode="lin" valueType="num">
                                      <p:cBhvr additive="base">
                                        <p:cTn id="15" dur="2000" fill="hold"/>
                                        <p:tgtEl>
                                          <p:spTgt spid="65"/>
                                        </p:tgtEl>
                                        <p:attrNameLst>
                                          <p:attrName>ppt_y</p:attrName>
                                        </p:attrNameLst>
                                      </p:cBhvr>
                                      <p:tavLst>
                                        <p:tav tm="0">
                                          <p:val>
                                            <p:strVal val="0-#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66"/>
                                        </p:tgtEl>
                                        <p:attrNameLst>
                                          <p:attrName>style.visibility</p:attrName>
                                        </p:attrNameLst>
                                      </p:cBhvr>
                                      <p:to>
                                        <p:strVal val="visible"/>
                                      </p:to>
                                    </p:set>
                                    <p:anim calcmode="lin" valueType="num">
                                      <p:cBhvr additive="base">
                                        <p:cTn id="18" dur="2000" fill="hold"/>
                                        <p:tgtEl>
                                          <p:spTgt spid="66"/>
                                        </p:tgtEl>
                                        <p:attrNameLst>
                                          <p:attrName>ppt_x</p:attrName>
                                        </p:attrNameLst>
                                      </p:cBhvr>
                                      <p:tavLst>
                                        <p:tav tm="0">
                                          <p:val>
                                            <p:strVal val="#ppt_x"/>
                                          </p:val>
                                        </p:tav>
                                        <p:tav tm="100000">
                                          <p:val>
                                            <p:strVal val="#ppt_x"/>
                                          </p:val>
                                        </p:tav>
                                      </p:tavLst>
                                    </p:anim>
                                    <p:anim calcmode="lin" valueType="num">
                                      <p:cBhvr additive="base">
                                        <p:cTn id="19" dur="2000" fill="hold"/>
                                        <p:tgtEl>
                                          <p:spTgt spid="66"/>
                                        </p:tgtEl>
                                        <p:attrNameLst>
                                          <p:attrName>ppt_y</p:attrName>
                                        </p:attrNameLst>
                                      </p:cBhvr>
                                      <p:tavLst>
                                        <p:tav tm="0">
                                          <p:val>
                                            <p:strVal val="1+#ppt_h/2"/>
                                          </p:val>
                                        </p:tav>
                                        <p:tav tm="100000">
                                          <p:val>
                                            <p:strVal val="#ppt_y"/>
                                          </p:val>
                                        </p:tav>
                                      </p:tavLst>
                                    </p:anim>
                                  </p:childTnLst>
                                </p:cTn>
                              </p:par>
                              <p:par>
                                <p:cTn id="20" presetID="2" presetClass="entr" presetSubtype="1" fill="hold" grpId="0" nodeType="withEffect">
                                  <p:stCondLst>
                                    <p:cond delay="0"/>
                                  </p:stCondLst>
                                  <p:childTnLst>
                                    <p:set>
                                      <p:cBhvr>
                                        <p:cTn id="21" dur="1" fill="hold">
                                          <p:stCondLst>
                                            <p:cond delay="0"/>
                                          </p:stCondLst>
                                        </p:cTn>
                                        <p:tgtEl>
                                          <p:spTgt spid="67"/>
                                        </p:tgtEl>
                                        <p:attrNameLst>
                                          <p:attrName>style.visibility</p:attrName>
                                        </p:attrNameLst>
                                      </p:cBhvr>
                                      <p:to>
                                        <p:strVal val="visible"/>
                                      </p:to>
                                    </p:set>
                                    <p:anim calcmode="lin" valueType="num">
                                      <p:cBhvr additive="base">
                                        <p:cTn id="22" dur="2000" fill="hold"/>
                                        <p:tgtEl>
                                          <p:spTgt spid="67"/>
                                        </p:tgtEl>
                                        <p:attrNameLst>
                                          <p:attrName>ppt_x</p:attrName>
                                        </p:attrNameLst>
                                      </p:cBhvr>
                                      <p:tavLst>
                                        <p:tav tm="0">
                                          <p:val>
                                            <p:strVal val="#ppt_x"/>
                                          </p:val>
                                        </p:tav>
                                        <p:tav tm="100000">
                                          <p:val>
                                            <p:strVal val="#ppt_x"/>
                                          </p:val>
                                        </p:tav>
                                      </p:tavLst>
                                    </p:anim>
                                    <p:anim calcmode="lin" valueType="num">
                                      <p:cBhvr additive="base">
                                        <p:cTn id="23" dur="2000" fill="hold"/>
                                        <p:tgtEl>
                                          <p:spTgt spid="67"/>
                                        </p:tgtEl>
                                        <p:attrNameLst>
                                          <p:attrName>ppt_y</p:attrName>
                                        </p:attrNameLst>
                                      </p:cBhvr>
                                      <p:tavLst>
                                        <p:tav tm="0">
                                          <p:val>
                                            <p:strVal val="0-#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68"/>
                                        </p:tgtEl>
                                        <p:attrNameLst>
                                          <p:attrName>style.visibility</p:attrName>
                                        </p:attrNameLst>
                                      </p:cBhvr>
                                      <p:to>
                                        <p:strVal val="visible"/>
                                      </p:to>
                                    </p:set>
                                    <p:anim calcmode="lin" valueType="num">
                                      <p:cBhvr additive="base">
                                        <p:cTn id="26" dur="2000" fill="hold"/>
                                        <p:tgtEl>
                                          <p:spTgt spid="68"/>
                                        </p:tgtEl>
                                        <p:attrNameLst>
                                          <p:attrName>ppt_x</p:attrName>
                                        </p:attrNameLst>
                                      </p:cBhvr>
                                      <p:tavLst>
                                        <p:tav tm="0">
                                          <p:val>
                                            <p:strVal val="#ppt_x"/>
                                          </p:val>
                                        </p:tav>
                                        <p:tav tm="100000">
                                          <p:val>
                                            <p:strVal val="#ppt_x"/>
                                          </p:val>
                                        </p:tav>
                                      </p:tavLst>
                                    </p:anim>
                                    <p:anim calcmode="lin" valueType="num">
                                      <p:cBhvr additive="base">
                                        <p:cTn id="27" dur="2000" fill="hold"/>
                                        <p:tgtEl>
                                          <p:spTgt spid="68"/>
                                        </p:tgtEl>
                                        <p:attrNameLst>
                                          <p:attrName>ppt_y</p:attrName>
                                        </p:attrNameLst>
                                      </p:cBhvr>
                                      <p:tavLst>
                                        <p:tav tm="0">
                                          <p:val>
                                            <p:strVal val="1+#ppt_h/2"/>
                                          </p:val>
                                        </p:tav>
                                        <p:tav tm="100000">
                                          <p:val>
                                            <p:strVal val="#ppt_y"/>
                                          </p:val>
                                        </p:tav>
                                      </p:tavLst>
                                    </p:anim>
                                  </p:childTnLst>
                                </p:cTn>
                              </p:par>
                              <p:par>
                                <p:cTn id="28" presetID="2" presetClass="entr" presetSubtype="1" fill="hold" grpId="0" nodeType="withEffect">
                                  <p:stCondLst>
                                    <p:cond delay="0"/>
                                  </p:stCondLst>
                                  <p:childTnLst>
                                    <p:set>
                                      <p:cBhvr>
                                        <p:cTn id="29" dur="1" fill="hold">
                                          <p:stCondLst>
                                            <p:cond delay="0"/>
                                          </p:stCondLst>
                                        </p:cTn>
                                        <p:tgtEl>
                                          <p:spTgt spid="69"/>
                                        </p:tgtEl>
                                        <p:attrNameLst>
                                          <p:attrName>style.visibility</p:attrName>
                                        </p:attrNameLst>
                                      </p:cBhvr>
                                      <p:to>
                                        <p:strVal val="visible"/>
                                      </p:to>
                                    </p:set>
                                    <p:anim calcmode="lin" valueType="num">
                                      <p:cBhvr additive="base">
                                        <p:cTn id="30" dur="2000" fill="hold"/>
                                        <p:tgtEl>
                                          <p:spTgt spid="69"/>
                                        </p:tgtEl>
                                        <p:attrNameLst>
                                          <p:attrName>ppt_x</p:attrName>
                                        </p:attrNameLst>
                                      </p:cBhvr>
                                      <p:tavLst>
                                        <p:tav tm="0">
                                          <p:val>
                                            <p:strVal val="#ppt_x"/>
                                          </p:val>
                                        </p:tav>
                                        <p:tav tm="100000">
                                          <p:val>
                                            <p:strVal val="#ppt_x"/>
                                          </p:val>
                                        </p:tav>
                                      </p:tavLst>
                                    </p:anim>
                                    <p:anim calcmode="lin" valueType="num">
                                      <p:cBhvr additive="base">
                                        <p:cTn id="31" dur="2000" fill="hold"/>
                                        <p:tgtEl>
                                          <p:spTgt spid="69"/>
                                        </p:tgtEl>
                                        <p:attrNameLst>
                                          <p:attrName>ppt_y</p:attrName>
                                        </p:attrNameLst>
                                      </p:cBhvr>
                                      <p:tavLst>
                                        <p:tav tm="0">
                                          <p:val>
                                            <p:strVal val="0-#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70"/>
                                        </p:tgtEl>
                                        <p:attrNameLst>
                                          <p:attrName>style.visibility</p:attrName>
                                        </p:attrNameLst>
                                      </p:cBhvr>
                                      <p:to>
                                        <p:strVal val="visible"/>
                                      </p:to>
                                    </p:set>
                                    <p:anim calcmode="lin" valueType="num">
                                      <p:cBhvr additive="base">
                                        <p:cTn id="34" dur="2000" fill="hold"/>
                                        <p:tgtEl>
                                          <p:spTgt spid="70"/>
                                        </p:tgtEl>
                                        <p:attrNameLst>
                                          <p:attrName>ppt_x</p:attrName>
                                        </p:attrNameLst>
                                      </p:cBhvr>
                                      <p:tavLst>
                                        <p:tav tm="0">
                                          <p:val>
                                            <p:strVal val="#ppt_x"/>
                                          </p:val>
                                        </p:tav>
                                        <p:tav tm="100000">
                                          <p:val>
                                            <p:strVal val="#ppt_x"/>
                                          </p:val>
                                        </p:tav>
                                      </p:tavLst>
                                    </p:anim>
                                    <p:anim calcmode="lin" valueType="num">
                                      <p:cBhvr additive="base">
                                        <p:cTn id="35" dur="2000" fill="hold"/>
                                        <p:tgtEl>
                                          <p:spTgt spid="70"/>
                                        </p:tgtEl>
                                        <p:attrNameLst>
                                          <p:attrName>ppt_y</p:attrName>
                                        </p:attrNameLst>
                                      </p:cBhvr>
                                      <p:tavLst>
                                        <p:tav tm="0">
                                          <p:val>
                                            <p:strVal val="1+#ppt_h/2"/>
                                          </p:val>
                                        </p:tav>
                                        <p:tav tm="100000">
                                          <p:val>
                                            <p:strVal val="#ppt_y"/>
                                          </p:val>
                                        </p:tav>
                                      </p:tavLst>
                                    </p:anim>
                                  </p:childTnLst>
                                </p:cTn>
                              </p:par>
                              <p:par>
                                <p:cTn id="36" presetID="2" presetClass="entr" presetSubtype="1" fill="hold" grpId="0" nodeType="withEffect">
                                  <p:stCondLst>
                                    <p:cond delay="0"/>
                                  </p:stCondLst>
                                  <p:childTnLst>
                                    <p:set>
                                      <p:cBhvr>
                                        <p:cTn id="37" dur="1" fill="hold">
                                          <p:stCondLst>
                                            <p:cond delay="0"/>
                                          </p:stCondLst>
                                        </p:cTn>
                                        <p:tgtEl>
                                          <p:spTgt spid="71"/>
                                        </p:tgtEl>
                                        <p:attrNameLst>
                                          <p:attrName>style.visibility</p:attrName>
                                        </p:attrNameLst>
                                      </p:cBhvr>
                                      <p:to>
                                        <p:strVal val="visible"/>
                                      </p:to>
                                    </p:set>
                                    <p:anim calcmode="lin" valueType="num">
                                      <p:cBhvr additive="base">
                                        <p:cTn id="38" dur="2000" fill="hold"/>
                                        <p:tgtEl>
                                          <p:spTgt spid="71"/>
                                        </p:tgtEl>
                                        <p:attrNameLst>
                                          <p:attrName>ppt_x</p:attrName>
                                        </p:attrNameLst>
                                      </p:cBhvr>
                                      <p:tavLst>
                                        <p:tav tm="0">
                                          <p:val>
                                            <p:strVal val="#ppt_x"/>
                                          </p:val>
                                        </p:tav>
                                        <p:tav tm="100000">
                                          <p:val>
                                            <p:strVal val="#ppt_x"/>
                                          </p:val>
                                        </p:tav>
                                      </p:tavLst>
                                    </p:anim>
                                    <p:anim calcmode="lin" valueType="num">
                                      <p:cBhvr additive="base">
                                        <p:cTn id="39" dur="2000" fill="hold"/>
                                        <p:tgtEl>
                                          <p:spTgt spid="71"/>
                                        </p:tgtEl>
                                        <p:attrNameLst>
                                          <p:attrName>ppt_y</p:attrName>
                                        </p:attrNameLst>
                                      </p:cBhvr>
                                      <p:tavLst>
                                        <p:tav tm="0">
                                          <p:val>
                                            <p:strVal val="0-#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72"/>
                                        </p:tgtEl>
                                        <p:attrNameLst>
                                          <p:attrName>style.visibility</p:attrName>
                                        </p:attrNameLst>
                                      </p:cBhvr>
                                      <p:to>
                                        <p:strVal val="visible"/>
                                      </p:to>
                                    </p:set>
                                    <p:anim calcmode="lin" valueType="num">
                                      <p:cBhvr additive="base">
                                        <p:cTn id="42" dur="2000" fill="hold"/>
                                        <p:tgtEl>
                                          <p:spTgt spid="72"/>
                                        </p:tgtEl>
                                        <p:attrNameLst>
                                          <p:attrName>ppt_x</p:attrName>
                                        </p:attrNameLst>
                                      </p:cBhvr>
                                      <p:tavLst>
                                        <p:tav tm="0">
                                          <p:val>
                                            <p:strVal val="#ppt_x"/>
                                          </p:val>
                                        </p:tav>
                                        <p:tav tm="100000">
                                          <p:val>
                                            <p:strVal val="#ppt_x"/>
                                          </p:val>
                                        </p:tav>
                                      </p:tavLst>
                                    </p:anim>
                                    <p:anim calcmode="lin" valueType="num">
                                      <p:cBhvr additive="base">
                                        <p:cTn id="43" dur="2000" fill="hold"/>
                                        <p:tgtEl>
                                          <p:spTgt spid="72"/>
                                        </p:tgtEl>
                                        <p:attrNameLst>
                                          <p:attrName>ppt_y</p:attrName>
                                        </p:attrNameLst>
                                      </p:cBhvr>
                                      <p:tavLst>
                                        <p:tav tm="0">
                                          <p:val>
                                            <p:strVal val="1+#ppt_h/2"/>
                                          </p:val>
                                        </p:tav>
                                        <p:tav tm="100000">
                                          <p:val>
                                            <p:strVal val="#ppt_y"/>
                                          </p:val>
                                        </p:tav>
                                      </p:tavLst>
                                    </p:anim>
                                  </p:childTnLst>
                                </p:cTn>
                              </p:par>
                              <p:par>
                                <p:cTn id="44" presetID="2" presetClass="entr" presetSubtype="1" fill="hold" grpId="0" nodeType="withEffect">
                                  <p:stCondLst>
                                    <p:cond delay="0"/>
                                  </p:stCondLst>
                                  <p:childTnLst>
                                    <p:set>
                                      <p:cBhvr>
                                        <p:cTn id="45" dur="1" fill="hold">
                                          <p:stCondLst>
                                            <p:cond delay="0"/>
                                          </p:stCondLst>
                                        </p:cTn>
                                        <p:tgtEl>
                                          <p:spTgt spid="73"/>
                                        </p:tgtEl>
                                        <p:attrNameLst>
                                          <p:attrName>style.visibility</p:attrName>
                                        </p:attrNameLst>
                                      </p:cBhvr>
                                      <p:to>
                                        <p:strVal val="visible"/>
                                      </p:to>
                                    </p:set>
                                    <p:anim calcmode="lin" valueType="num">
                                      <p:cBhvr additive="base">
                                        <p:cTn id="46" dur="2000" fill="hold"/>
                                        <p:tgtEl>
                                          <p:spTgt spid="73"/>
                                        </p:tgtEl>
                                        <p:attrNameLst>
                                          <p:attrName>ppt_x</p:attrName>
                                        </p:attrNameLst>
                                      </p:cBhvr>
                                      <p:tavLst>
                                        <p:tav tm="0">
                                          <p:val>
                                            <p:strVal val="#ppt_x"/>
                                          </p:val>
                                        </p:tav>
                                        <p:tav tm="100000">
                                          <p:val>
                                            <p:strVal val="#ppt_x"/>
                                          </p:val>
                                        </p:tav>
                                      </p:tavLst>
                                    </p:anim>
                                    <p:anim calcmode="lin" valueType="num">
                                      <p:cBhvr additive="base">
                                        <p:cTn id="47" dur="2000" fill="hold"/>
                                        <p:tgtEl>
                                          <p:spTgt spid="73"/>
                                        </p:tgtEl>
                                        <p:attrNameLst>
                                          <p:attrName>ppt_y</p:attrName>
                                        </p:attrNameLst>
                                      </p:cBhvr>
                                      <p:tavLst>
                                        <p:tav tm="0">
                                          <p:val>
                                            <p:strVal val="0-#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74"/>
                                        </p:tgtEl>
                                        <p:attrNameLst>
                                          <p:attrName>style.visibility</p:attrName>
                                        </p:attrNameLst>
                                      </p:cBhvr>
                                      <p:to>
                                        <p:strVal val="visible"/>
                                      </p:to>
                                    </p:set>
                                    <p:anim calcmode="lin" valueType="num">
                                      <p:cBhvr additive="base">
                                        <p:cTn id="50" dur="2000" fill="hold"/>
                                        <p:tgtEl>
                                          <p:spTgt spid="74"/>
                                        </p:tgtEl>
                                        <p:attrNameLst>
                                          <p:attrName>ppt_x</p:attrName>
                                        </p:attrNameLst>
                                      </p:cBhvr>
                                      <p:tavLst>
                                        <p:tav tm="0">
                                          <p:val>
                                            <p:strVal val="#ppt_x"/>
                                          </p:val>
                                        </p:tav>
                                        <p:tav tm="100000">
                                          <p:val>
                                            <p:strVal val="#ppt_x"/>
                                          </p:val>
                                        </p:tav>
                                      </p:tavLst>
                                    </p:anim>
                                    <p:anim calcmode="lin" valueType="num">
                                      <p:cBhvr additive="base">
                                        <p:cTn id="51" dur="2000" fill="hold"/>
                                        <p:tgtEl>
                                          <p:spTgt spid="74"/>
                                        </p:tgtEl>
                                        <p:attrNameLst>
                                          <p:attrName>ppt_y</p:attrName>
                                        </p:attrNameLst>
                                      </p:cBhvr>
                                      <p:tavLst>
                                        <p:tav tm="0">
                                          <p:val>
                                            <p:strVal val="1+#ppt_h/2"/>
                                          </p:val>
                                        </p:tav>
                                        <p:tav tm="100000">
                                          <p:val>
                                            <p:strVal val="#ppt_y"/>
                                          </p:val>
                                        </p:tav>
                                      </p:tavLst>
                                    </p:anim>
                                  </p:childTnLst>
                                </p:cTn>
                              </p:par>
                              <p:par>
                                <p:cTn id="52" presetID="2" presetClass="entr" presetSubtype="1" fill="hold" grpId="0" nodeType="withEffect">
                                  <p:stCondLst>
                                    <p:cond delay="0"/>
                                  </p:stCondLst>
                                  <p:childTnLst>
                                    <p:set>
                                      <p:cBhvr>
                                        <p:cTn id="53" dur="1" fill="hold">
                                          <p:stCondLst>
                                            <p:cond delay="0"/>
                                          </p:stCondLst>
                                        </p:cTn>
                                        <p:tgtEl>
                                          <p:spTgt spid="75"/>
                                        </p:tgtEl>
                                        <p:attrNameLst>
                                          <p:attrName>style.visibility</p:attrName>
                                        </p:attrNameLst>
                                      </p:cBhvr>
                                      <p:to>
                                        <p:strVal val="visible"/>
                                      </p:to>
                                    </p:set>
                                    <p:anim calcmode="lin" valueType="num">
                                      <p:cBhvr additive="base">
                                        <p:cTn id="54" dur="2000" fill="hold"/>
                                        <p:tgtEl>
                                          <p:spTgt spid="75"/>
                                        </p:tgtEl>
                                        <p:attrNameLst>
                                          <p:attrName>ppt_x</p:attrName>
                                        </p:attrNameLst>
                                      </p:cBhvr>
                                      <p:tavLst>
                                        <p:tav tm="0">
                                          <p:val>
                                            <p:strVal val="#ppt_x"/>
                                          </p:val>
                                        </p:tav>
                                        <p:tav tm="100000">
                                          <p:val>
                                            <p:strVal val="#ppt_x"/>
                                          </p:val>
                                        </p:tav>
                                      </p:tavLst>
                                    </p:anim>
                                    <p:anim calcmode="lin" valueType="num">
                                      <p:cBhvr additive="base">
                                        <p:cTn id="55" dur="2000" fill="hold"/>
                                        <p:tgtEl>
                                          <p:spTgt spid="75"/>
                                        </p:tgtEl>
                                        <p:attrNameLst>
                                          <p:attrName>ppt_y</p:attrName>
                                        </p:attrNameLst>
                                      </p:cBhvr>
                                      <p:tavLst>
                                        <p:tav tm="0">
                                          <p:val>
                                            <p:strVal val="0-#ppt_h/2"/>
                                          </p:val>
                                        </p:tav>
                                        <p:tav tm="100000">
                                          <p:val>
                                            <p:strVal val="#ppt_y"/>
                                          </p:val>
                                        </p:tav>
                                      </p:tavLst>
                                    </p:anim>
                                  </p:childTnLst>
                                </p:cTn>
                              </p:par>
                              <p:par>
                                <p:cTn id="56" presetID="2" presetClass="entr" presetSubtype="4" fill="hold" grpId="0" nodeType="withEffect">
                                  <p:stCondLst>
                                    <p:cond delay="0"/>
                                  </p:stCondLst>
                                  <p:childTnLst>
                                    <p:set>
                                      <p:cBhvr>
                                        <p:cTn id="57" dur="1" fill="hold">
                                          <p:stCondLst>
                                            <p:cond delay="0"/>
                                          </p:stCondLst>
                                        </p:cTn>
                                        <p:tgtEl>
                                          <p:spTgt spid="76"/>
                                        </p:tgtEl>
                                        <p:attrNameLst>
                                          <p:attrName>style.visibility</p:attrName>
                                        </p:attrNameLst>
                                      </p:cBhvr>
                                      <p:to>
                                        <p:strVal val="visible"/>
                                      </p:to>
                                    </p:set>
                                    <p:anim calcmode="lin" valueType="num">
                                      <p:cBhvr additive="base">
                                        <p:cTn id="58" dur="2000" fill="hold"/>
                                        <p:tgtEl>
                                          <p:spTgt spid="76"/>
                                        </p:tgtEl>
                                        <p:attrNameLst>
                                          <p:attrName>ppt_x</p:attrName>
                                        </p:attrNameLst>
                                      </p:cBhvr>
                                      <p:tavLst>
                                        <p:tav tm="0">
                                          <p:val>
                                            <p:strVal val="#ppt_x"/>
                                          </p:val>
                                        </p:tav>
                                        <p:tav tm="100000">
                                          <p:val>
                                            <p:strVal val="#ppt_x"/>
                                          </p:val>
                                        </p:tav>
                                      </p:tavLst>
                                    </p:anim>
                                    <p:anim calcmode="lin" valueType="num">
                                      <p:cBhvr additive="base">
                                        <p:cTn id="59" dur="2000" fill="hold"/>
                                        <p:tgtEl>
                                          <p:spTgt spid="76"/>
                                        </p:tgtEl>
                                        <p:attrNameLst>
                                          <p:attrName>ppt_y</p:attrName>
                                        </p:attrNameLst>
                                      </p:cBhvr>
                                      <p:tavLst>
                                        <p:tav tm="0">
                                          <p:val>
                                            <p:strVal val="1+#ppt_h/2"/>
                                          </p:val>
                                        </p:tav>
                                        <p:tav tm="100000">
                                          <p:val>
                                            <p:strVal val="#ppt_y"/>
                                          </p:val>
                                        </p:tav>
                                      </p:tavLst>
                                    </p:anim>
                                  </p:childTnLst>
                                </p:cTn>
                              </p:par>
                              <p:par>
                                <p:cTn id="60" presetID="2" presetClass="entr" presetSubtype="1" fill="hold" grpId="0" nodeType="withEffect">
                                  <p:stCondLst>
                                    <p:cond delay="0"/>
                                  </p:stCondLst>
                                  <p:childTnLst>
                                    <p:set>
                                      <p:cBhvr>
                                        <p:cTn id="61" dur="1" fill="hold">
                                          <p:stCondLst>
                                            <p:cond delay="0"/>
                                          </p:stCondLst>
                                        </p:cTn>
                                        <p:tgtEl>
                                          <p:spTgt spid="77"/>
                                        </p:tgtEl>
                                        <p:attrNameLst>
                                          <p:attrName>style.visibility</p:attrName>
                                        </p:attrNameLst>
                                      </p:cBhvr>
                                      <p:to>
                                        <p:strVal val="visible"/>
                                      </p:to>
                                    </p:set>
                                    <p:anim calcmode="lin" valueType="num">
                                      <p:cBhvr additive="base">
                                        <p:cTn id="62" dur="2000" fill="hold"/>
                                        <p:tgtEl>
                                          <p:spTgt spid="77"/>
                                        </p:tgtEl>
                                        <p:attrNameLst>
                                          <p:attrName>ppt_x</p:attrName>
                                        </p:attrNameLst>
                                      </p:cBhvr>
                                      <p:tavLst>
                                        <p:tav tm="0">
                                          <p:val>
                                            <p:strVal val="#ppt_x"/>
                                          </p:val>
                                        </p:tav>
                                        <p:tav tm="100000">
                                          <p:val>
                                            <p:strVal val="#ppt_x"/>
                                          </p:val>
                                        </p:tav>
                                      </p:tavLst>
                                    </p:anim>
                                    <p:anim calcmode="lin" valueType="num">
                                      <p:cBhvr additive="base">
                                        <p:cTn id="63" dur="2000" fill="hold"/>
                                        <p:tgtEl>
                                          <p:spTgt spid="77"/>
                                        </p:tgtEl>
                                        <p:attrNameLst>
                                          <p:attrName>ppt_y</p:attrName>
                                        </p:attrNameLst>
                                      </p:cBhvr>
                                      <p:tavLst>
                                        <p:tav tm="0">
                                          <p:val>
                                            <p:strVal val="0-#ppt_h/2"/>
                                          </p:val>
                                        </p:tav>
                                        <p:tav tm="100000">
                                          <p:val>
                                            <p:strVal val="#ppt_y"/>
                                          </p:val>
                                        </p:tav>
                                      </p:tavLst>
                                    </p:anim>
                                  </p:childTnLst>
                                </p:cTn>
                              </p:par>
                              <p:par>
                                <p:cTn id="64" presetID="2" presetClass="entr" presetSubtype="4" fill="hold" grpId="0" nodeType="withEffect">
                                  <p:stCondLst>
                                    <p:cond delay="0"/>
                                  </p:stCondLst>
                                  <p:childTnLst>
                                    <p:set>
                                      <p:cBhvr>
                                        <p:cTn id="65" dur="1" fill="hold">
                                          <p:stCondLst>
                                            <p:cond delay="0"/>
                                          </p:stCondLst>
                                        </p:cTn>
                                        <p:tgtEl>
                                          <p:spTgt spid="78"/>
                                        </p:tgtEl>
                                        <p:attrNameLst>
                                          <p:attrName>style.visibility</p:attrName>
                                        </p:attrNameLst>
                                      </p:cBhvr>
                                      <p:to>
                                        <p:strVal val="visible"/>
                                      </p:to>
                                    </p:set>
                                    <p:anim calcmode="lin" valueType="num">
                                      <p:cBhvr additive="base">
                                        <p:cTn id="66" dur="2000" fill="hold"/>
                                        <p:tgtEl>
                                          <p:spTgt spid="78"/>
                                        </p:tgtEl>
                                        <p:attrNameLst>
                                          <p:attrName>ppt_x</p:attrName>
                                        </p:attrNameLst>
                                      </p:cBhvr>
                                      <p:tavLst>
                                        <p:tav tm="0">
                                          <p:val>
                                            <p:strVal val="#ppt_x"/>
                                          </p:val>
                                        </p:tav>
                                        <p:tav tm="100000">
                                          <p:val>
                                            <p:strVal val="#ppt_x"/>
                                          </p:val>
                                        </p:tav>
                                      </p:tavLst>
                                    </p:anim>
                                    <p:anim calcmode="lin" valueType="num">
                                      <p:cBhvr additive="base">
                                        <p:cTn id="67" dur="2000" fill="hold"/>
                                        <p:tgtEl>
                                          <p:spTgt spid="78"/>
                                        </p:tgtEl>
                                        <p:attrNameLst>
                                          <p:attrName>ppt_y</p:attrName>
                                        </p:attrNameLst>
                                      </p:cBhvr>
                                      <p:tavLst>
                                        <p:tav tm="0">
                                          <p:val>
                                            <p:strVal val="1+#ppt_h/2"/>
                                          </p:val>
                                        </p:tav>
                                        <p:tav tm="100000">
                                          <p:val>
                                            <p:strVal val="#ppt_y"/>
                                          </p:val>
                                        </p:tav>
                                      </p:tavLst>
                                    </p:anim>
                                  </p:childTnLst>
                                </p:cTn>
                              </p:par>
                              <p:par>
                                <p:cTn id="68" presetID="2" presetClass="entr" presetSubtype="1" fill="hold" grpId="0" nodeType="withEffect">
                                  <p:stCondLst>
                                    <p:cond delay="0"/>
                                  </p:stCondLst>
                                  <p:childTnLst>
                                    <p:set>
                                      <p:cBhvr>
                                        <p:cTn id="69" dur="1" fill="hold">
                                          <p:stCondLst>
                                            <p:cond delay="0"/>
                                          </p:stCondLst>
                                        </p:cTn>
                                        <p:tgtEl>
                                          <p:spTgt spid="79"/>
                                        </p:tgtEl>
                                        <p:attrNameLst>
                                          <p:attrName>style.visibility</p:attrName>
                                        </p:attrNameLst>
                                      </p:cBhvr>
                                      <p:to>
                                        <p:strVal val="visible"/>
                                      </p:to>
                                    </p:set>
                                    <p:anim calcmode="lin" valueType="num">
                                      <p:cBhvr additive="base">
                                        <p:cTn id="70" dur="2000" fill="hold"/>
                                        <p:tgtEl>
                                          <p:spTgt spid="79"/>
                                        </p:tgtEl>
                                        <p:attrNameLst>
                                          <p:attrName>ppt_x</p:attrName>
                                        </p:attrNameLst>
                                      </p:cBhvr>
                                      <p:tavLst>
                                        <p:tav tm="0">
                                          <p:val>
                                            <p:strVal val="#ppt_x"/>
                                          </p:val>
                                        </p:tav>
                                        <p:tav tm="100000">
                                          <p:val>
                                            <p:strVal val="#ppt_x"/>
                                          </p:val>
                                        </p:tav>
                                      </p:tavLst>
                                    </p:anim>
                                    <p:anim calcmode="lin" valueType="num">
                                      <p:cBhvr additive="base">
                                        <p:cTn id="71" dur="2000" fill="hold"/>
                                        <p:tgtEl>
                                          <p:spTgt spid="79"/>
                                        </p:tgtEl>
                                        <p:attrNameLst>
                                          <p:attrName>ppt_y</p:attrName>
                                        </p:attrNameLst>
                                      </p:cBhvr>
                                      <p:tavLst>
                                        <p:tav tm="0">
                                          <p:val>
                                            <p:strVal val="0-#ppt_h/2"/>
                                          </p:val>
                                        </p:tav>
                                        <p:tav tm="100000">
                                          <p:val>
                                            <p:strVal val="#ppt_y"/>
                                          </p:val>
                                        </p:tav>
                                      </p:tavLst>
                                    </p:anim>
                                  </p:childTnLst>
                                </p:cTn>
                              </p:par>
                              <p:par>
                                <p:cTn id="72" presetID="2" presetClass="entr" presetSubtype="4" fill="hold" grpId="0" nodeType="withEffect">
                                  <p:stCondLst>
                                    <p:cond delay="0"/>
                                  </p:stCondLst>
                                  <p:childTnLst>
                                    <p:set>
                                      <p:cBhvr>
                                        <p:cTn id="73" dur="1" fill="hold">
                                          <p:stCondLst>
                                            <p:cond delay="0"/>
                                          </p:stCondLst>
                                        </p:cTn>
                                        <p:tgtEl>
                                          <p:spTgt spid="80"/>
                                        </p:tgtEl>
                                        <p:attrNameLst>
                                          <p:attrName>style.visibility</p:attrName>
                                        </p:attrNameLst>
                                      </p:cBhvr>
                                      <p:to>
                                        <p:strVal val="visible"/>
                                      </p:to>
                                    </p:set>
                                    <p:anim calcmode="lin" valueType="num">
                                      <p:cBhvr additive="base">
                                        <p:cTn id="74" dur="2000" fill="hold"/>
                                        <p:tgtEl>
                                          <p:spTgt spid="80"/>
                                        </p:tgtEl>
                                        <p:attrNameLst>
                                          <p:attrName>ppt_x</p:attrName>
                                        </p:attrNameLst>
                                      </p:cBhvr>
                                      <p:tavLst>
                                        <p:tav tm="0">
                                          <p:val>
                                            <p:strVal val="#ppt_x"/>
                                          </p:val>
                                        </p:tav>
                                        <p:tav tm="100000">
                                          <p:val>
                                            <p:strVal val="#ppt_x"/>
                                          </p:val>
                                        </p:tav>
                                      </p:tavLst>
                                    </p:anim>
                                    <p:anim calcmode="lin" valueType="num">
                                      <p:cBhvr additive="base">
                                        <p:cTn id="75" dur="2000" fill="hold"/>
                                        <p:tgtEl>
                                          <p:spTgt spid="80"/>
                                        </p:tgtEl>
                                        <p:attrNameLst>
                                          <p:attrName>ppt_y</p:attrName>
                                        </p:attrNameLst>
                                      </p:cBhvr>
                                      <p:tavLst>
                                        <p:tav tm="0">
                                          <p:val>
                                            <p:strVal val="1+#ppt_h/2"/>
                                          </p:val>
                                        </p:tav>
                                        <p:tav tm="100000">
                                          <p:val>
                                            <p:strVal val="#ppt_y"/>
                                          </p:val>
                                        </p:tav>
                                      </p:tavLst>
                                    </p:anim>
                                  </p:childTnLst>
                                </p:cTn>
                              </p:par>
                              <p:par>
                                <p:cTn id="76" presetID="2" presetClass="entr" presetSubtype="1" fill="hold" grpId="0" nodeType="withEffect">
                                  <p:stCondLst>
                                    <p:cond delay="0"/>
                                  </p:stCondLst>
                                  <p:childTnLst>
                                    <p:set>
                                      <p:cBhvr>
                                        <p:cTn id="77" dur="1" fill="hold">
                                          <p:stCondLst>
                                            <p:cond delay="0"/>
                                          </p:stCondLst>
                                        </p:cTn>
                                        <p:tgtEl>
                                          <p:spTgt spid="81"/>
                                        </p:tgtEl>
                                        <p:attrNameLst>
                                          <p:attrName>style.visibility</p:attrName>
                                        </p:attrNameLst>
                                      </p:cBhvr>
                                      <p:to>
                                        <p:strVal val="visible"/>
                                      </p:to>
                                    </p:set>
                                    <p:anim calcmode="lin" valueType="num">
                                      <p:cBhvr additive="base">
                                        <p:cTn id="78" dur="2000" fill="hold"/>
                                        <p:tgtEl>
                                          <p:spTgt spid="81"/>
                                        </p:tgtEl>
                                        <p:attrNameLst>
                                          <p:attrName>ppt_x</p:attrName>
                                        </p:attrNameLst>
                                      </p:cBhvr>
                                      <p:tavLst>
                                        <p:tav tm="0">
                                          <p:val>
                                            <p:strVal val="#ppt_x"/>
                                          </p:val>
                                        </p:tav>
                                        <p:tav tm="100000">
                                          <p:val>
                                            <p:strVal val="#ppt_x"/>
                                          </p:val>
                                        </p:tav>
                                      </p:tavLst>
                                    </p:anim>
                                    <p:anim calcmode="lin" valueType="num">
                                      <p:cBhvr additive="base">
                                        <p:cTn id="79" dur="2000" fill="hold"/>
                                        <p:tgtEl>
                                          <p:spTgt spid="81"/>
                                        </p:tgtEl>
                                        <p:attrNameLst>
                                          <p:attrName>ppt_y</p:attrName>
                                        </p:attrNameLst>
                                      </p:cBhvr>
                                      <p:tavLst>
                                        <p:tav tm="0">
                                          <p:val>
                                            <p:strVal val="0-#ppt_h/2"/>
                                          </p:val>
                                        </p:tav>
                                        <p:tav tm="100000">
                                          <p:val>
                                            <p:strVal val="#ppt_y"/>
                                          </p:val>
                                        </p:tav>
                                      </p:tavLst>
                                    </p:anim>
                                  </p:childTnLst>
                                </p:cTn>
                              </p:par>
                              <p:par>
                                <p:cTn id="80" presetID="2" presetClass="entr" presetSubtype="4" fill="hold" grpId="0" nodeType="withEffect">
                                  <p:stCondLst>
                                    <p:cond delay="0"/>
                                  </p:stCondLst>
                                  <p:childTnLst>
                                    <p:set>
                                      <p:cBhvr>
                                        <p:cTn id="81" dur="1" fill="hold">
                                          <p:stCondLst>
                                            <p:cond delay="0"/>
                                          </p:stCondLst>
                                        </p:cTn>
                                        <p:tgtEl>
                                          <p:spTgt spid="82"/>
                                        </p:tgtEl>
                                        <p:attrNameLst>
                                          <p:attrName>style.visibility</p:attrName>
                                        </p:attrNameLst>
                                      </p:cBhvr>
                                      <p:to>
                                        <p:strVal val="visible"/>
                                      </p:to>
                                    </p:set>
                                    <p:anim calcmode="lin" valueType="num">
                                      <p:cBhvr additive="base">
                                        <p:cTn id="82" dur="2000" fill="hold"/>
                                        <p:tgtEl>
                                          <p:spTgt spid="82"/>
                                        </p:tgtEl>
                                        <p:attrNameLst>
                                          <p:attrName>ppt_x</p:attrName>
                                        </p:attrNameLst>
                                      </p:cBhvr>
                                      <p:tavLst>
                                        <p:tav tm="0">
                                          <p:val>
                                            <p:strVal val="#ppt_x"/>
                                          </p:val>
                                        </p:tav>
                                        <p:tav tm="100000">
                                          <p:val>
                                            <p:strVal val="#ppt_x"/>
                                          </p:val>
                                        </p:tav>
                                      </p:tavLst>
                                    </p:anim>
                                    <p:anim calcmode="lin" valueType="num">
                                      <p:cBhvr additive="base">
                                        <p:cTn id="83" dur="2000" fill="hold"/>
                                        <p:tgtEl>
                                          <p:spTgt spid="82"/>
                                        </p:tgtEl>
                                        <p:attrNameLst>
                                          <p:attrName>ppt_y</p:attrName>
                                        </p:attrNameLst>
                                      </p:cBhvr>
                                      <p:tavLst>
                                        <p:tav tm="0">
                                          <p:val>
                                            <p:strVal val="1+#ppt_h/2"/>
                                          </p:val>
                                        </p:tav>
                                        <p:tav tm="100000">
                                          <p:val>
                                            <p:strVal val="#ppt_y"/>
                                          </p:val>
                                        </p:tav>
                                      </p:tavLst>
                                    </p:anim>
                                  </p:childTnLst>
                                </p:cTn>
                              </p:par>
                            </p:childTnLst>
                          </p:cTn>
                        </p:par>
                        <p:par>
                          <p:cTn id="84" fill="hold">
                            <p:stCondLst>
                              <p:cond delay="2000"/>
                            </p:stCondLst>
                            <p:childTnLst>
                              <p:par>
                                <p:cTn id="85" presetID="2" presetClass="exit" presetSubtype="4" fill="hold" grpId="1" nodeType="afterEffect">
                                  <p:stCondLst>
                                    <p:cond delay="0"/>
                                  </p:stCondLst>
                                  <p:childTnLst>
                                    <p:anim calcmode="lin" valueType="num">
                                      <p:cBhvr additive="base">
                                        <p:cTn id="86" dur="2000"/>
                                        <p:tgtEl>
                                          <p:spTgt spid="64"/>
                                        </p:tgtEl>
                                        <p:attrNameLst>
                                          <p:attrName>ppt_x</p:attrName>
                                        </p:attrNameLst>
                                      </p:cBhvr>
                                      <p:tavLst>
                                        <p:tav tm="0">
                                          <p:val>
                                            <p:strVal val="ppt_x"/>
                                          </p:val>
                                        </p:tav>
                                        <p:tav tm="100000">
                                          <p:val>
                                            <p:strVal val="ppt_x"/>
                                          </p:val>
                                        </p:tav>
                                      </p:tavLst>
                                    </p:anim>
                                    <p:anim calcmode="lin" valueType="num">
                                      <p:cBhvr additive="base">
                                        <p:cTn id="87" dur="2000"/>
                                        <p:tgtEl>
                                          <p:spTgt spid="64"/>
                                        </p:tgtEl>
                                        <p:attrNameLst>
                                          <p:attrName>ppt_y</p:attrName>
                                        </p:attrNameLst>
                                      </p:cBhvr>
                                      <p:tavLst>
                                        <p:tav tm="0">
                                          <p:val>
                                            <p:strVal val="ppt_y"/>
                                          </p:val>
                                        </p:tav>
                                        <p:tav tm="100000">
                                          <p:val>
                                            <p:strVal val="1+ppt_h/2"/>
                                          </p:val>
                                        </p:tav>
                                      </p:tavLst>
                                    </p:anim>
                                    <p:set>
                                      <p:cBhvr>
                                        <p:cTn id="88" dur="1" fill="hold">
                                          <p:stCondLst>
                                            <p:cond delay="1999"/>
                                          </p:stCondLst>
                                        </p:cTn>
                                        <p:tgtEl>
                                          <p:spTgt spid="64"/>
                                        </p:tgtEl>
                                        <p:attrNameLst>
                                          <p:attrName>style.visibility</p:attrName>
                                        </p:attrNameLst>
                                      </p:cBhvr>
                                      <p:to>
                                        <p:strVal val="hidden"/>
                                      </p:to>
                                    </p:set>
                                  </p:childTnLst>
                                </p:cTn>
                              </p:par>
                              <p:par>
                                <p:cTn id="89" presetID="2" presetClass="exit" presetSubtype="1" fill="hold" grpId="1" nodeType="withEffect">
                                  <p:stCondLst>
                                    <p:cond delay="0"/>
                                  </p:stCondLst>
                                  <p:childTnLst>
                                    <p:anim calcmode="lin" valueType="num">
                                      <p:cBhvr additive="base">
                                        <p:cTn id="90" dur="2000"/>
                                        <p:tgtEl>
                                          <p:spTgt spid="65"/>
                                        </p:tgtEl>
                                        <p:attrNameLst>
                                          <p:attrName>ppt_x</p:attrName>
                                        </p:attrNameLst>
                                      </p:cBhvr>
                                      <p:tavLst>
                                        <p:tav tm="0">
                                          <p:val>
                                            <p:strVal val="ppt_x"/>
                                          </p:val>
                                        </p:tav>
                                        <p:tav tm="100000">
                                          <p:val>
                                            <p:strVal val="ppt_x"/>
                                          </p:val>
                                        </p:tav>
                                      </p:tavLst>
                                    </p:anim>
                                    <p:anim calcmode="lin" valueType="num">
                                      <p:cBhvr additive="base">
                                        <p:cTn id="91" dur="2000"/>
                                        <p:tgtEl>
                                          <p:spTgt spid="65"/>
                                        </p:tgtEl>
                                        <p:attrNameLst>
                                          <p:attrName>ppt_y</p:attrName>
                                        </p:attrNameLst>
                                      </p:cBhvr>
                                      <p:tavLst>
                                        <p:tav tm="0">
                                          <p:val>
                                            <p:strVal val="ppt_y"/>
                                          </p:val>
                                        </p:tav>
                                        <p:tav tm="100000">
                                          <p:val>
                                            <p:strVal val="0-ppt_h/2"/>
                                          </p:val>
                                        </p:tav>
                                      </p:tavLst>
                                    </p:anim>
                                    <p:set>
                                      <p:cBhvr>
                                        <p:cTn id="92" dur="1" fill="hold">
                                          <p:stCondLst>
                                            <p:cond delay="1999"/>
                                          </p:stCondLst>
                                        </p:cTn>
                                        <p:tgtEl>
                                          <p:spTgt spid="65"/>
                                        </p:tgtEl>
                                        <p:attrNameLst>
                                          <p:attrName>style.visibility</p:attrName>
                                        </p:attrNameLst>
                                      </p:cBhvr>
                                      <p:to>
                                        <p:strVal val="hidden"/>
                                      </p:to>
                                    </p:set>
                                  </p:childTnLst>
                                </p:cTn>
                              </p:par>
                              <p:par>
                                <p:cTn id="93" presetID="2" presetClass="exit" presetSubtype="4" fill="hold" grpId="1" nodeType="withEffect">
                                  <p:stCondLst>
                                    <p:cond delay="0"/>
                                  </p:stCondLst>
                                  <p:childTnLst>
                                    <p:anim calcmode="lin" valueType="num">
                                      <p:cBhvr additive="base">
                                        <p:cTn id="94" dur="2000"/>
                                        <p:tgtEl>
                                          <p:spTgt spid="66"/>
                                        </p:tgtEl>
                                        <p:attrNameLst>
                                          <p:attrName>ppt_x</p:attrName>
                                        </p:attrNameLst>
                                      </p:cBhvr>
                                      <p:tavLst>
                                        <p:tav tm="0">
                                          <p:val>
                                            <p:strVal val="ppt_x"/>
                                          </p:val>
                                        </p:tav>
                                        <p:tav tm="100000">
                                          <p:val>
                                            <p:strVal val="ppt_x"/>
                                          </p:val>
                                        </p:tav>
                                      </p:tavLst>
                                    </p:anim>
                                    <p:anim calcmode="lin" valueType="num">
                                      <p:cBhvr additive="base">
                                        <p:cTn id="95" dur="2000"/>
                                        <p:tgtEl>
                                          <p:spTgt spid="66"/>
                                        </p:tgtEl>
                                        <p:attrNameLst>
                                          <p:attrName>ppt_y</p:attrName>
                                        </p:attrNameLst>
                                      </p:cBhvr>
                                      <p:tavLst>
                                        <p:tav tm="0">
                                          <p:val>
                                            <p:strVal val="ppt_y"/>
                                          </p:val>
                                        </p:tav>
                                        <p:tav tm="100000">
                                          <p:val>
                                            <p:strVal val="1+ppt_h/2"/>
                                          </p:val>
                                        </p:tav>
                                      </p:tavLst>
                                    </p:anim>
                                    <p:set>
                                      <p:cBhvr>
                                        <p:cTn id="96" dur="1" fill="hold">
                                          <p:stCondLst>
                                            <p:cond delay="1999"/>
                                          </p:stCondLst>
                                        </p:cTn>
                                        <p:tgtEl>
                                          <p:spTgt spid="66"/>
                                        </p:tgtEl>
                                        <p:attrNameLst>
                                          <p:attrName>style.visibility</p:attrName>
                                        </p:attrNameLst>
                                      </p:cBhvr>
                                      <p:to>
                                        <p:strVal val="hidden"/>
                                      </p:to>
                                    </p:set>
                                  </p:childTnLst>
                                </p:cTn>
                              </p:par>
                              <p:par>
                                <p:cTn id="97" presetID="2" presetClass="exit" presetSubtype="1" fill="hold" grpId="1" nodeType="withEffect">
                                  <p:stCondLst>
                                    <p:cond delay="0"/>
                                  </p:stCondLst>
                                  <p:childTnLst>
                                    <p:anim calcmode="lin" valueType="num">
                                      <p:cBhvr additive="base">
                                        <p:cTn id="98" dur="2000"/>
                                        <p:tgtEl>
                                          <p:spTgt spid="67"/>
                                        </p:tgtEl>
                                        <p:attrNameLst>
                                          <p:attrName>ppt_x</p:attrName>
                                        </p:attrNameLst>
                                      </p:cBhvr>
                                      <p:tavLst>
                                        <p:tav tm="0">
                                          <p:val>
                                            <p:strVal val="ppt_x"/>
                                          </p:val>
                                        </p:tav>
                                        <p:tav tm="100000">
                                          <p:val>
                                            <p:strVal val="ppt_x"/>
                                          </p:val>
                                        </p:tav>
                                      </p:tavLst>
                                    </p:anim>
                                    <p:anim calcmode="lin" valueType="num">
                                      <p:cBhvr additive="base">
                                        <p:cTn id="99" dur="2000"/>
                                        <p:tgtEl>
                                          <p:spTgt spid="67"/>
                                        </p:tgtEl>
                                        <p:attrNameLst>
                                          <p:attrName>ppt_y</p:attrName>
                                        </p:attrNameLst>
                                      </p:cBhvr>
                                      <p:tavLst>
                                        <p:tav tm="0">
                                          <p:val>
                                            <p:strVal val="ppt_y"/>
                                          </p:val>
                                        </p:tav>
                                        <p:tav tm="100000">
                                          <p:val>
                                            <p:strVal val="0-ppt_h/2"/>
                                          </p:val>
                                        </p:tav>
                                      </p:tavLst>
                                    </p:anim>
                                    <p:set>
                                      <p:cBhvr>
                                        <p:cTn id="100" dur="1" fill="hold">
                                          <p:stCondLst>
                                            <p:cond delay="1999"/>
                                          </p:stCondLst>
                                        </p:cTn>
                                        <p:tgtEl>
                                          <p:spTgt spid="67"/>
                                        </p:tgtEl>
                                        <p:attrNameLst>
                                          <p:attrName>style.visibility</p:attrName>
                                        </p:attrNameLst>
                                      </p:cBhvr>
                                      <p:to>
                                        <p:strVal val="hidden"/>
                                      </p:to>
                                    </p:set>
                                  </p:childTnLst>
                                </p:cTn>
                              </p:par>
                              <p:par>
                                <p:cTn id="101" presetID="2" presetClass="exit" presetSubtype="4" fill="hold" grpId="1" nodeType="withEffect">
                                  <p:stCondLst>
                                    <p:cond delay="0"/>
                                  </p:stCondLst>
                                  <p:childTnLst>
                                    <p:anim calcmode="lin" valueType="num">
                                      <p:cBhvr additive="base">
                                        <p:cTn id="102" dur="2000"/>
                                        <p:tgtEl>
                                          <p:spTgt spid="68"/>
                                        </p:tgtEl>
                                        <p:attrNameLst>
                                          <p:attrName>ppt_x</p:attrName>
                                        </p:attrNameLst>
                                      </p:cBhvr>
                                      <p:tavLst>
                                        <p:tav tm="0">
                                          <p:val>
                                            <p:strVal val="ppt_x"/>
                                          </p:val>
                                        </p:tav>
                                        <p:tav tm="100000">
                                          <p:val>
                                            <p:strVal val="ppt_x"/>
                                          </p:val>
                                        </p:tav>
                                      </p:tavLst>
                                    </p:anim>
                                    <p:anim calcmode="lin" valueType="num">
                                      <p:cBhvr additive="base">
                                        <p:cTn id="103" dur="2000"/>
                                        <p:tgtEl>
                                          <p:spTgt spid="68"/>
                                        </p:tgtEl>
                                        <p:attrNameLst>
                                          <p:attrName>ppt_y</p:attrName>
                                        </p:attrNameLst>
                                      </p:cBhvr>
                                      <p:tavLst>
                                        <p:tav tm="0">
                                          <p:val>
                                            <p:strVal val="ppt_y"/>
                                          </p:val>
                                        </p:tav>
                                        <p:tav tm="100000">
                                          <p:val>
                                            <p:strVal val="1+ppt_h/2"/>
                                          </p:val>
                                        </p:tav>
                                      </p:tavLst>
                                    </p:anim>
                                    <p:set>
                                      <p:cBhvr>
                                        <p:cTn id="104" dur="1" fill="hold">
                                          <p:stCondLst>
                                            <p:cond delay="1999"/>
                                          </p:stCondLst>
                                        </p:cTn>
                                        <p:tgtEl>
                                          <p:spTgt spid="68"/>
                                        </p:tgtEl>
                                        <p:attrNameLst>
                                          <p:attrName>style.visibility</p:attrName>
                                        </p:attrNameLst>
                                      </p:cBhvr>
                                      <p:to>
                                        <p:strVal val="hidden"/>
                                      </p:to>
                                    </p:set>
                                  </p:childTnLst>
                                </p:cTn>
                              </p:par>
                              <p:par>
                                <p:cTn id="105" presetID="2" presetClass="exit" presetSubtype="1" fill="hold" grpId="1" nodeType="withEffect">
                                  <p:stCondLst>
                                    <p:cond delay="0"/>
                                  </p:stCondLst>
                                  <p:childTnLst>
                                    <p:anim calcmode="lin" valueType="num">
                                      <p:cBhvr additive="base">
                                        <p:cTn id="106" dur="2000"/>
                                        <p:tgtEl>
                                          <p:spTgt spid="69"/>
                                        </p:tgtEl>
                                        <p:attrNameLst>
                                          <p:attrName>ppt_x</p:attrName>
                                        </p:attrNameLst>
                                      </p:cBhvr>
                                      <p:tavLst>
                                        <p:tav tm="0">
                                          <p:val>
                                            <p:strVal val="ppt_x"/>
                                          </p:val>
                                        </p:tav>
                                        <p:tav tm="100000">
                                          <p:val>
                                            <p:strVal val="ppt_x"/>
                                          </p:val>
                                        </p:tav>
                                      </p:tavLst>
                                    </p:anim>
                                    <p:anim calcmode="lin" valueType="num">
                                      <p:cBhvr additive="base">
                                        <p:cTn id="107" dur="2000"/>
                                        <p:tgtEl>
                                          <p:spTgt spid="69"/>
                                        </p:tgtEl>
                                        <p:attrNameLst>
                                          <p:attrName>ppt_y</p:attrName>
                                        </p:attrNameLst>
                                      </p:cBhvr>
                                      <p:tavLst>
                                        <p:tav tm="0">
                                          <p:val>
                                            <p:strVal val="ppt_y"/>
                                          </p:val>
                                        </p:tav>
                                        <p:tav tm="100000">
                                          <p:val>
                                            <p:strVal val="0-ppt_h/2"/>
                                          </p:val>
                                        </p:tav>
                                      </p:tavLst>
                                    </p:anim>
                                    <p:set>
                                      <p:cBhvr>
                                        <p:cTn id="108" dur="1" fill="hold">
                                          <p:stCondLst>
                                            <p:cond delay="1999"/>
                                          </p:stCondLst>
                                        </p:cTn>
                                        <p:tgtEl>
                                          <p:spTgt spid="69"/>
                                        </p:tgtEl>
                                        <p:attrNameLst>
                                          <p:attrName>style.visibility</p:attrName>
                                        </p:attrNameLst>
                                      </p:cBhvr>
                                      <p:to>
                                        <p:strVal val="hidden"/>
                                      </p:to>
                                    </p:set>
                                  </p:childTnLst>
                                </p:cTn>
                              </p:par>
                              <p:par>
                                <p:cTn id="109" presetID="2" presetClass="exit" presetSubtype="4" fill="hold" grpId="1" nodeType="withEffect">
                                  <p:stCondLst>
                                    <p:cond delay="0"/>
                                  </p:stCondLst>
                                  <p:childTnLst>
                                    <p:anim calcmode="lin" valueType="num">
                                      <p:cBhvr additive="base">
                                        <p:cTn id="110" dur="2000"/>
                                        <p:tgtEl>
                                          <p:spTgt spid="70"/>
                                        </p:tgtEl>
                                        <p:attrNameLst>
                                          <p:attrName>ppt_x</p:attrName>
                                        </p:attrNameLst>
                                      </p:cBhvr>
                                      <p:tavLst>
                                        <p:tav tm="0">
                                          <p:val>
                                            <p:strVal val="ppt_x"/>
                                          </p:val>
                                        </p:tav>
                                        <p:tav tm="100000">
                                          <p:val>
                                            <p:strVal val="ppt_x"/>
                                          </p:val>
                                        </p:tav>
                                      </p:tavLst>
                                    </p:anim>
                                    <p:anim calcmode="lin" valueType="num">
                                      <p:cBhvr additive="base">
                                        <p:cTn id="111" dur="2000"/>
                                        <p:tgtEl>
                                          <p:spTgt spid="70"/>
                                        </p:tgtEl>
                                        <p:attrNameLst>
                                          <p:attrName>ppt_y</p:attrName>
                                        </p:attrNameLst>
                                      </p:cBhvr>
                                      <p:tavLst>
                                        <p:tav tm="0">
                                          <p:val>
                                            <p:strVal val="ppt_y"/>
                                          </p:val>
                                        </p:tav>
                                        <p:tav tm="100000">
                                          <p:val>
                                            <p:strVal val="1+ppt_h/2"/>
                                          </p:val>
                                        </p:tav>
                                      </p:tavLst>
                                    </p:anim>
                                    <p:set>
                                      <p:cBhvr>
                                        <p:cTn id="112" dur="1" fill="hold">
                                          <p:stCondLst>
                                            <p:cond delay="1999"/>
                                          </p:stCondLst>
                                        </p:cTn>
                                        <p:tgtEl>
                                          <p:spTgt spid="70"/>
                                        </p:tgtEl>
                                        <p:attrNameLst>
                                          <p:attrName>style.visibility</p:attrName>
                                        </p:attrNameLst>
                                      </p:cBhvr>
                                      <p:to>
                                        <p:strVal val="hidden"/>
                                      </p:to>
                                    </p:set>
                                  </p:childTnLst>
                                </p:cTn>
                              </p:par>
                              <p:par>
                                <p:cTn id="113" presetID="2" presetClass="exit" presetSubtype="1" fill="hold" grpId="1" nodeType="withEffect">
                                  <p:stCondLst>
                                    <p:cond delay="0"/>
                                  </p:stCondLst>
                                  <p:childTnLst>
                                    <p:anim calcmode="lin" valueType="num">
                                      <p:cBhvr additive="base">
                                        <p:cTn id="114" dur="2000"/>
                                        <p:tgtEl>
                                          <p:spTgt spid="71"/>
                                        </p:tgtEl>
                                        <p:attrNameLst>
                                          <p:attrName>ppt_x</p:attrName>
                                        </p:attrNameLst>
                                      </p:cBhvr>
                                      <p:tavLst>
                                        <p:tav tm="0">
                                          <p:val>
                                            <p:strVal val="ppt_x"/>
                                          </p:val>
                                        </p:tav>
                                        <p:tav tm="100000">
                                          <p:val>
                                            <p:strVal val="ppt_x"/>
                                          </p:val>
                                        </p:tav>
                                      </p:tavLst>
                                    </p:anim>
                                    <p:anim calcmode="lin" valueType="num">
                                      <p:cBhvr additive="base">
                                        <p:cTn id="115" dur="2000"/>
                                        <p:tgtEl>
                                          <p:spTgt spid="71"/>
                                        </p:tgtEl>
                                        <p:attrNameLst>
                                          <p:attrName>ppt_y</p:attrName>
                                        </p:attrNameLst>
                                      </p:cBhvr>
                                      <p:tavLst>
                                        <p:tav tm="0">
                                          <p:val>
                                            <p:strVal val="ppt_y"/>
                                          </p:val>
                                        </p:tav>
                                        <p:tav tm="100000">
                                          <p:val>
                                            <p:strVal val="0-ppt_h/2"/>
                                          </p:val>
                                        </p:tav>
                                      </p:tavLst>
                                    </p:anim>
                                    <p:set>
                                      <p:cBhvr>
                                        <p:cTn id="116" dur="1" fill="hold">
                                          <p:stCondLst>
                                            <p:cond delay="1999"/>
                                          </p:stCondLst>
                                        </p:cTn>
                                        <p:tgtEl>
                                          <p:spTgt spid="71"/>
                                        </p:tgtEl>
                                        <p:attrNameLst>
                                          <p:attrName>style.visibility</p:attrName>
                                        </p:attrNameLst>
                                      </p:cBhvr>
                                      <p:to>
                                        <p:strVal val="hidden"/>
                                      </p:to>
                                    </p:set>
                                  </p:childTnLst>
                                </p:cTn>
                              </p:par>
                              <p:par>
                                <p:cTn id="117" presetID="2" presetClass="exit" presetSubtype="4" fill="hold" grpId="1" nodeType="withEffect">
                                  <p:stCondLst>
                                    <p:cond delay="0"/>
                                  </p:stCondLst>
                                  <p:childTnLst>
                                    <p:anim calcmode="lin" valueType="num">
                                      <p:cBhvr additive="base">
                                        <p:cTn id="118" dur="2000"/>
                                        <p:tgtEl>
                                          <p:spTgt spid="72"/>
                                        </p:tgtEl>
                                        <p:attrNameLst>
                                          <p:attrName>ppt_x</p:attrName>
                                        </p:attrNameLst>
                                      </p:cBhvr>
                                      <p:tavLst>
                                        <p:tav tm="0">
                                          <p:val>
                                            <p:strVal val="ppt_x"/>
                                          </p:val>
                                        </p:tav>
                                        <p:tav tm="100000">
                                          <p:val>
                                            <p:strVal val="ppt_x"/>
                                          </p:val>
                                        </p:tav>
                                      </p:tavLst>
                                    </p:anim>
                                    <p:anim calcmode="lin" valueType="num">
                                      <p:cBhvr additive="base">
                                        <p:cTn id="119" dur="2000"/>
                                        <p:tgtEl>
                                          <p:spTgt spid="72"/>
                                        </p:tgtEl>
                                        <p:attrNameLst>
                                          <p:attrName>ppt_y</p:attrName>
                                        </p:attrNameLst>
                                      </p:cBhvr>
                                      <p:tavLst>
                                        <p:tav tm="0">
                                          <p:val>
                                            <p:strVal val="ppt_y"/>
                                          </p:val>
                                        </p:tav>
                                        <p:tav tm="100000">
                                          <p:val>
                                            <p:strVal val="1+ppt_h/2"/>
                                          </p:val>
                                        </p:tav>
                                      </p:tavLst>
                                    </p:anim>
                                    <p:set>
                                      <p:cBhvr>
                                        <p:cTn id="120" dur="1" fill="hold">
                                          <p:stCondLst>
                                            <p:cond delay="1999"/>
                                          </p:stCondLst>
                                        </p:cTn>
                                        <p:tgtEl>
                                          <p:spTgt spid="72"/>
                                        </p:tgtEl>
                                        <p:attrNameLst>
                                          <p:attrName>style.visibility</p:attrName>
                                        </p:attrNameLst>
                                      </p:cBhvr>
                                      <p:to>
                                        <p:strVal val="hidden"/>
                                      </p:to>
                                    </p:set>
                                  </p:childTnLst>
                                </p:cTn>
                              </p:par>
                              <p:par>
                                <p:cTn id="121" presetID="2" presetClass="exit" presetSubtype="1" fill="hold" grpId="1" nodeType="withEffect">
                                  <p:stCondLst>
                                    <p:cond delay="0"/>
                                  </p:stCondLst>
                                  <p:childTnLst>
                                    <p:anim calcmode="lin" valueType="num">
                                      <p:cBhvr additive="base">
                                        <p:cTn id="122" dur="2000"/>
                                        <p:tgtEl>
                                          <p:spTgt spid="73"/>
                                        </p:tgtEl>
                                        <p:attrNameLst>
                                          <p:attrName>ppt_x</p:attrName>
                                        </p:attrNameLst>
                                      </p:cBhvr>
                                      <p:tavLst>
                                        <p:tav tm="0">
                                          <p:val>
                                            <p:strVal val="ppt_x"/>
                                          </p:val>
                                        </p:tav>
                                        <p:tav tm="100000">
                                          <p:val>
                                            <p:strVal val="ppt_x"/>
                                          </p:val>
                                        </p:tav>
                                      </p:tavLst>
                                    </p:anim>
                                    <p:anim calcmode="lin" valueType="num">
                                      <p:cBhvr additive="base">
                                        <p:cTn id="123" dur="2000"/>
                                        <p:tgtEl>
                                          <p:spTgt spid="73"/>
                                        </p:tgtEl>
                                        <p:attrNameLst>
                                          <p:attrName>ppt_y</p:attrName>
                                        </p:attrNameLst>
                                      </p:cBhvr>
                                      <p:tavLst>
                                        <p:tav tm="0">
                                          <p:val>
                                            <p:strVal val="ppt_y"/>
                                          </p:val>
                                        </p:tav>
                                        <p:tav tm="100000">
                                          <p:val>
                                            <p:strVal val="0-ppt_h/2"/>
                                          </p:val>
                                        </p:tav>
                                      </p:tavLst>
                                    </p:anim>
                                    <p:set>
                                      <p:cBhvr>
                                        <p:cTn id="124" dur="1" fill="hold">
                                          <p:stCondLst>
                                            <p:cond delay="1999"/>
                                          </p:stCondLst>
                                        </p:cTn>
                                        <p:tgtEl>
                                          <p:spTgt spid="73"/>
                                        </p:tgtEl>
                                        <p:attrNameLst>
                                          <p:attrName>style.visibility</p:attrName>
                                        </p:attrNameLst>
                                      </p:cBhvr>
                                      <p:to>
                                        <p:strVal val="hidden"/>
                                      </p:to>
                                    </p:set>
                                  </p:childTnLst>
                                </p:cTn>
                              </p:par>
                              <p:par>
                                <p:cTn id="125" presetID="2" presetClass="exit" presetSubtype="4" fill="hold" grpId="1" nodeType="withEffect">
                                  <p:stCondLst>
                                    <p:cond delay="0"/>
                                  </p:stCondLst>
                                  <p:childTnLst>
                                    <p:anim calcmode="lin" valueType="num">
                                      <p:cBhvr additive="base">
                                        <p:cTn id="126" dur="2000"/>
                                        <p:tgtEl>
                                          <p:spTgt spid="74"/>
                                        </p:tgtEl>
                                        <p:attrNameLst>
                                          <p:attrName>ppt_x</p:attrName>
                                        </p:attrNameLst>
                                      </p:cBhvr>
                                      <p:tavLst>
                                        <p:tav tm="0">
                                          <p:val>
                                            <p:strVal val="ppt_x"/>
                                          </p:val>
                                        </p:tav>
                                        <p:tav tm="100000">
                                          <p:val>
                                            <p:strVal val="ppt_x"/>
                                          </p:val>
                                        </p:tav>
                                      </p:tavLst>
                                    </p:anim>
                                    <p:anim calcmode="lin" valueType="num">
                                      <p:cBhvr additive="base">
                                        <p:cTn id="127" dur="2000"/>
                                        <p:tgtEl>
                                          <p:spTgt spid="74"/>
                                        </p:tgtEl>
                                        <p:attrNameLst>
                                          <p:attrName>ppt_y</p:attrName>
                                        </p:attrNameLst>
                                      </p:cBhvr>
                                      <p:tavLst>
                                        <p:tav tm="0">
                                          <p:val>
                                            <p:strVal val="ppt_y"/>
                                          </p:val>
                                        </p:tav>
                                        <p:tav tm="100000">
                                          <p:val>
                                            <p:strVal val="1+ppt_h/2"/>
                                          </p:val>
                                        </p:tav>
                                      </p:tavLst>
                                    </p:anim>
                                    <p:set>
                                      <p:cBhvr>
                                        <p:cTn id="128" dur="1" fill="hold">
                                          <p:stCondLst>
                                            <p:cond delay="1999"/>
                                          </p:stCondLst>
                                        </p:cTn>
                                        <p:tgtEl>
                                          <p:spTgt spid="74"/>
                                        </p:tgtEl>
                                        <p:attrNameLst>
                                          <p:attrName>style.visibility</p:attrName>
                                        </p:attrNameLst>
                                      </p:cBhvr>
                                      <p:to>
                                        <p:strVal val="hidden"/>
                                      </p:to>
                                    </p:set>
                                  </p:childTnLst>
                                </p:cTn>
                              </p:par>
                              <p:par>
                                <p:cTn id="129" presetID="2" presetClass="exit" presetSubtype="1" fill="hold" grpId="1" nodeType="withEffect">
                                  <p:stCondLst>
                                    <p:cond delay="0"/>
                                  </p:stCondLst>
                                  <p:childTnLst>
                                    <p:anim calcmode="lin" valueType="num">
                                      <p:cBhvr additive="base">
                                        <p:cTn id="130" dur="2000"/>
                                        <p:tgtEl>
                                          <p:spTgt spid="75"/>
                                        </p:tgtEl>
                                        <p:attrNameLst>
                                          <p:attrName>ppt_x</p:attrName>
                                        </p:attrNameLst>
                                      </p:cBhvr>
                                      <p:tavLst>
                                        <p:tav tm="0">
                                          <p:val>
                                            <p:strVal val="ppt_x"/>
                                          </p:val>
                                        </p:tav>
                                        <p:tav tm="100000">
                                          <p:val>
                                            <p:strVal val="ppt_x"/>
                                          </p:val>
                                        </p:tav>
                                      </p:tavLst>
                                    </p:anim>
                                    <p:anim calcmode="lin" valueType="num">
                                      <p:cBhvr additive="base">
                                        <p:cTn id="131" dur="2000"/>
                                        <p:tgtEl>
                                          <p:spTgt spid="75"/>
                                        </p:tgtEl>
                                        <p:attrNameLst>
                                          <p:attrName>ppt_y</p:attrName>
                                        </p:attrNameLst>
                                      </p:cBhvr>
                                      <p:tavLst>
                                        <p:tav tm="0">
                                          <p:val>
                                            <p:strVal val="ppt_y"/>
                                          </p:val>
                                        </p:tav>
                                        <p:tav tm="100000">
                                          <p:val>
                                            <p:strVal val="0-ppt_h/2"/>
                                          </p:val>
                                        </p:tav>
                                      </p:tavLst>
                                    </p:anim>
                                    <p:set>
                                      <p:cBhvr>
                                        <p:cTn id="132" dur="1" fill="hold">
                                          <p:stCondLst>
                                            <p:cond delay="1999"/>
                                          </p:stCondLst>
                                        </p:cTn>
                                        <p:tgtEl>
                                          <p:spTgt spid="75"/>
                                        </p:tgtEl>
                                        <p:attrNameLst>
                                          <p:attrName>style.visibility</p:attrName>
                                        </p:attrNameLst>
                                      </p:cBhvr>
                                      <p:to>
                                        <p:strVal val="hidden"/>
                                      </p:to>
                                    </p:set>
                                  </p:childTnLst>
                                </p:cTn>
                              </p:par>
                              <p:par>
                                <p:cTn id="133" presetID="2" presetClass="exit" presetSubtype="4" fill="hold" grpId="1" nodeType="withEffect">
                                  <p:stCondLst>
                                    <p:cond delay="0"/>
                                  </p:stCondLst>
                                  <p:childTnLst>
                                    <p:anim calcmode="lin" valueType="num">
                                      <p:cBhvr additive="base">
                                        <p:cTn id="134" dur="2000"/>
                                        <p:tgtEl>
                                          <p:spTgt spid="76"/>
                                        </p:tgtEl>
                                        <p:attrNameLst>
                                          <p:attrName>ppt_x</p:attrName>
                                        </p:attrNameLst>
                                      </p:cBhvr>
                                      <p:tavLst>
                                        <p:tav tm="0">
                                          <p:val>
                                            <p:strVal val="ppt_x"/>
                                          </p:val>
                                        </p:tav>
                                        <p:tav tm="100000">
                                          <p:val>
                                            <p:strVal val="ppt_x"/>
                                          </p:val>
                                        </p:tav>
                                      </p:tavLst>
                                    </p:anim>
                                    <p:anim calcmode="lin" valueType="num">
                                      <p:cBhvr additive="base">
                                        <p:cTn id="135" dur="2000"/>
                                        <p:tgtEl>
                                          <p:spTgt spid="76"/>
                                        </p:tgtEl>
                                        <p:attrNameLst>
                                          <p:attrName>ppt_y</p:attrName>
                                        </p:attrNameLst>
                                      </p:cBhvr>
                                      <p:tavLst>
                                        <p:tav tm="0">
                                          <p:val>
                                            <p:strVal val="ppt_y"/>
                                          </p:val>
                                        </p:tav>
                                        <p:tav tm="100000">
                                          <p:val>
                                            <p:strVal val="1+ppt_h/2"/>
                                          </p:val>
                                        </p:tav>
                                      </p:tavLst>
                                    </p:anim>
                                    <p:set>
                                      <p:cBhvr>
                                        <p:cTn id="136" dur="1" fill="hold">
                                          <p:stCondLst>
                                            <p:cond delay="1999"/>
                                          </p:stCondLst>
                                        </p:cTn>
                                        <p:tgtEl>
                                          <p:spTgt spid="76"/>
                                        </p:tgtEl>
                                        <p:attrNameLst>
                                          <p:attrName>style.visibility</p:attrName>
                                        </p:attrNameLst>
                                      </p:cBhvr>
                                      <p:to>
                                        <p:strVal val="hidden"/>
                                      </p:to>
                                    </p:set>
                                  </p:childTnLst>
                                </p:cTn>
                              </p:par>
                              <p:par>
                                <p:cTn id="137" presetID="2" presetClass="exit" presetSubtype="1" fill="hold" grpId="1" nodeType="withEffect">
                                  <p:stCondLst>
                                    <p:cond delay="0"/>
                                  </p:stCondLst>
                                  <p:childTnLst>
                                    <p:anim calcmode="lin" valueType="num">
                                      <p:cBhvr additive="base">
                                        <p:cTn id="138" dur="2000"/>
                                        <p:tgtEl>
                                          <p:spTgt spid="77"/>
                                        </p:tgtEl>
                                        <p:attrNameLst>
                                          <p:attrName>ppt_x</p:attrName>
                                        </p:attrNameLst>
                                      </p:cBhvr>
                                      <p:tavLst>
                                        <p:tav tm="0">
                                          <p:val>
                                            <p:strVal val="ppt_x"/>
                                          </p:val>
                                        </p:tav>
                                        <p:tav tm="100000">
                                          <p:val>
                                            <p:strVal val="ppt_x"/>
                                          </p:val>
                                        </p:tav>
                                      </p:tavLst>
                                    </p:anim>
                                    <p:anim calcmode="lin" valueType="num">
                                      <p:cBhvr additive="base">
                                        <p:cTn id="139" dur="2000"/>
                                        <p:tgtEl>
                                          <p:spTgt spid="77"/>
                                        </p:tgtEl>
                                        <p:attrNameLst>
                                          <p:attrName>ppt_y</p:attrName>
                                        </p:attrNameLst>
                                      </p:cBhvr>
                                      <p:tavLst>
                                        <p:tav tm="0">
                                          <p:val>
                                            <p:strVal val="ppt_y"/>
                                          </p:val>
                                        </p:tav>
                                        <p:tav tm="100000">
                                          <p:val>
                                            <p:strVal val="0-ppt_h/2"/>
                                          </p:val>
                                        </p:tav>
                                      </p:tavLst>
                                    </p:anim>
                                    <p:set>
                                      <p:cBhvr>
                                        <p:cTn id="140" dur="1" fill="hold">
                                          <p:stCondLst>
                                            <p:cond delay="1999"/>
                                          </p:stCondLst>
                                        </p:cTn>
                                        <p:tgtEl>
                                          <p:spTgt spid="77"/>
                                        </p:tgtEl>
                                        <p:attrNameLst>
                                          <p:attrName>style.visibility</p:attrName>
                                        </p:attrNameLst>
                                      </p:cBhvr>
                                      <p:to>
                                        <p:strVal val="hidden"/>
                                      </p:to>
                                    </p:set>
                                  </p:childTnLst>
                                </p:cTn>
                              </p:par>
                              <p:par>
                                <p:cTn id="141" presetID="2" presetClass="exit" presetSubtype="4" fill="hold" grpId="1" nodeType="withEffect">
                                  <p:stCondLst>
                                    <p:cond delay="0"/>
                                  </p:stCondLst>
                                  <p:childTnLst>
                                    <p:anim calcmode="lin" valueType="num">
                                      <p:cBhvr additive="base">
                                        <p:cTn id="142" dur="2000"/>
                                        <p:tgtEl>
                                          <p:spTgt spid="78"/>
                                        </p:tgtEl>
                                        <p:attrNameLst>
                                          <p:attrName>ppt_x</p:attrName>
                                        </p:attrNameLst>
                                      </p:cBhvr>
                                      <p:tavLst>
                                        <p:tav tm="0">
                                          <p:val>
                                            <p:strVal val="ppt_x"/>
                                          </p:val>
                                        </p:tav>
                                        <p:tav tm="100000">
                                          <p:val>
                                            <p:strVal val="ppt_x"/>
                                          </p:val>
                                        </p:tav>
                                      </p:tavLst>
                                    </p:anim>
                                    <p:anim calcmode="lin" valueType="num">
                                      <p:cBhvr additive="base">
                                        <p:cTn id="143" dur="2000"/>
                                        <p:tgtEl>
                                          <p:spTgt spid="78"/>
                                        </p:tgtEl>
                                        <p:attrNameLst>
                                          <p:attrName>ppt_y</p:attrName>
                                        </p:attrNameLst>
                                      </p:cBhvr>
                                      <p:tavLst>
                                        <p:tav tm="0">
                                          <p:val>
                                            <p:strVal val="ppt_y"/>
                                          </p:val>
                                        </p:tav>
                                        <p:tav tm="100000">
                                          <p:val>
                                            <p:strVal val="1+ppt_h/2"/>
                                          </p:val>
                                        </p:tav>
                                      </p:tavLst>
                                    </p:anim>
                                    <p:set>
                                      <p:cBhvr>
                                        <p:cTn id="144" dur="1" fill="hold">
                                          <p:stCondLst>
                                            <p:cond delay="1999"/>
                                          </p:stCondLst>
                                        </p:cTn>
                                        <p:tgtEl>
                                          <p:spTgt spid="78"/>
                                        </p:tgtEl>
                                        <p:attrNameLst>
                                          <p:attrName>style.visibility</p:attrName>
                                        </p:attrNameLst>
                                      </p:cBhvr>
                                      <p:to>
                                        <p:strVal val="hidden"/>
                                      </p:to>
                                    </p:set>
                                  </p:childTnLst>
                                </p:cTn>
                              </p:par>
                              <p:par>
                                <p:cTn id="145" presetID="2" presetClass="exit" presetSubtype="1" fill="hold" grpId="1" nodeType="withEffect">
                                  <p:stCondLst>
                                    <p:cond delay="0"/>
                                  </p:stCondLst>
                                  <p:childTnLst>
                                    <p:anim calcmode="lin" valueType="num">
                                      <p:cBhvr additive="base">
                                        <p:cTn id="146" dur="2000"/>
                                        <p:tgtEl>
                                          <p:spTgt spid="79"/>
                                        </p:tgtEl>
                                        <p:attrNameLst>
                                          <p:attrName>ppt_x</p:attrName>
                                        </p:attrNameLst>
                                      </p:cBhvr>
                                      <p:tavLst>
                                        <p:tav tm="0">
                                          <p:val>
                                            <p:strVal val="ppt_x"/>
                                          </p:val>
                                        </p:tav>
                                        <p:tav tm="100000">
                                          <p:val>
                                            <p:strVal val="ppt_x"/>
                                          </p:val>
                                        </p:tav>
                                      </p:tavLst>
                                    </p:anim>
                                    <p:anim calcmode="lin" valueType="num">
                                      <p:cBhvr additive="base">
                                        <p:cTn id="147" dur="2000"/>
                                        <p:tgtEl>
                                          <p:spTgt spid="79"/>
                                        </p:tgtEl>
                                        <p:attrNameLst>
                                          <p:attrName>ppt_y</p:attrName>
                                        </p:attrNameLst>
                                      </p:cBhvr>
                                      <p:tavLst>
                                        <p:tav tm="0">
                                          <p:val>
                                            <p:strVal val="ppt_y"/>
                                          </p:val>
                                        </p:tav>
                                        <p:tav tm="100000">
                                          <p:val>
                                            <p:strVal val="0-ppt_h/2"/>
                                          </p:val>
                                        </p:tav>
                                      </p:tavLst>
                                    </p:anim>
                                    <p:set>
                                      <p:cBhvr>
                                        <p:cTn id="148" dur="1" fill="hold">
                                          <p:stCondLst>
                                            <p:cond delay="1999"/>
                                          </p:stCondLst>
                                        </p:cTn>
                                        <p:tgtEl>
                                          <p:spTgt spid="79"/>
                                        </p:tgtEl>
                                        <p:attrNameLst>
                                          <p:attrName>style.visibility</p:attrName>
                                        </p:attrNameLst>
                                      </p:cBhvr>
                                      <p:to>
                                        <p:strVal val="hidden"/>
                                      </p:to>
                                    </p:set>
                                  </p:childTnLst>
                                </p:cTn>
                              </p:par>
                              <p:par>
                                <p:cTn id="149" presetID="2" presetClass="exit" presetSubtype="4" fill="hold" grpId="1" nodeType="withEffect">
                                  <p:stCondLst>
                                    <p:cond delay="0"/>
                                  </p:stCondLst>
                                  <p:childTnLst>
                                    <p:anim calcmode="lin" valueType="num">
                                      <p:cBhvr additive="base">
                                        <p:cTn id="150" dur="2000"/>
                                        <p:tgtEl>
                                          <p:spTgt spid="80"/>
                                        </p:tgtEl>
                                        <p:attrNameLst>
                                          <p:attrName>ppt_x</p:attrName>
                                        </p:attrNameLst>
                                      </p:cBhvr>
                                      <p:tavLst>
                                        <p:tav tm="0">
                                          <p:val>
                                            <p:strVal val="ppt_x"/>
                                          </p:val>
                                        </p:tav>
                                        <p:tav tm="100000">
                                          <p:val>
                                            <p:strVal val="ppt_x"/>
                                          </p:val>
                                        </p:tav>
                                      </p:tavLst>
                                    </p:anim>
                                    <p:anim calcmode="lin" valueType="num">
                                      <p:cBhvr additive="base">
                                        <p:cTn id="151" dur="2000"/>
                                        <p:tgtEl>
                                          <p:spTgt spid="80"/>
                                        </p:tgtEl>
                                        <p:attrNameLst>
                                          <p:attrName>ppt_y</p:attrName>
                                        </p:attrNameLst>
                                      </p:cBhvr>
                                      <p:tavLst>
                                        <p:tav tm="0">
                                          <p:val>
                                            <p:strVal val="ppt_y"/>
                                          </p:val>
                                        </p:tav>
                                        <p:tav tm="100000">
                                          <p:val>
                                            <p:strVal val="1+ppt_h/2"/>
                                          </p:val>
                                        </p:tav>
                                      </p:tavLst>
                                    </p:anim>
                                    <p:set>
                                      <p:cBhvr>
                                        <p:cTn id="152" dur="1" fill="hold">
                                          <p:stCondLst>
                                            <p:cond delay="1999"/>
                                          </p:stCondLst>
                                        </p:cTn>
                                        <p:tgtEl>
                                          <p:spTgt spid="80"/>
                                        </p:tgtEl>
                                        <p:attrNameLst>
                                          <p:attrName>style.visibility</p:attrName>
                                        </p:attrNameLst>
                                      </p:cBhvr>
                                      <p:to>
                                        <p:strVal val="hidden"/>
                                      </p:to>
                                    </p:set>
                                  </p:childTnLst>
                                </p:cTn>
                              </p:par>
                              <p:par>
                                <p:cTn id="153" presetID="2" presetClass="exit" presetSubtype="1" fill="hold" grpId="1" nodeType="withEffect">
                                  <p:stCondLst>
                                    <p:cond delay="0"/>
                                  </p:stCondLst>
                                  <p:childTnLst>
                                    <p:anim calcmode="lin" valueType="num">
                                      <p:cBhvr additive="base">
                                        <p:cTn id="154" dur="2000"/>
                                        <p:tgtEl>
                                          <p:spTgt spid="81"/>
                                        </p:tgtEl>
                                        <p:attrNameLst>
                                          <p:attrName>ppt_x</p:attrName>
                                        </p:attrNameLst>
                                      </p:cBhvr>
                                      <p:tavLst>
                                        <p:tav tm="0">
                                          <p:val>
                                            <p:strVal val="ppt_x"/>
                                          </p:val>
                                        </p:tav>
                                        <p:tav tm="100000">
                                          <p:val>
                                            <p:strVal val="ppt_x"/>
                                          </p:val>
                                        </p:tav>
                                      </p:tavLst>
                                    </p:anim>
                                    <p:anim calcmode="lin" valueType="num">
                                      <p:cBhvr additive="base">
                                        <p:cTn id="155" dur="2000"/>
                                        <p:tgtEl>
                                          <p:spTgt spid="81"/>
                                        </p:tgtEl>
                                        <p:attrNameLst>
                                          <p:attrName>ppt_y</p:attrName>
                                        </p:attrNameLst>
                                      </p:cBhvr>
                                      <p:tavLst>
                                        <p:tav tm="0">
                                          <p:val>
                                            <p:strVal val="ppt_y"/>
                                          </p:val>
                                        </p:tav>
                                        <p:tav tm="100000">
                                          <p:val>
                                            <p:strVal val="0-ppt_h/2"/>
                                          </p:val>
                                        </p:tav>
                                      </p:tavLst>
                                    </p:anim>
                                    <p:set>
                                      <p:cBhvr>
                                        <p:cTn id="156" dur="1" fill="hold">
                                          <p:stCondLst>
                                            <p:cond delay="1999"/>
                                          </p:stCondLst>
                                        </p:cTn>
                                        <p:tgtEl>
                                          <p:spTgt spid="81"/>
                                        </p:tgtEl>
                                        <p:attrNameLst>
                                          <p:attrName>style.visibility</p:attrName>
                                        </p:attrNameLst>
                                      </p:cBhvr>
                                      <p:to>
                                        <p:strVal val="hidden"/>
                                      </p:to>
                                    </p:set>
                                  </p:childTnLst>
                                </p:cTn>
                              </p:par>
                              <p:par>
                                <p:cTn id="157" presetID="2" presetClass="exit" presetSubtype="4" fill="hold" grpId="1" nodeType="withEffect">
                                  <p:stCondLst>
                                    <p:cond delay="0"/>
                                  </p:stCondLst>
                                  <p:childTnLst>
                                    <p:anim calcmode="lin" valueType="num">
                                      <p:cBhvr additive="base">
                                        <p:cTn id="158" dur="2000"/>
                                        <p:tgtEl>
                                          <p:spTgt spid="82"/>
                                        </p:tgtEl>
                                        <p:attrNameLst>
                                          <p:attrName>ppt_x</p:attrName>
                                        </p:attrNameLst>
                                      </p:cBhvr>
                                      <p:tavLst>
                                        <p:tav tm="0">
                                          <p:val>
                                            <p:strVal val="ppt_x"/>
                                          </p:val>
                                        </p:tav>
                                        <p:tav tm="100000">
                                          <p:val>
                                            <p:strVal val="ppt_x"/>
                                          </p:val>
                                        </p:tav>
                                      </p:tavLst>
                                    </p:anim>
                                    <p:anim calcmode="lin" valueType="num">
                                      <p:cBhvr additive="base">
                                        <p:cTn id="159" dur="2000"/>
                                        <p:tgtEl>
                                          <p:spTgt spid="82"/>
                                        </p:tgtEl>
                                        <p:attrNameLst>
                                          <p:attrName>ppt_y</p:attrName>
                                        </p:attrNameLst>
                                      </p:cBhvr>
                                      <p:tavLst>
                                        <p:tav tm="0">
                                          <p:val>
                                            <p:strVal val="ppt_y"/>
                                          </p:val>
                                        </p:tav>
                                        <p:tav tm="100000">
                                          <p:val>
                                            <p:strVal val="1+ppt_h/2"/>
                                          </p:val>
                                        </p:tav>
                                      </p:tavLst>
                                    </p:anim>
                                    <p:set>
                                      <p:cBhvr>
                                        <p:cTn id="160" dur="1" fill="hold">
                                          <p:stCondLst>
                                            <p:cond delay="1999"/>
                                          </p:stCondLst>
                                        </p:cTn>
                                        <p:tgtEl>
                                          <p:spTgt spid="82"/>
                                        </p:tgtEl>
                                        <p:attrNameLst>
                                          <p:attrName>style.visibility</p:attrName>
                                        </p:attrNameLst>
                                      </p:cBhvr>
                                      <p:to>
                                        <p:strVal val="hidden"/>
                                      </p:to>
                                    </p:set>
                                  </p:childTnLst>
                                </p:cTn>
                              </p:par>
                              <p:par>
                                <p:cTn id="161" presetID="23" presetClass="entr" presetSubtype="272" fill="hold" nodeType="withEffect">
                                  <p:stCondLst>
                                    <p:cond delay="0"/>
                                  </p:stCondLst>
                                  <p:childTnLst>
                                    <p:set>
                                      <p:cBhvr>
                                        <p:cTn id="162" dur="1" fill="hold">
                                          <p:stCondLst>
                                            <p:cond delay="0"/>
                                          </p:stCondLst>
                                        </p:cTn>
                                        <p:tgtEl>
                                          <p:spTgt spid="2"/>
                                        </p:tgtEl>
                                        <p:attrNameLst>
                                          <p:attrName>style.visibility</p:attrName>
                                        </p:attrNameLst>
                                      </p:cBhvr>
                                      <p:to>
                                        <p:strVal val="visible"/>
                                      </p:to>
                                    </p:set>
                                    <p:anim calcmode="lin" valueType="num">
                                      <p:cBhvr>
                                        <p:cTn id="163" dur="2000" fill="hold"/>
                                        <p:tgtEl>
                                          <p:spTgt spid="2"/>
                                        </p:tgtEl>
                                        <p:attrNameLst>
                                          <p:attrName>ppt_w</p:attrName>
                                        </p:attrNameLst>
                                      </p:cBhvr>
                                      <p:tavLst>
                                        <p:tav tm="0">
                                          <p:val>
                                            <p:strVal val="2/3*#ppt_w"/>
                                          </p:val>
                                        </p:tav>
                                        <p:tav tm="100000">
                                          <p:val>
                                            <p:strVal val="#ppt_w"/>
                                          </p:val>
                                        </p:tav>
                                      </p:tavLst>
                                    </p:anim>
                                    <p:anim calcmode="lin" valueType="num">
                                      <p:cBhvr>
                                        <p:cTn id="164" dur="2000" fill="hold"/>
                                        <p:tgtEl>
                                          <p:spTgt spid="2"/>
                                        </p:tgtEl>
                                        <p:attrNameLst>
                                          <p:attrName>ppt_h</p:attrName>
                                        </p:attrNameLst>
                                      </p:cBhvr>
                                      <p:tavLst>
                                        <p:tav tm="0">
                                          <p:val>
                                            <p:strVal val="2/3*#ppt_h"/>
                                          </p:val>
                                        </p:tav>
                                        <p:tav tm="100000">
                                          <p:val>
                                            <p:strVal val="#ppt_h"/>
                                          </p:val>
                                        </p:tav>
                                      </p:tavLst>
                                    </p:anim>
                                  </p:childTnLst>
                                </p:cTn>
                              </p:par>
                              <p:par>
                                <p:cTn id="165" presetID="4" presetClass="entr" presetSubtype="32" fill="hold" nodeType="withEffect">
                                  <p:stCondLst>
                                    <p:cond delay="0"/>
                                  </p:stCondLst>
                                  <p:childTnLst>
                                    <p:set>
                                      <p:cBhvr>
                                        <p:cTn id="166" dur="1" fill="hold">
                                          <p:stCondLst>
                                            <p:cond delay="0"/>
                                          </p:stCondLst>
                                        </p:cTn>
                                        <p:tgtEl>
                                          <p:spTgt spid="2"/>
                                        </p:tgtEl>
                                        <p:attrNameLst>
                                          <p:attrName>style.visibility</p:attrName>
                                        </p:attrNameLst>
                                      </p:cBhvr>
                                      <p:to>
                                        <p:strVal val="visible"/>
                                      </p:to>
                                    </p:set>
                                    <p:animEffect transition="in" filter="box(out)">
                                      <p:cBhvr>
                                        <p:cTn id="167" dur="2000"/>
                                        <p:tgtEl>
                                          <p:spTgt spid="2"/>
                                        </p:tgtEl>
                                      </p:cBhvr>
                                    </p:animEffect>
                                  </p:childTnLst>
                                </p:cTn>
                              </p:par>
                            </p:childTnLst>
                          </p:cTn>
                        </p:par>
                        <p:par>
                          <p:cTn id="168" fill="hold">
                            <p:stCondLst>
                              <p:cond delay="4000"/>
                            </p:stCondLst>
                            <p:childTnLst>
                              <p:par>
                                <p:cTn id="169" presetID="52" presetClass="entr" presetSubtype="0" fill="hold" nodeType="afterEffect">
                                  <p:stCondLst>
                                    <p:cond delay="0"/>
                                  </p:stCondLst>
                                  <p:childTnLst>
                                    <p:set>
                                      <p:cBhvr>
                                        <p:cTn id="170" dur="1" fill="hold">
                                          <p:stCondLst>
                                            <p:cond delay="0"/>
                                          </p:stCondLst>
                                        </p:cTn>
                                        <p:tgtEl>
                                          <p:spTgt spid="41988"/>
                                        </p:tgtEl>
                                        <p:attrNameLst>
                                          <p:attrName>style.visibility</p:attrName>
                                        </p:attrNameLst>
                                      </p:cBhvr>
                                      <p:to>
                                        <p:strVal val="visible"/>
                                      </p:to>
                                    </p:set>
                                    <p:animScale>
                                      <p:cBhvr>
                                        <p:cTn id="171" dur="2000" decel="50000" fill="hold">
                                          <p:stCondLst>
                                            <p:cond delay="0"/>
                                          </p:stCondLst>
                                        </p:cTn>
                                        <p:tgtEl>
                                          <p:spTgt spid="4198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72" dur="2000" decel="50000" fill="hold">
                                          <p:stCondLst>
                                            <p:cond delay="0"/>
                                          </p:stCondLst>
                                        </p:cTn>
                                        <p:tgtEl>
                                          <p:spTgt spid="41988"/>
                                        </p:tgtEl>
                                        <p:attrNameLst>
                                          <p:attrName>ppt_x</p:attrName>
                                          <p:attrName>ppt_y</p:attrName>
                                        </p:attrNameLst>
                                      </p:cBhvr>
                                    </p:animMotion>
                                    <p:animEffect transition="in" filter="fade">
                                      <p:cBhvr>
                                        <p:cTn id="173" dur="2000"/>
                                        <p:tgtEl>
                                          <p:spTgt spid="41988"/>
                                        </p:tgtEl>
                                      </p:cBhvr>
                                    </p:animEffect>
                                  </p:childTnLst>
                                </p:cTn>
                              </p:par>
                            </p:childTnLst>
                          </p:cTn>
                        </p:par>
                        <p:par>
                          <p:cTn id="174" fill="hold">
                            <p:stCondLst>
                              <p:cond delay="6000"/>
                            </p:stCondLst>
                            <p:childTnLst>
                              <p:par>
                                <p:cTn id="175" presetID="17" presetClass="entr" presetSubtype="8" fill="hold" nodeType="afterEffect">
                                  <p:stCondLst>
                                    <p:cond delay="0"/>
                                  </p:stCondLst>
                                  <p:childTnLst>
                                    <p:set>
                                      <p:cBhvr>
                                        <p:cTn id="176" dur="1" fill="hold">
                                          <p:stCondLst>
                                            <p:cond delay="0"/>
                                          </p:stCondLst>
                                        </p:cTn>
                                        <p:tgtEl>
                                          <p:spTgt spid="41990"/>
                                        </p:tgtEl>
                                        <p:attrNameLst>
                                          <p:attrName>style.visibility</p:attrName>
                                        </p:attrNameLst>
                                      </p:cBhvr>
                                      <p:to>
                                        <p:strVal val="visible"/>
                                      </p:to>
                                    </p:set>
                                    <p:anim calcmode="lin" valueType="num">
                                      <p:cBhvr>
                                        <p:cTn id="177" dur="2000" fill="hold"/>
                                        <p:tgtEl>
                                          <p:spTgt spid="41990"/>
                                        </p:tgtEl>
                                        <p:attrNameLst>
                                          <p:attrName>ppt_x</p:attrName>
                                        </p:attrNameLst>
                                      </p:cBhvr>
                                      <p:tavLst>
                                        <p:tav tm="0">
                                          <p:val>
                                            <p:strVal val="#ppt_x-#ppt_w/2"/>
                                          </p:val>
                                        </p:tav>
                                        <p:tav tm="100000">
                                          <p:val>
                                            <p:strVal val="#ppt_x"/>
                                          </p:val>
                                        </p:tav>
                                      </p:tavLst>
                                    </p:anim>
                                    <p:anim calcmode="lin" valueType="num">
                                      <p:cBhvr>
                                        <p:cTn id="178" dur="2000" fill="hold"/>
                                        <p:tgtEl>
                                          <p:spTgt spid="41990"/>
                                        </p:tgtEl>
                                        <p:attrNameLst>
                                          <p:attrName>ppt_y</p:attrName>
                                        </p:attrNameLst>
                                      </p:cBhvr>
                                      <p:tavLst>
                                        <p:tav tm="0">
                                          <p:val>
                                            <p:strVal val="#ppt_y"/>
                                          </p:val>
                                        </p:tav>
                                        <p:tav tm="100000">
                                          <p:val>
                                            <p:strVal val="#ppt_y"/>
                                          </p:val>
                                        </p:tav>
                                      </p:tavLst>
                                    </p:anim>
                                    <p:anim calcmode="lin" valueType="num">
                                      <p:cBhvr>
                                        <p:cTn id="179" dur="2000" fill="hold"/>
                                        <p:tgtEl>
                                          <p:spTgt spid="41990"/>
                                        </p:tgtEl>
                                        <p:attrNameLst>
                                          <p:attrName>ppt_w</p:attrName>
                                        </p:attrNameLst>
                                      </p:cBhvr>
                                      <p:tavLst>
                                        <p:tav tm="0">
                                          <p:val>
                                            <p:fltVal val="0"/>
                                          </p:val>
                                        </p:tav>
                                        <p:tav tm="100000">
                                          <p:val>
                                            <p:strVal val="#ppt_w"/>
                                          </p:val>
                                        </p:tav>
                                      </p:tavLst>
                                    </p:anim>
                                    <p:anim calcmode="lin" valueType="num">
                                      <p:cBhvr>
                                        <p:cTn id="180" dur="2000" fill="hold"/>
                                        <p:tgtEl>
                                          <p:spTgt spid="41990"/>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4" grpId="0" animBg="1"/>
      <p:bldP spid="64" grpId="1" animBg="1"/>
      <p:bldP spid="65" grpId="0" animBg="1"/>
      <p:bldP spid="65" grpId="1" animBg="1"/>
      <p:bldP spid="66" grpId="0" animBg="1"/>
      <p:bldP spid="66" grpId="1" animBg="1"/>
      <p:bldP spid="67" grpId="0" animBg="1"/>
      <p:bldP spid="67" grpId="1" animBg="1"/>
      <p:bldP spid="68" grpId="0" animBg="1"/>
      <p:bldP spid="68" grpId="1" animBg="1"/>
      <p:bldP spid="69" grpId="0" animBg="1"/>
      <p:bldP spid="69" grpId="1" animBg="1"/>
      <p:bldP spid="70" grpId="0" animBg="1"/>
      <p:bldP spid="70" grpId="1" animBg="1"/>
      <p:bldP spid="71" grpId="0" animBg="1"/>
      <p:bldP spid="71" grpId="1" animBg="1"/>
      <p:bldP spid="72" grpId="0" animBg="1"/>
      <p:bldP spid="72" grpId="1" animBg="1"/>
      <p:bldP spid="73" grpId="0" animBg="1"/>
      <p:bldP spid="73" grpId="1" animBg="1"/>
      <p:bldP spid="74" grpId="0" animBg="1"/>
      <p:bldP spid="74" grpId="1" animBg="1"/>
      <p:bldP spid="75" grpId="0" animBg="1"/>
      <p:bldP spid="75" grpId="1" animBg="1"/>
      <p:bldP spid="76" grpId="0" animBg="1"/>
      <p:bldP spid="76" grpId="1" animBg="1"/>
      <p:bldP spid="77" grpId="0" animBg="1"/>
      <p:bldP spid="77" grpId="1" animBg="1"/>
      <p:bldP spid="78" grpId="0" animBg="1"/>
      <p:bldP spid="78" grpId="1" animBg="1"/>
      <p:bldP spid="79" grpId="0" animBg="1"/>
      <p:bldP spid="79" grpId="1" animBg="1"/>
      <p:bldP spid="80" grpId="0" animBg="1"/>
      <p:bldP spid="80" grpId="1" animBg="1"/>
      <p:bldP spid="81" grpId="0" animBg="1"/>
      <p:bldP spid="81" grpId="1" animBg="1"/>
      <p:bldP spid="82" grpId="0" animBg="1"/>
      <p:bldP spid="82"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bg1"/>
            </a:gs>
            <a:gs pos="7001">
              <a:srgbClr val="E6E6E6"/>
            </a:gs>
            <a:gs pos="32001">
              <a:srgbClr val="7D8496"/>
            </a:gs>
            <a:gs pos="47000">
              <a:srgbClr val="E6E6E6"/>
            </a:gs>
            <a:gs pos="85001">
              <a:srgbClr val="7D8496"/>
            </a:gs>
            <a:gs pos="100000">
              <a:srgbClr val="E6E6E6"/>
            </a:gs>
          </a:gsLst>
          <a:lin ang="2700000" scaled="1"/>
          <a:tileRect/>
        </a:gradFill>
        <a:effectLst/>
      </p:bgPr>
    </p:bg>
    <p:spTree>
      <p:nvGrpSpPr>
        <p:cNvPr id="1" name=""/>
        <p:cNvGrpSpPr/>
        <p:nvPr/>
      </p:nvGrpSpPr>
      <p:grpSpPr>
        <a:xfrm>
          <a:off x="0" y="0"/>
          <a:ext cx="0" cy="0"/>
          <a:chOff x="0" y="0"/>
          <a:chExt cx="0" cy="0"/>
        </a:xfrm>
      </p:grpSpPr>
      <p:sp>
        <p:nvSpPr>
          <p:cNvPr id="3" name="2 CuadroTexto"/>
          <p:cNvSpPr txBox="1"/>
          <p:nvPr/>
        </p:nvSpPr>
        <p:spPr>
          <a:xfrm>
            <a:off x="3214678" y="2285992"/>
            <a:ext cx="5143536" cy="2862322"/>
          </a:xfrm>
          <a:prstGeom prst="rect">
            <a:avLst/>
          </a:prstGeom>
          <a:noFill/>
        </p:spPr>
        <p:txBody>
          <a:bodyPr wrap="square" rtlCol="0">
            <a:spAutoFit/>
          </a:bodyPr>
          <a:lstStyle/>
          <a:p>
            <a:pPr algn="ctr"/>
            <a:r>
              <a:rPr lang="es-PE" dirty="0" smtClean="0">
                <a:latin typeface="Agency FB" pitchFamily="34" charset="0"/>
              </a:rPr>
              <a:t>La historia de la humanidad es también la historia del caballo, el animal más bello de la creación y el que, sin duda, prestó más y mejores servicios al hombre.</a:t>
            </a:r>
          </a:p>
          <a:p>
            <a:pPr algn="ctr"/>
            <a:r>
              <a:rPr lang="es-PE" dirty="0" smtClean="0">
                <a:latin typeface="Agency FB" pitchFamily="34" charset="0"/>
              </a:rPr>
              <a:t>Desde hace miles de años, el caballo ha sido uno de los más fieles colaboradores que la naturaleza le ha regalado al hombre para construir las diversas sociedades.</a:t>
            </a:r>
            <a:r>
              <a:rPr lang="es-PE" dirty="0" smtClean="0"/>
              <a:t> </a:t>
            </a:r>
            <a:r>
              <a:rPr lang="es-PE" dirty="0" smtClean="0">
                <a:latin typeface="Agency FB" pitchFamily="34" charset="0"/>
              </a:rPr>
              <a:t>No hay mayor perfección que aquella que se aprecia en los movimientos de un caballo que corre por los campos. Ni mayor sentido de la libertad que aquel que se experimenta cuando se monta sobre el lomo de este noble animal</a:t>
            </a:r>
            <a:r>
              <a:rPr lang="es-PE" dirty="0" smtClean="0"/>
              <a:t>.</a:t>
            </a:r>
            <a:endParaRPr lang="es-PE" dirty="0" smtClean="0">
              <a:latin typeface="Agency FB" pitchFamily="34" charset="0"/>
            </a:endParaRPr>
          </a:p>
          <a:p>
            <a:pPr algn="ctr"/>
            <a:endParaRPr lang="es-PE" dirty="0">
              <a:latin typeface="Agency FB" pitchFamily="34" charset="0"/>
            </a:endParaRPr>
          </a:p>
        </p:txBody>
      </p:sp>
      <p:sp>
        <p:nvSpPr>
          <p:cNvPr id="5" name="4 Marco"/>
          <p:cNvSpPr/>
          <p:nvPr/>
        </p:nvSpPr>
        <p:spPr>
          <a:xfrm>
            <a:off x="142844" y="142852"/>
            <a:ext cx="8858312" cy="6572296"/>
          </a:xfrm>
          <a:prstGeom prst="frame">
            <a:avLst>
              <a:gd name="adj1" fmla="val 3602"/>
            </a:avLst>
          </a:prstGeom>
          <a:blipFill dpi="0" rotWithShape="1">
            <a:blip r:embed="rId2">
              <a:duotone>
                <a:prstClr val="black"/>
                <a:schemeClr val="accent1">
                  <a:tint val="45000"/>
                  <a:satMod val="400000"/>
                </a:scheme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6" name="5 CuadroTexto"/>
          <p:cNvSpPr txBox="1"/>
          <p:nvPr/>
        </p:nvSpPr>
        <p:spPr>
          <a:xfrm>
            <a:off x="857224" y="928670"/>
            <a:ext cx="7545655" cy="1107996"/>
          </a:xfrm>
          <a:prstGeom prst="rect">
            <a:avLst/>
          </a:prstGeom>
          <a:noFill/>
        </p:spPr>
        <p:txBody>
          <a:bodyPr wrap="none" rtlCol="0">
            <a:spAutoFit/>
            <a:scene3d>
              <a:camera prst="orthographicFront"/>
              <a:lightRig rig="brightRoom" dir="t"/>
            </a:scene3d>
            <a:sp3d extrusionH="57150" contourW="6350" prstMaterial="plastic">
              <a:bevelT w="20320" h="20320" prst="convex"/>
              <a:contourClr>
                <a:schemeClr val="accent1">
                  <a:tint val="100000"/>
                  <a:shade val="100000"/>
                  <a:hueMod val="100000"/>
                  <a:satMod val="100000"/>
                </a:schemeClr>
              </a:contourClr>
            </a:sp3d>
          </a:bodyPr>
          <a:lstStyle/>
          <a:p>
            <a:r>
              <a:rPr lang="es-PE" sz="2400" b="1" cap="all" dirty="0" smtClean="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latin typeface="Britannic Bold" pitchFamily="34" charset="0"/>
              </a:rPr>
              <a:t>La  Nobleza  Del  Caballo :  Lealtad  Y  Libertad </a:t>
            </a:r>
          </a:p>
          <a:p>
            <a:pPr algn="ctr"/>
            <a:r>
              <a:rPr lang="es-PE" sz="2400" b="1" cap="all" dirty="0" smtClean="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latin typeface="Britannic Bold" pitchFamily="34" charset="0"/>
              </a:rPr>
              <a:t>A  Través  De  La  Historia</a:t>
            </a:r>
          </a:p>
          <a:p>
            <a:endParaRPr lang="es-PE" sz="1600" b="1" cap="all" dirty="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latin typeface="Broadway" pitchFamily="82" charset="0"/>
            </a:endParaRPr>
          </a:p>
        </p:txBody>
      </p:sp>
      <p:pic>
        <p:nvPicPr>
          <p:cNvPr id="40964" name="Picture 4" descr="e0425fc4"/>
          <p:cNvPicPr>
            <a:picLocks noChangeAspect="1" noChangeArrowheads="1" noCrop="1"/>
          </p:cNvPicPr>
          <p:nvPr/>
        </p:nvPicPr>
        <p:blipFill>
          <a:blip r:embed="rId3">
            <a:lum bright="-10000"/>
          </a:blip>
          <a:srcRect/>
          <a:stretch>
            <a:fillRect/>
          </a:stretch>
        </p:blipFill>
        <p:spPr bwMode="auto">
          <a:xfrm rot="20959888">
            <a:off x="-46722" y="1981989"/>
            <a:ext cx="3725807" cy="4336129"/>
          </a:xfrm>
          <a:prstGeom prst="rect">
            <a:avLst/>
          </a:prstGeom>
          <a:noFill/>
          <a:effectLst>
            <a:softEdge rad="635000"/>
          </a:effectLst>
        </p:spPr>
      </p:pic>
      <p:sp>
        <p:nvSpPr>
          <p:cNvPr id="7" name="6 CuadroTexto"/>
          <p:cNvSpPr txBox="1"/>
          <p:nvPr/>
        </p:nvSpPr>
        <p:spPr>
          <a:xfrm>
            <a:off x="571472" y="5786454"/>
            <a:ext cx="704039" cy="261610"/>
          </a:xfrm>
          <a:prstGeom prst="rect">
            <a:avLst/>
          </a:prstGeom>
          <a:noFill/>
        </p:spPr>
        <p:txBody>
          <a:bodyPr wrap="none" rtlCol="0">
            <a:spAutoFit/>
          </a:bodyPr>
          <a:lstStyle/>
          <a:p>
            <a:r>
              <a:rPr lang="es-PE" sz="1100" b="1" dirty="0" err="1" smtClean="0">
                <a:solidFill>
                  <a:srgbClr val="0070C0"/>
                </a:solidFill>
                <a:latin typeface="Agency FB" pitchFamily="34" charset="0"/>
              </a:rPr>
              <a:t>pps</a:t>
            </a:r>
            <a:r>
              <a:rPr lang="es-PE" sz="1100" b="1" dirty="0" smtClean="0">
                <a:solidFill>
                  <a:srgbClr val="0070C0"/>
                </a:solidFill>
                <a:latin typeface="Agency FB" pitchFamily="34" charset="0"/>
              </a:rPr>
              <a:t> Raquel</a:t>
            </a:r>
            <a:endParaRPr lang="es-PE" sz="1100" b="1" dirty="0">
              <a:solidFill>
                <a:srgbClr val="0070C0"/>
              </a:solidFill>
              <a:latin typeface="Agency FB" pitchFamily="34" charset="0"/>
            </a:endParaRPr>
          </a:p>
        </p:txBody>
      </p:sp>
      <p:sp>
        <p:nvSpPr>
          <p:cNvPr id="8" name="7 Rectángulo"/>
          <p:cNvSpPr/>
          <p:nvPr/>
        </p:nvSpPr>
        <p:spPr>
          <a:xfrm>
            <a:off x="0" y="0"/>
            <a:ext cx="9144000" cy="6858000"/>
          </a:xfrm>
          <a:prstGeom prst="rect">
            <a:avLst/>
          </a:prstGeom>
          <a:gradFill flip="none" rotWithShape="1">
            <a:gsLst>
              <a:gs pos="0">
                <a:srgbClr val="D6B19C"/>
              </a:gs>
              <a:gs pos="30000">
                <a:srgbClr val="D49E6C"/>
              </a:gs>
              <a:gs pos="70000">
                <a:srgbClr val="A65528"/>
              </a:gs>
              <a:gs pos="100000">
                <a:srgbClr val="663012"/>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2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663300"/>
        </a:solidFill>
        <a:effectLst/>
      </p:bgPr>
    </p:bg>
    <p:spTree>
      <p:nvGrpSpPr>
        <p:cNvPr id="1" name=""/>
        <p:cNvGrpSpPr/>
        <p:nvPr/>
      </p:nvGrpSpPr>
      <p:grpSpPr>
        <a:xfrm>
          <a:off x="0" y="0"/>
          <a:ext cx="0" cy="0"/>
          <a:chOff x="0" y="0"/>
          <a:chExt cx="0" cy="0"/>
        </a:xfrm>
      </p:grpSpPr>
      <p:pic>
        <p:nvPicPr>
          <p:cNvPr id="2" name="1 Imagen" descr="209205_kon-czarne-tlo.jpg"/>
          <p:cNvPicPr>
            <a:picLocks noGrp="1" noChangeAspect="1"/>
          </p:cNvPicPr>
          <p:nvPr isPhoto="1"/>
        </p:nvPicPr>
        <p:blipFill>
          <a:blip r:embed="rId3">
            <a:lum/>
          </a:blip>
          <a:stretch>
            <a:fillRect/>
          </a:stretch>
        </p:blipFill>
        <p:spPr>
          <a:xfrm>
            <a:off x="0" y="0"/>
            <a:ext cx="9144000" cy="6858000"/>
          </a:xfrm>
          <a:prstGeom prst="rect">
            <a:avLst/>
          </a:prstGeom>
          <a:noFill/>
          <a:ln>
            <a:noFill/>
          </a:ln>
        </p:spPr>
      </p:pic>
      <p:sp>
        <p:nvSpPr>
          <p:cNvPr id="4" name="3 Triángulo rectángulo"/>
          <p:cNvSpPr/>
          <p:nvPr/>
        </p:nvSpPr>
        <p:spPr>
          <a:xfrm>
            <a:off x="0" y="0"/>
            <a:ext cx="4572000" cy="3429000"/>
          </a:xfrm>
          <a:prstGeom prst="rtTriangle">
            <a:avLst/>
          </a:prstGeom>
          <a:gradFill flip="none" rotWithShape="1">
            <a:gsLst>
              <a:gs pos="0">
                <a:srgbClr val="904E1C">
                  <a:shade val="30000"/>
                  <a:satMod val="115000"/>
                  <a:alpha val="0"/>
                </a:srgbClr>
              </a:gs>
              <a:gs pos="50000">
                <a:srgbClr val="904E1C">
                  <a:shade val="67500"/>
                  <a:satMod val="115000"/>
                </a:srgbClr>
              </a:gs>
              <a:gs pos="100000">
                <a:srgbClr val="904E1C">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Triángulo rectángulo"/>
          <p:cNvSpPr/>
          <p:nvPr/>
        </p:nvSpPr>
        <p:spPr>
          <a:xfrm flipV="1">
            <a:off x="0" y="3438500"/>
            <a:ext cx="4643438" cy="3419500"/>
          </a:xfrm>
          <a:prstGeom prst="rtTriangle">
            <a:avLst/>
          </a:prstGeom>
          <a:gradFill flip="none" rotWithShape="1">
            <a:gsLst>
              <a:gs pos="0">
                <a:srgbClr val="904E1C">
                  <a:shade val="30000"/>
                  <a:satMod val="115000"/>
                  <a:alpha val="0"/>
                </a:srgbClr>
              </a:gs>
              <a:gs pos="50000">
                <a:srgbClr val="904E1C">
                  <a:shade val="67500"/>
                  <a:satMod val="115000"/>
                </a:srgbClr>
              </a:gs>
              <a:gs pos="100000">
                <a:srgbClr val="904E1C">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riángulo rectángulo"/>
          <p:cNvSpPr/>
          <p:nvPr/>
        </p:nvSpPr>
        <p:spPr>
          <a:xfrm flipH="1">
            <a:off x="4643438" y="0"/>
            <a:ext cx="4500562" cy="3429000"/>
          </a:xfrm>
          <a:prstGeom prst="rtTriangle">
            <a:avLst/>
          </a:prstGeom>
          <a:gradFill flip="none" rotWithShape="1">
            <a:gsLst>
              <a:gs pos="0">
                <a:srgbClr val="904E1C">
                  <a:shade val="30000"/>
                  <a:satMod val="115000"/>
                  <a:alpha val="0"/>
                </a:srgbClr>
              </a:gs>
              <a:gs pos="50000">
                <a:srgbClr val="904E1C">
                  <a:shade val="67500"/>
                  <a:satMod val="115000"/>
                </a:srgbClr>
              </a:gs>
              <a:gs pos="100000">
                <a:srgbClr val="904E1C">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rectángulo"/>
          <p:cNvSpPr/>
          <p:nvPr/>
        </p:nvSpPr>
        <p:spPr>
          <a:xfrm flipH="1" flipV="1">
            <a:off x="4572000" y="3429000"/>
            <a:ext cx="4572000" cy="3429000"/>
          </a:xfrm>
          <a:prstGeom prst="rtTriangle">
            <a:avLst/>
          </a:prstGeom>
          <a:gradFill flip="none" rotWithShape="1">
            <a:gsLst>
              <a:gs pos="0">
                <a:srgbClr val="904E1C">
                  <a:shade val="30000"/>
                  <a:satMod val="115000"/>
                  <a:alpha val="0"/>
                </a:srgbClr>
              </a:gs>
              <a:gs pos="50000">
                <a:srgbClr val="904E1C">
                  <a:shade val="67500"/>
                  <a:satMod val="115000"/>
                </a:srgbClr>
              </a:gs>
              <a:gs pos="100000">
                <a:srgbClr val="904E1C">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rectángulo"/>
          <p:cNvSpPr/>
          <p:nvPr/>
        </p:nvSpPr>
        <p:spPr>
          <a:xfrm flipH="1" flipV="1">
            <a:off x="0" y="0"/>
            <a:ext cx="4572000" cy="3500438"/>
          </a:xfrm>
          <a:prstGeom prst="rtTriangle">
            <a:avLst/>
          </a:prstGeom>
          <a:gradFill flip="none" rotWithShape="1">
            <a:gsLst>
              <a:gs pos="0">
                <a:srgbClr val="904E1C">
                  <a:shade val="30000"/>
                  <a:satMod val="115000"/>
                  <a:alpha val="0"/>
                </a:srgbClr>
              </a:gs>
              <a:gs pos="50000">
                <a:srgbClr val="904E1C">
                  <a:shade val="67500"/>
                  <a:satMod val="115000"/>
                </a:srgbClr>
              </a:gs>
              <a:gs pos="100000">
                <a:srgbClr val="904E1C">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rectángulo"/>
          <p:cNvSpPr/>
          <p:nvPr/>
        </p:nvSpPr>
        <p:spPr>
          <a:xfrm flipV="1">
            <a:off x="4572000" y="0"/>
            <a:ext cx="4572000" cy="3500438"/>
          </a:xfrm>
          <a:prstGeom prst="rtTriangle">
            <a:avLst/>
          </a:prstGeom>
          <a:gradFill flip="none" rotWithShape="1">
            <a:gsLst>
              <a:gs pos="0">
                <a:srgbClr val="904E1C">
                  <a:shade val="30000"/>
                  <a:satMod val="115000"/>
                  <a:alpha val="0"/>
                </a:srgbClr>
              </a:gs>
              <a:gs pos="50000">
                <a:srgbClr val="904E1C">
                  <a:shade val="67500"/>
                  <a:satMod val="115000"/>
                </a:srgbClr>
              </a:gs>
              <a:gs pos="100000">
                <a:srgbClr val="904E1C">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iángulo rectángulo"/>
          <p:cNvSpPr/>
          <p:nvPr/>
        </p:nvSpPr>
        <p:spPr>
          <a:xfrm flipH="1">
            <a:off x="0" y="3500438"/>
            <a:ext cx="4572000" cy="3357562"/>
          </a:xfrm>
          <a:prstGeom prst="rtTriangle">
            <a:avLst/>
          </a:prstGeom>
          <a:gradFill flip="none" rotWithShape="1">
            <a:gsLst>
              <a:gs pos="0">
                <a:srgbClr val="904E1C">
                  <a:shade val="30000"/>
                  <a:satMod val="115000"/>
                  <a:alpha val="0"/>
                </a:srgbClr>
              </a:gs>
              <a:gs pos="50000">
                <a:srgbClr val="904E1C">
                  <a:shade val="67500"/>
                  <a:satMod val="115000"/>
                </a:srgbClr>
              </a:gs>
              <a:gs pos="100000">
                <a:srgbClr val="904E1C">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rectángulo"/>
          <p:cNvSpPr/>
          <p:nvPr/>
        </p:nvSpPr>
        <p:spPr>
          <a:xfrm>
            <a:off x="4572000" y="3429000"/>
            <a:ext cx="4572000" cy="3429000"/>
          </a:xfrm>
          <a:prstGeom prst="rtTriangle">
            <a:avLst/>
          </a:prstGeom>
          <a:gradFill flip="none" rotWithShape="1">
            <a:gsLst>
              <a:gs pos="0">
                <a:srgbClr val="904E1C">
                  <a:shade val="30000"/>
                  <a:satMod val="115000"/>
                  <a:alpha val="0"/>
                </a:srgbClr>
              </a:gs>
              <a:gs pos="50000">
                <a:srgbClr val="904E1C">
                  <a:shade val="67500"/>
                  <a:satMod val="115000"/>
                </a:srgbClr>
              </a:gs>
              <a:gs pos="100000">
                <a:srgbClr val="904E1C">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0" y="0"/>
            <a:ext cx="9144000" cy="6858000"/>
          </a:xfrm>
          <a:prstGeom prst="rect">
            <a:avLst/>
          </a:prstGeom>
          <a:gradFill flip="none" rotWithShape="1">
            <a:gsLst>
              <a:gs pos="0">
                <a:srgbClr val="D6B19C"/>
              </a:gs>
              <a:gs pos="30000">
                <a:srgbClr val="D49E6C"/>
              </a:gs>
              <a:gs pos="70000">
                <a:srgbClr val="A65528"/>
              </a:gs>
              <a:gs pos="100000">
                <a:srgbClr val="663012"/>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2"/>
                                        </p:tgtEl>
                                        <p:attrNameLst>
                                          <p:attrName>style.opacity</p:attrName>
                                        </p:attrNameLst>
                                      </p:cBhvr>
                                      <p:to>
                                        <p:strVal val="0"/>
                                      </p:to>
                                    </p:set>
                                    <p:animEffect filter="image" prLst="opacity: 0">
                                      <p:cBhvr rctx="IE">
                                        <p:cTn id="7" dur="indefinite"/>
                                        <p:tgtEl>
                                          <p:spTgt spid="12"/>
                                        </p:tgtEl>
                                      </p:cBhvr>
                                    </p:animEffect>
                                  </p:childTnLst>
                                </p:cTn>
                              </p:par>
                              <p:par>
                                <p:cTn id="8" presetID="18" presetClass="exit" presetSubtype="6" fill="hold" grpId="0" nodeType="withEffect">
                                  <p:stCondLst>
                                    <p:cond delay="0"/>
                                  </p:stCondLst>
                                  <p:childTnLst>
                                    <p:animEffect transition="out" filter="strips(downRight)">
                                      <p:cBhvr>
                                        <p:cTn id="9" dur="3000"/>
                                        <p:tgtEl>
                                          <p:spTgt spid="4"/>
                                        </p:tgtEl>
                                      </p:cBhvr>
                                    </p:animEffect>
                                    <p:set>
                                      <p:cBhvr>
                                        <p:cTn id="10" dur="1" fill="hold">
                                          <p:stCondLst>
                                            <p:cond delay="2999"/>
                                          </p:stCondLst>
                                        </p:cTn>
                                        <p:tgtEl>
                                          <p:spTgt spid="4"/>
                                        </p:tgtEl>
                                        <p:attrNameLst>
                                          <p:attrName>style.visibility</p:attrName>
                                        </p:attrNameLst>
                                      </p:cBhvr>
                                      <p:to>
                                        <p:strVal val="hidden"/>
                                      </p:to>
                                    </p:set>
                                  </p:childTnLst>
                                </p:cTn>
                              </p:par>
                              <p:par>
                                <p:cTn id="11" presetID="18" presetClass="exit" presetSubtype="3" fill="hold" grpId="0" nodeType="withEffect">
                                  <p:stCondLst>
                                    <p:cond delay="0"/>
                                  </p:stCondLst>
                                  <p:childTnLst>
                                    <p:animEffect transition="out" filter="strips(upRight)">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8" presetClass="exit" presetSubtype="6" fill="hold" grpId="0" nodeType="withEffect">
                                  <p:stCondLst>
                                    <p:cond delay="0"/>
                                  </p:stCondLst>
                                  <p:childTnLst>
                                    <p:animEffect transition="out" filter="strips(downRight)">
                                      <p:cBhvr>
                                        <p:cTn id="15" dur="3000"/>
                                        <p:tgtEl>
                                          <p:spTgt spid="8"/>
                                        </p:tgtEl>
                                      </p:cBhvr>
                                    </p:animEffect>
                                    <p:set>
                                      <p:cBhvr>
                                        <p:cTn id="16" dur="1" fill="hold">
                                          <p:stCondLst>
                                            <p:cond delay="2999"/>
                                          </p:stCondLst>
                                        </p:cTn>
                                        <p:tgtEl>
                                          <p:spTgt spid="8"/>
                                        </p:tgtEl>
                                        <p:attrNameLst>
                                          <p:attrName>style.visibility</p:attrName>
                                        </p:attrNameLst>
                                      </p:cBhvr>
                                      <p:to>
                                        <p:strVal val="hidden"/>
                                      </p:to>
                                    </p:set>
                                  </p:childTnLst>
                                </p:cTn>
                              </p:par>
                              <p:par>
                                <p:cTn id="17" presetID="18" presetClass="exit" presetSubtype="3" fill="hold" grpId="0" nodeType="withEffect">
                                  <p:stCondLst>
                                    <p:cond delay="0"/>
                                  </p:stCondLst>
                                  <p:childTnLst>
                                    <p:animEffect transition="out" filter="strips(upRight)">
                                      <p:cBhvr>
                                        <p:cTn id="18" dur="3000"/>
                                        <p:tgtEl>
                                          <p:spTgt spid="10"/>
                                        </p:tgtEl>
                                      </p:cBhvr>
                                    </p:animEffect>
                                    <p:set>
                                      <p:cBhvr>
                                        <p:cTn id="19" dur="1" fill="hold">
                                          <p:stCondLst>
                                            <p:cond delay="2999"/>
                                          </p:stCondLst>
                                        </p:cTn>
                                        <p:tgtEl>
                                          <p:spTgt spid="10"/>
                                        </p:tgtEl>
                                        <p:attrNameLst>
                                          <p:attrName>style.visibility</p:attrName>
                                        </p:attrNameLst>
                                      </p:cBhvr>
                                      <p:to>
                                        <p:strVal val="hidden"/>
                                      </p:to>
                                    </p:set>
                                  </p:childTnLst>
                                </p:cTn>
                              </p:par>
                              <p:par>
                                <p:cTn id="20" presetID="18" presetClass="exit" presetSubtype="12" fill="hold" grpId="0" nodeType="withEffect">
                                  <p:stCondLst>
                                    <p:cond delay="0"/>
                                  </p:stCondLst>
                                  <p:childTnLst>
                                    <p:animEffect transition="out" filter="strips(downLeft)">
                                      <p:cBhvr>
                                        <p:cTn id="21" dur="3000"/>
                                        <p:tgtEl>
                                          <p:spTgt spid="6"/>
                                        </p:tgtEl>
                                      </p:cBhvr>
                                    </p:animEffect>
                                    <p:set>
                                      <p:cBhvr>
                                        <p:cTn id="22" dur="1" fill="hold">
                                          <p:stCondLst>
                                            <p:cond delay="2999"/>
                                          </p:stCondLst>
                                        </p:cTn>
                                        <p:tgtEl>
                                          <p:spTgt spid="6"/>
                                        </p:tgtEl>
                                        <p:attrNameLst>
                                          <p:attrName>style.visibility</p:attrName>
                                        </p:attrNameLst>
                                      </p:cBhvr>
                                      <p:to>
                                        <p:strVal val="hidden"/>
                                      </p:to>
                                    </p:set>
                                  </p:childTnLst>
                                </p:cTn>
                              </p:par>
                              <p:par>
                                <p:cTn id="23" presetID="18" presetClass="exit" presetSubtype="9" fill="hold" grpId="0" nodeType="withEffect">
                                  <p:stCondLst>
                                    <p:cond delay="0"/>
                                  </p:stCondLst>
                                  <p:childTnLst>
                                    <p:animEffect transition="out" filter="strips(upLeft)">
                                      <p:cBhvr>
                                        <p:cTn id="24" dur="3000"/>
                                        <p:tgtEl>
                                          <p:spTgt spid="7"/>
                                        </p:tgtEl>
                                      </p:cBhvr>
                                    </p:animEffect>
                                    <p:set>
                                      <p:cBhvr>
                                        <p:cTn id="25" dur="1" fill="hold">
                                          <p:stCondLst>
                                            <p:cond delay="2999"/>
                                          </p:stCondLst>
                                        </p:cTn>
                                        <p:tgtEl>
                                          <p:spTgt spid="7"/>
                                        </p:tgtEl>
                                        <p:attrNameLst>
                                          <p:attrName>style.visibility</p:attrName>
                                        </p:attrNameLst>
                                      </p:cBhvr>
                                      <p:to>
                                        <p:strVal val="hidden"/>
                                      </p:to>
                                    </p:set>
                                  </p:childTnLst>
                                </p:cTn>
                              </p:par>
                              <p:par>
                                <p:cTn id="26" presetID="18" presetClass="exit" presetSubtype="12" fill="hold" grpId="0" nodeType="withEffect">
                                  <p:stCondLst>
                                    <p:cond delay="0"/>
                                  </p:stCondLst>
                                  <p:childTnLst>
                                    <p:animEffect transition="out" filter="strips(downLeft)">
                                      <p:cBhvr>
                                        <p:cTn id="27" dur="3000"/>
                                        <p:tgtEl>
                                          <p:spTgt spid="9"/>
                                        </p:tgtEl>
                                      </p:cBhvr>
                                    </p:animEffect>
                                    <p:set>
                                      <p:cBhvr>
                                        <p:cTn id="28" dur="1" fill="hold">
                                          <p:stCondLst>
                                            <p:cond delay="2999"/>
                                          </p:stCondLst>
                                        </p:cTn>
                                        <p:tgtEl>
                                          <p:spTgt spid="9"/>
                                        </p:tgtEl>
                                        <p:attrNameLst>
                                          <p:attrName>style.visibility</p:attrName>
                                        </p:attrNameLst>
                                      </p:cBhvr>
                                      <p:to>
                                        <p:strVal val="hidden"/>
                                      </p:to>
                                    </p:set>
                                  </p:childTnLst>
                                </p:cTn>
                              </p:par>
                              <p:par>
                                <p:cTn id="29" presetID="18" presetClass="exit" presetSubtype="9" fill="hold" grpId="0" nodeType="withEffect">
                                  <p:stCondLst>
                                    <p:cond delay="0"/>
                                  </p:stCondLst>
                                  <p:childTnLst>
                                    <p:animEffect transition="out" filter="strips(upLeft)">
                                      <p:cBhvr>
                                        <p:cTn id="30" dur="3000"/>
                                        <p:tgtEl>
                                          <p:spTgt spid="11"/>
                                        </p:tgtEl>
                                      </p:cBhvr>
                                    </p:animEffect>
                                    <p:set>
                                      <p:cBhvr>
                                        <p:cTn id="31" dur="1" fill="hold">
                                          <p:stCondLst>
                                            <p:cond delay="2999"/>
                                          </p:stCondLst>
                                        </p:cTn>
                                        <p:tgtEl>
                                          <p:spTgt spid="11"/>
                                        </p:tgtEl>
                                        <p:attrNameLst>
                                          <p:attrName>style.visibility</p:attrName>
                                        </p:attrNameLst>
                                      </p:cBhvr>
                                      <p:to>
                                        <p:strVal val="hidden"/>
                                      </p:to>
                                    </p:set>
                                  </p:childTnLst>
                                </p:cTn>
                              </p:par>
                              <p:par>
                                <p:cTn id="32" presetID="23" presetClass="entr" presetSubtype="272" fill="hold" nodeType="withEffect">
                                  <p:stCondLst>
                                    <p:cond delay="0"/>
                                  </p:stCondLst>
                                  <p:childTnLst>
                                    <p:set>
                                      <p:cBhvr>
                                        <p:cTn id="33" dur="1" fill="hold">
                                          <p:stCondLst>
                                            <p:cond delay="0"/>
                                          </p:stCondLst>
                                        </p:cTn>
                                        <p:tgtEl>
                                          <p:spTgt spid="2"/>
                                        </p:tgtEl>
                                        <p:attrNameLst>
                                          <p:attrName>style.visibility</p:attrName>
                                        </p:attrNameLst>
                                      </p:cBhvr>
                                      <p:to>
                                        <p:strVal val="visible"/>
                                      </p:to>
                                    </p:set>
                                    <p:anim calcmode="lin" valueType="num">
                                      <p:cBhvr>
                                        <p:cTn id="34" dur="3000" fill="hold"/>
                                        <p:tgtEl>
                                          <p:spTgt spid="2"/>
                                        </p:tgtEl>
                                        <p:attrNameLst>
                                          <p:attrName>ppt_w</p:attrName>
                                        </p:attrNameLst>
                                      </p:cBhvr>
                                      <p:tavLst>
                                        <p:tav tm="0">
                                          <p:val>
                                            <p:strVal val="2/3*#ppt_w"/>
                                          </p:val>
                                        </p:tav>
                                        <p:tav tm="100000">
                                          <p:val>
                                            <p:strVal val="#ppt_w"/>
                                          </p:val>
                                        </p:tav>
                                      </p:tavLst>
                                    </p:anim>
                                    <p:anim calcmode="lin" valueType="num">
                                      <p:cBhvr>
                                        <p:cTn id="35" dur="3000" fill="hold"/>
                                        <p:tgtEl>
                                          <p:spTgt spid="2"/>
                                        </p:tgtEl>
                                        <p:attrNameLst>
                                          <p:attrName>ppt_h</p:attrName>
                                        </p:attrNameLst>
                                      </p:cBhvr>
                                      <p:tavLst>
                                        <p:tav tm="0">
                                          <p:val>
                                            <p:strVal val="2/3*#ppt_h"/>
                                          </p:val>
                                        </p:tav>
                                        <p:tav tm="100000">
                                          <p:val>
                                            <p:strVal val="#ppt_h"/>
                                          </p:val>
                                        </p:tav>
                                      </p:tavLst>
                                    </p:anim>
                                  </p:childTnLst>
                                </p:cTn>
                              </p:par>
                              <p:par>
                                <p:cTn id="36" presetID="4" presetClass="entr" presetSubtype="32" fill="hold" nodeType="withEffect">
                                  <p:stCondLst>
                                    <p:cond delay="0"/>
                                  </p:stCondLst>
                                  <p:childTnLst>
                                    <p:set>
                                      <p:cBhvr>
                                        <p:cTn id="37" dur="1" fill="hold">
                                          <p:stCondLst>
                                            <p:cond delay="0"/>
                                          </p:stCondLst>
                                        </p:cTn>
                                        <p:tgtEl>
                                          <p:spTgt spid="2"/>
                                        </p:tgtEl>
                                        <p:attrNameLst>
                                          <p:attrName>style.visibility</p:attrName>
                                        </p:attrNameLst>
                                      </p:cBhvr>
                                      <p:to>
                                        <p:strVal val="visible"/>
                                      </p:to>
                                    </p:set>
                                    <p:animEffect transition="in" filter="box(out)">
                                      <p:cBhvr>
                                        <p:cTn id="38"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bg1"/>
            </a:gs>
            <a:gs pos="7001">
              <a:srgbClr val="E6E6E6"/>
            </a:gs>
            <a:gs pos="32001">
              <a:srgbClr val="7D8496"/>
            </a:gs>
            <a:gs pos="47000">
              <a:srgbClr val="E6E6E6"/>
            </a:gs>
            <a:gs pos="85001">
              <a:srgbClr val="7D8496"/>
            </a:gs>
            <a:gs pos="100000">
              <a:srgbClr val="E6E6E6"/>
            </a:gs>
          </a:gsLst>
          <a:lin ang="2700000" scaled="1"/>
          <a:tileRect/>
        </a:gradFill>
        <a:effectLst/>
      </p:bgPr>
    </p:bg>
    <p:spTree>
      <p:nvGrpSpPr>
        <p:cNvPr id="1" name=""/>
        <p:cNvGrpSpPr/>
        <p:nvPr/>
      </p:nvGrpSpPr>
      <p:grpSpPr>
        <a:xfrm>
          <a:off x="0" y="0"/>
          <a:ext cx="0" cy="0"/>
          <a:chOff x="0" y="0"/>
          <a:chExt cx="0" cy="0"/>
        </a:xfrm>
      </p:grpSpPr>
      <p:sp>
        <p:nvSpPr>
          <p:cNvPr id="3" name="2 CuadroTexto"/>
          <p:cNvSpPr txBox="1"/>
          <p:nvPr/>
        </p:nvSpPr>
        <p:spPr>
          <a:xfrm>
            <a:off x="3857620" y="2857496"/>
            <a:ext cx="4643470" cy="3139321"/>
          </a:xfrm>
          <a:prstGeom prst="rect">
            <a:avLst/>
          </a:prstGeom>
          <a:noFill/>
          <a:effectLst>
            <a:softEdge rad="635000"/>
          </a:effectLst>
        </p:spPr>
        <p:txBody>
          <a:bodyPr wrap="square" rtlCol="0">
            <a:spAutoFit/>
          </a:bodyPr>
          <a:lstStyle/>
          <a:p>
            <a:r>
              <a:rPr lang="es-PE" dirty="0" smtClean="0">
                <a:latin typeface="Agency FB" pitchFamily="34" charset="0"/>
              </a:rPr>
              <a:t>Los caballos son profesores dotados y tienen mucho que compartir sobre la sabiduría de las emociones, el poder de la intuición y la importancia del sentido de comunidad, es por esto que se identifican con su dueño, participando de sus sentimientos y adivinando sus intentos a la más leve indicación, le obedece con entera abnegación y lealtad.</a:t>
            </a:r>
          </a:p>
          <a:p>
            <a:r>
              <a:rPr lang="es-PE" dirty="0" smtClean="0">
                <a:latin typeface="Agency FB" pitchFamily="34" charset="0"/>
              </a:rPr>
              <a:t>Hay distintas razas y cada una tiene sus características, distinto pelo, tamaño, porte, pero todos por igual, son fieles con el hombre y saben seguir el camino a su casa. Son muy buenos amigos con los perros. Por lo general, cabalgan juntos hombre, caballo y perro.</a:t>
            </a:r>
          </a:p>
        </p:txBody>
      </p:sp>
      <p:sp>
        <p:nvSpPr>
          <p:cNvPr id="5" name="4 Marco"/>
          <p:cNvSpPr/>
          <p:nvPr/>
        </p:nvSpPr>
        <p:spPr>
          <a:xfrm>
            <a:off x="214282" y="142852"/>
            <a:ext cx="8786874" cy="6572296"/>
          </a:xfrm>
          <a:prstGeom prst="frame">
            <a:avLst>
              <a:gd name="adj1" fmla="val 3602"/>
            </a:avLst>
          </a:prstGeom>
          <a:blipFill dpi="0" rotWithShape="1">
            <a:blip r:embed="rId2">
              <a:duotone>
                <a:prstClr val="black"/>
                <a:schemeClr val="accent1">
                  <a:tint val="45000"/>
                  <a:satMod val="400000"/>
                </a:scheme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pic>
        <p:nvPicPr>
          <p:cNvPr id="37890" name="Picture 2" descr="Image du Blog bullies.centerblog.net"/>
          <p:cNvPicPr>
            <a:picLocks noChangeAspect="1" noChangeArrowheads="1" noCrop="1"/>
          </p:cNvPicPr>
          <p:nvPr/>
        </p:nvPicPr>
        <p:blipFill>
          <a:blip r:embed="rId3"/>
          <a:srcRect/>
          <a:stretch>
            <a:fillRect/>
          </a:stretch>
        </p:blipFill>
        <p:spPr bwMode="auto">
          <a:xfrm rot="20283794" flipH="1">
            <a:off x="-320650" y="2607969"/>
            <a:ext cx="4753765" cy="3794240"/>
          </a:xfrm>
          <a:prstGeom prst="rect">
            <a:avLst/>
          </a:prstGeom>
          <a:noFill/>
          <a:effectLst>
            <a:softEdge rad="635000"/>
          </a:effectLst>
        </p:spPr>
      </p:pic>
      <p:sp>
        <p:nvSpPr>
          <p:cNvPr id="6" name="5 CuadroTexto"/>
          <p:cNvSpPr txBox="1"/>
          <p:nvPr/>
        </p:nvSpPr>
        <p:spPr>
          <a:xfrm>
            <a:off x="642910" y="571480"/>
            <a:ext cx="7929618" cy="2031325"/>
          </a:xfrm>
          <a:prstGeom prst="rect">
            <a:avLst/>
          </a:prstGeom>
          <a:noFill/>
        </p:spPr>
        <p:txBody>
          <a:bodyPr wrap="square" rtlCol="0">
            <a:spAutoFit/>
          </a:bodyPr>
          <a:lstStyle/>
          <a:p>
            <a:r>
              <a:rPr lang="es-PE" dirty="0" smtClean="0">
                <a:latin typeface="Agency FB" pitchFamily="34" charset="0"/>
              </a:rPr>
              <a:t>Mirar a un caballo galopando te transmite una imagen de libertad, una libertad que se traslada al hombre que lo monta. Su nobleza y lealtad hacia su cuidador lo convierte en una mascota muy especial. Estos se caracterizan por ser animales ilustres que poseen una fuerza, energía y valor realmente impresionante.</a:t>
            </a:r>
          </a:p>
          <a:p>
            <a:endParaRPr lang="es-PE" dirty="0" smtClean="0">
              <a:latin typeface="Agency FB" pitchFamily="34" charset="0"/>
            </a:endParaRPr>
          </a:p>
          <a:p>
            <a:r>
              <a:rPr lang="es-PE" dirty="0" smtClean="0">
                <a:latin typeface="Agency FB" pitchFamily="34" charset="0"/>
              </a:rPr>
              <a:t>Es un animal sobrio, agradecido y generoso; hay en él una dignidad u orgullo que no consiente rivalidades ni en valor, ni en fuerza, ni en resistencia, pues prefiere morir a ceder ante el adversario.</a:t>
            </a:r>
          </a:p>
          <a:p>
            <a:endParaRPr lang="es-PE" dirty="0"/>
          </a:p>
        </p:txBody>
      </p:sp>
      <p:sp>
        <p:nvSpPr>
          <p:cNvPr id="7" name="6 Rectángulo"/>
          <p:cNvSpPr/>
          <p:nvPr/>
        </p:nvSpPr>
        <p:spPr>
          <a:xfrm>
            <a:off x="857224" y="6000768"/>
            <a:ext cx="704039" cy="261610"/>
          </a:xfrm>
          <a:prstGeom prst="rect">
            <a:avLst/>
          </a:prstGeom>
        </p:spPr>
        <p:txBody>
          <a:bodyPr wrap="none">
            <a:spAutoFit/>
          </a:bodyPr>
          <a:lstStyle/>
          <a:p>
            <a:r>
              <a:rPr lang="es-PE" sz="1100" b="1" dirty="0" err="1" smtClean="0">
                <a:latin typeface="Agency FB" pitchFamily="34" charset="0"/>
              </a:rPr>
              <a:t>pps</a:t>
            </a:r>
            <a:r>
              <a:rPr lang="es-PE" sz="1100" b="1" dirty="0" smtClean="0">
                <a:latin typeface="Agency FB" pitchFamily="34" charset="0"/>
              </a:rPr>
              <a:t> Raquel</a:t>
            </a:r>
            <a:endParaRPr lang="es-PE" sz="1100" b="1" dirty="0">
              <a:latin typeface="Agency FB" pitchFamily="34" charset="0"/>
            </a:endParaRPr>
          </a:p>
        </p:txBody>
      </p:sp>
      <p:sp>
        <p:nvSpPr>
          <p:cNvPr id="8" name="7 Rectángulo"/>
          <p:cNvSpPr/>
          <p:nvPr/>
        </p:nvSpPr>
        <p:spPr>
          <a:xfrm>
            <a:off x="0" y="0"/>
            <a:ext cx="9144000" cy="6858000"/>
          </a:xfrm>
          <a:prstGeom prst="rect">
            <a:avLst/>
          </a:prstGeom>
          <a:gradFill flip="none" rotWithShape="1">
            <a:gsLst>
              <a:gs pos="0">
                <a:srgbClr val="D6B19C"/>
              </a:gs>
              <a:gs pos="30000">
                <a:srgbClr val="D49E6C"/>
              </a:gs>
              <a:gs pos="70000">
                <a:srgbClr val="A65528"/>
              </a:gs>
              <a:gs pos="100000">
                <a:srgbClr val="663012"/>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4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 name="1 Imagen" descr="(tapeciarnia.pl)257011_bialy_kon_roslinnosc-1024x768.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
        <p:nvSpPr>
          <p:cNvPr id="4" name="3 Triángulo rectángulo"/>
          <p:cNvSpPr/>
          <p:nvPr/>
        </p:nvSpPr>
        <p:spPr>
          <a:xfrm>
            <a:off x="0" y="0"/>
            <a:ext cx="4572000" cy="6858000"/>
          </a:xfrm>
          <a:prstGeom prst="rtTriangle">
            <a:avLst/>
          </a:prstGeom>
          <a:gradFill flip="none" rotWithShape="1">
            <a:gsLst>
              <a:gs pos="0">
                <a:schemeClr val="accent3">
                  <a:lumMod val="60000"/>
                  <a:lumOff val="40000"/>
                </a:schemeClr>
              </a:gs>
              <a:gs pos="50000">
                <a:schemeClr val="accent3">
                  <a:lumMod val="75000"/>
                  <a:shade val="67500"/>
                  <a:satMod val="115000"/>
                </a:schemeClr>
              </a:gs>
              <a:gs pos="100000">
                <a:schemeClr val="accent3">
                  <a:lumMod val="75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Triángulo rectángulo"/>
          <p:cNvSpPr/>
          <p:nvPr/>
        </p:nvSpPr>
        <p:spPr>
          <a:xfrm flipH="1">
            <a:off x="4572000" y="0"/>
            <a:ext cx="4572000" cy="6858000"/>
          </a:xfrm>
          <a:prstGeom prst="rtTriangle">
            <a:avLst/>
          </a:prstGeom>
          <a:gradFill flip="none" rotWithShape="1">
            <a:gsLst>
              <a:gs pos="0">
                <a:schemeClr val="accent3">
                  <a:lumMod val="60000"/>
                  <a:lumOff val="40000"/>
                </a:schemeClr>
              </a:gs>
              <a:gs pos="50000">
                <a:schemeClr val="accent3">
                  <a:lumMod val="75000"/>
                  <a:shade val="67500"/>
                  <a:satMod val="115000"/>
                </a:schemeClr>
              </a:gs>
              <a:gs pos="100000">
                <a:schemeClr val="accent3">
                  <a:lumMod val="75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riángulo rectángulo"/>
          <p:cNvSpPr/>
          <p:nvPr/>
        </p:nvSpPr>
        <p:spPr>
          <a:xfrm flipH="1" flipV="1">
            <a:off x="0" y="0"/>
            <a:ext cx="4572000" cy="6858000"/>
          </a:xfrm>
          <a:prstGeom prst="rtTriangle">
            <a:avLst/>
          </a:prstGeom>
          <a:gradFill flip="none" rotWithShape="1">
            <a:gsLst>
              <a:gs pos="0">
                <a:schemeClr val="bg1">
                  <a:lumMod val="65000"/>
                  <a:shade val="30000"/>
                  <a:satMod val="115000"/>
                </a:schemeClr>
              </a:gs>
              <a:gs pos="50000">
                <a:schemeClr val="bg1">
                  <a:lumMod val="65000"/>
                  <a:shade val="67500"/>
                  <a:satMod val="115000"/>
                </a:schemeClr>
              </a:gs>
              <a:gs pos="100000">
                <a:schemeClr val="bg1">
                  <a:lumMod val="65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rectángulo"/>
          <p:cNvSpPr/>
          <p:nvPr/>
        </p:nvSpPr>
        <p:spPr>
          <a:xfrm flipV="1">
            <a:off x="4572000" y="0"/>
            <a:ext cx="4572000" cy="6858000"/>
          </a:xfrm>
          <a:prstGeom prst="rtTriangle">
            <a:avLst/>
          </a:prstGeom>
          <a:gradFill flip="none" rotWithShape="1">
            <a:gsLst>
              <a:gs pos="0">
                <a:schemeClr val="bg1">
                  <a:lumMod val="65000"/>
                  <a:shade val="30000"/>
                  <a:satMod val="115000"/>
                </a:schemeClr>
              </a:gs>
              <a:gs pos="50000">
                <a:schemeClr val="bg1">
                  <a:lumMod val="65000"/>
                  <a:shade val="67500"/>
                  <a:satMod val="115000"/>
                </a:schemeClr>
              </a:gs>
              <a:gs pos="100000">
                <a:schemeClr val="bg1">
                  <a:lumMod val="65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CuadroTexto"/>
          <p:cNvSpPr txBox="1"/>
          <p:nvPr/>
        </p:nvSpPr>
        <p:spPr>
          <a:xfrm>
            <a:off x="1785918" y="428604"/>
            <a:ext cx="184731" cy="461665"/>
          </a:xfrm>
          <a:prstGeom prst="rect">
            <a:avLst/>
          </a:prstGeom>
          <a:noFill/>
        </p:spPr>
        <p:txBody>
          <a:bodyPr wrap="none" rtlCol="0">
            <a:spAutoFit/>
          </a:bodyPr>
          <a:lstStyle/>
          <a:p>
            <a:endParaRPr lang="es-ES" sz="2400" dirty="0">
              <a:effectLst>
                <a:outerShdw blurRad="38100" dist="38100" dir="2700000" algn="tl">
                  <a:srgbClr val="000000">
                    <a:alpha val="43137"/>
                  </a:srgbClr>
                </a:outerShdw>
              </a:effectLst>
            </a:endParaRPr>
          </a:p>
        </p:txBody>
      </p:sp>
      <p:sp>
        <p:nvSpPr>
          <p:cNvPr id="9" name="8 Rectángulo"/>
          <p:cNvSpPr/>
          <p:nvPr/>
        </p:nvSpPr>
        <p:spPr>
          <a:xfrm>
            <a:off x="0" y="0"/>
            <a:ext cx="9144000" cy="6858000"/>
          </a:xfrm>
          <a:prstGeom prst="rect">
            <a:avLst/>
          </a:prstGeom>
          <a:gradFill flip="none" rotWithShape="1">
            <a:gsLst>
              <a:gs pos="0">
                <a:srgbClr val="D6B19C"/>
              </a:gs>
              <a:gs pos="30000">
                <a:srgbClr val="D49E6C"/>
              </a:gs>
              <a:gs pos="70000">
                <a:srgbClr val="A65528"/>
              </a:gs>
              <a:gs pos="100000">
                <a:srgbClr val="663012"/>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9"/>
                                        </p:tgtEl>
                                        <p:attrNameLst>
                                          <p:attrName>style.opacity</p:attrName>
                                        </p:attrNameLst>
                                      </p:cBhvr>
                                      <p:to>
                                        <p:strVal val="0"/>
                                      </p:to>
                                    </p:set>
                                    <p:animEffect filter="image" prLst="opacity: 0">
                                      <p:cBhvr rctx="IE">
                                        <p:cTn id="7" dur="indefinite"/>
                                        <p:tgtEl>
                                          <p:spTgt spid="9"/>
                                        </p:tgtEl>
                                      </p:cBhvr>
                                    </p:animEffect>
                                  </p:childTnLst>
                                </p:cTn>
                              </p:par>
                              <p:par>
                                <p:cTn id="8" presetID="2" presetClass="exit" presetSubtype="8" fill="hold" grpId="0" nodeType="withEffect">
                                  <p:stCondLst>
                                    <p:cond delay="0"/>
                                  </p:stCondLst>
                                  <p:childTnLst>
                                    <p:anim calcmode="lin" valueType="num">
                                      <p:cBhvr additive="base">
                                        <p:cTn id="9" dur="3000"/>
                                        <p:tgtEl>
                                          <p:spTgt spid="4"/>
                                        </p:tgtEl>
                                        <p:attrNameLst>
                                          <p:attrName>ppt_x</p:attrName>
                                        </p:attrNameLst>
                                      </p:cBhvr>
                                      <p:tavLst>
                                        <p:tav tm="0">
                                          <p:val>
                                            <p:strVal val="ppt_x"/>
                                          </p:val>
                                        </p:tav>
                                        <p:tav tm="100000">
                                          <p:val>
                                            <p:strVal val="0-ppt_w/2"/>
                                          </p:val>
                                        </p:tav>
                                      </p:tavLst>
                                    </p:anim>
                                    <p:anim calcmode="lin" valueType="num">
                                      <p:cBhvr additive="base">
                                        <p:cTn id="10" dur="3000"/>
                                        <p:tgtEl>
                                          <p:spTgt spid="4"/>
                                        </p:tgtEl>
                                        <p:attrNameLst>
                                          <p:attrName>ppt_y</p:attrName>
                                        </p:attrNameLst>
                                      </p:cBhvr>
                                      <p:tavLst>
                                        <p:tav tm="0">
                                          <p:val>
                                            <p:strVal val="ppt_y"/>
                                          </p:val>
                                        </p:tav>
                                        <p:tav tm="100000">
                                          <p:val>
                                            <p:strVal val="ppt_y"/>
                                          </p:val>
                                        </p:tav>
                                      </p:tavLst>
                                    </p:anim>
                                    <p:set>
                                      <p:cBhvr>
                                        <p:cTn id="11" dur="1" fill="hold">
                                          <p:stCondLst>
                                            <p:cond delay="2999"/>
                                          </p:stCondLst>
                                        </p:cTn>
                                        <p:tgtEl>
                                          <p:spTgt spid="4"/>
                                        </p:tgtEl>
                                        <p:attrNameLst>
                                          <p:attrName>style.visibility</p:attrName>
                                        </p:attrNameLst>
                                      </p:cBhvr>
                                      <p:to>
                                        <p:strVal val="hidden"/>
                                      </p:to>
                                    </p:set>
                                  </p:childTnLst>
                                </p:cTn>
                              </p:par>
                              <p:par>
                                <p:cTn id="12" presetID="3" presetClass="exit" presetSubtype="5" fill="hold" grpId="1" nodeType="withEffect">
                                  <p:stCondLst>
                                    <p:cond delay="0"/>
                                  </p:stCondLst>
                                  <p:childTnLst>
                                    <p:animEffect transition="out" filter="blinds(vertical)">
                                      <p:cBhvr>
                                        <p:cTn id="13" dur="3000"/>
                                        <p:tgtEl>
                                          <p:spTgt spid="4"/>
                                        </p:tgtEl>
                                      </p:cBhvr>
                                    </p:animEffect>
                                    <p:set>
                                      <p:cBhvr>
                                        <p:cTn id="14" dur="1" fill="hold">
                                          <p:stCondLst>
                                            <p:cond delay="2999"/>
                                          </p:stCondLst>
                                        </p:cTn>
                                        <p:tgtEl>
                                          <p:spTgt spid="4"/>
                                        </p:tgtEl>
                                        <p:attrNameLst>
                                          <p:attrName>style.visibility</p:attrName>
                                        </p:attrNameLst>
                                      </p:cBhvr>
                                      <p:to>
                                        <p:strVal val="hidden"/>
                                      </p:to>
                                    </p:set>
                                  </p:childTnLst>
                                </p:cTn>
                              </p:par>
                              <p:par>
                                <p:cTn id="15" presetID="2" presetClass="exit" presetSubtype="2" fill="hold" grpId="0" nodeType="withEffect">
                                  <p:stCondLst>
                                    <p:cond delay="0"/>
                                  </p:stCondLst>
                                  <p:childTnLst>
                                    <p:anim calcmode="lin" valueType="num">
                                      <p:cBhvr additive="base">
                                        <p:cTn id="16" dur="3000"/>
                                        <p:tgtEl>
                                          <p:spTgt spid="5"/>
                                        </p:tgtEl>
                                        <p:attrNameLst>
                                          <p:attrName>ppt_x</p:attrName>
                                        </p:attrNameLst>
                                      </p:cBhvr>
                                      <p:tavLst>
                                        <p:tav tm="0">
                                          <p:val>
                                            <p:strVal val="ppt_x"/>
                                          </p:val>
                                        </p:tav>
                                        <p:tav tm="100000">
                                          <p:val>
                                            <p:strVal val="1+ppt_w/2"/>
                                          </p:val>
                                        </p:tav>
                                      </p:tavLst>
                                    </p:anim>
                                    <p:anim calcmode="lin" valueType="num">
                                      <p:cBhvr additive="base">
                                        <p:cTn id="17" dur="3000"/>
                                        <p:tgtEl>
                                          <p:spTgt spid="5"/>
                                        </p:tgtEl>
                                        <p:attrNameLst>
                                          <p:attrName>ppt_y</p:attrName>
                                        </p:attrNameLst>
                                      </p:cBhvr>
                                      <p:tavLst>
                                        <p:tav tm="0">
                                          <p:val>
                                            <p:strVal val="ppt_y"/>
                                          </p:val>
                                        </p:tav>
                                        <p:tav tm="100000">
                                          <p:val>
                                            <p:strVal val="ppt_y"/>
                                          </p:val>
                                        </p:tav>
                                      </p:tavLst>
                                    </p:anim>
                                    <p:set>
                                      <p:cBhvr>
                                        <p:cTn id="18" dur="1" fill="hold">
                                          <p:stCondLst>
                                            <p:cond delay="2999"/>
                                          </p:stCondLst>
                                        </p:cTn>
                                        <p:tgtEl>
                                          <p:spTgt spid="5"/>
                                        </p:tgtEl>
                                        <p:attrNameLst>
                                          <p:attrName>style.visibility</p:attrName>
                                        </p:attrNameLst>
                                      </p:cBhvr>
                                      <p:to>
                                        <p:strVal val="hidden"/>
                                      </p:to>
                                    </p:set>
                                  </p:childTnLst>
                                </p:cTn>
                              </p:par>
                              <p:par>
                                <p:cTn id="19" presetID="3" presetClass="exit" presetSubtype="5" fill="hold" grpId="1" nodeType="withEffect">
                                  <p:stCondLst>
                                    <p:cond delay="0"/>
                                  </p:stCondLst>
                                  <p:childTnLst>
                                    <p:animEffect transition="out" filter="blinds(vertical)">
                                      <p:cBhvr>
                                        <p:cTn id="20" dur="3000"/>
                                        <p:tgtEl>
                                          <p:spTgt spid="5"/>
                                        </p:tgtEl>
                                      </p:cBhvr>
                                    </p:animEffect>
                                    <p:set>
                                      <p:cBhvr>
                                        <p:cTn id="21" dur="1" fill="hold">
                                          <p:stCondLst>
                                            <p:cond delay="2999"/>
                                          </p:stCondLst>
                                        </p:cTn>
                                        <p:tgtEl>
                                          <p:spTgt spid="5"/>
                                        </p:tgtEl>
                                        <p:attrNameLst>
                                          <p:attrName>style.visibility</p:attrName>
                                        </p:attrNameLst>
                                      </p:cBhvr>
                                      <p:to>
                                        <p:strVal val="hidden"/>
                                      </p:to>
                                    </p:set>
                                  </p:childTnLst>
                                </p:cTn>
                              </p:par>
                              <p:par>
                                <p:cTn id="22" presetID="17" presetClass="exit" presetSubtype="8" fill="hold" grpId="0" nodeType="withEffect">
                                  <p:stCondLst>
                                    <p:cond delay="0"/>
                                  </p:stCondLst>
                                  <p:childTnLst>
                                    <p:anim calcmode="lin" valueType="num">
                                      <p:cBhvr>
                                        <p:cTn id="23" dur="3000"/>
                                        <p:tgtEl>
                                          <p:spTgt spid="6"/>
                                        </p:tgtEl>
                                        <p:attrNameLst>
                                          <p:attrName>ppt_x</p:attrName>
                                        </p:attrNameLst>
                                      </p:cBhvr>
                                      <p:tavLst>
                                        <p:tav tm="0">
                                          <p:val>
                                            <p:strVal val="ppt_x"/>
                                          </p:val>
                                        </p:tav>
                                        <p:tav tm="100000">
                                          <p:val>
                                            <p:strVal val="ppt_x-ppt_w/2"/>
                                          </p:val>
                                        </p:tav>
                                      </p:tavLst>
                                    </p:anim>
                                    <p:anim calcmode="lin" valueType="num">
                                      <p:cBhvr>
                                        <p:cTn id="24" dur="3000"/>
                                        <p:tgtEl>
                                          <p:spTgt spid="6"/>
                                        </p:tgtEl>
                                        <p:attrNameLst>
                                          <p:attrName>ppt_y</p:attrName>
                                        </p:attrNameLst>
                                      </p:cBhvr>
                                      <p:tavLst>
                                        <p:tav tm="0">
                                          <p:val>
                                            <p:strVal val="ppt_y"/>
                                          </p:val>
                                        </p:tav>
                                        <p:tav tm="100000">
                                          <p:val>
                                            <p:strVal val="ppt_y"/>
                                          </p:val>
                                        </p:tav>
                                      </p:tavLst>
                                    </p:anim>
                                    <p:anim calcmode="lin" valueType="num">
                                      <p:cBhvr>
                                        <p:cTn id="25" dur="3000"/>
                                        <p:tgtEl>
                                          <p:spTgt spid="6"/>
                                        </p:tgtEl>
                                        <p:attrNameLst>
                                          <p:attrName>ppt_w</p:attrName>
                                        </p:attrNameLst>
                                      </p:cBhvr>
                                      <p:tavLst>
                                        <p:tav tm="0">
                                          <p:val>
                                            <p:strVal val="ppt_w"/>
                                          </p:val>
                                        </p:tav>
                                        <p:tav tm="100000">
                                          <p:val>
                                            <p:fltVal val="0"/>
                                          </p:val>
                                        </p:tav>
                                      </p:tavLst>
                                    </p:anim>
                                    <p:anim calcmode="lin" valueType="num">
                                      <p:cBhvr>
                                        <p:cTn id="26" dur="3000"/>
                                        <p:tgtEl>
                                          <p:spTgt spid="6"/>
                                        </p:tgtEl>
                                        <p:attrNameLst>
                                          <p:attrName>ppt_h</p:attrName>
                                        </p:attrNameLst>
                                      </p:cBhvr>
                                      <p:tavLst>
                                        <p:tav tm="0">
                                          <p:val>
                                            <p:strVal val="ppt_h"/>
                                          </p:val>
                                        </p:tav>
                                        <p:tav tm="100000">
                                          <p:val>
                                            <p:strVal val="ppt_h"/>
                                          </p:val>
                                        </p:tav>
                                      </p:tavLst>
                                    </p:anim>
                                    <p:set>
                                      <p:cBhvr>
                                        <p:cTn id="27" dur="1" fill="hold">
                                          <p:stCondLst>
                                            <p:cond delay="2999"/>
                                          </p:stCondLst>
                                        </p:cTn>
                                        <p:tgtEl>
                                          <p:spTgt spid="6"/>
                                        </p:tgtEl>
                                        <p:attrNameLst>
                                          <p:attrName>style.visibility</p:attrName>
                                        </p:attrNameLst>
                                      </p:cBhvr>
                                      <p:to>
                                        <p:strVal val="hidden"/>
                                      </p:to>
                                    </p:set>
                                  </p:childTnLst>
                                </p:cTn>
                              </p:par>
                              <p:par>
                                <p:cTn id="28" presetID="3" presetClass="exit" presetSubtype="10" fill="hold" grpId="1" nodeType="withEffect">
                                  <p:stCondLst>
                                    <p:cond delay="0"/>
                                  </p:stCondLst>
                                  <p:childTnLst>
                                    <p:animEffect transition="out" filter="blinds(horizontal)">
                                      <p:cBhvr>
                                        <p:cTn id="29" dur="3000"/>
                                        <p:tgtEl>
                                          <p:spTgt spid="6"/>
                                        </p:tgtEl>
                                      </p:cBhvr>
                                    </p:animEffect>
                                    <p:set>
                                      <p:cBhvr>
                                        <p:cTn id="30" dur="1" fill="hold">
                                          <p:stCondLst>
                                            <p:cond delay="2999"/>
                                          </p:stCondLst>
                                        </p:cTn>
                                        <p:tgtEl>
                                          <p:spTgt spid="6"/>
                                        </p:tgtEl>
                                        <p:attrNameLst>
                                          <p:attrName>style.visibility</p:attrName>
                                        </p:attrNameLst>
                                      </p:cBhvr>
                                      <p:to>
                                        <p:strVal val="hidden"/>
                                      </p:to>
                                    </p:set>
                                  </p:childTnLst>
                                </p:cTn>
                              </p:par>
                              <p:par>
                                <p:cTn id="31" presetID="17" presetClass="exit" presetSubtype="2" fill="hold" grpId="0" nodeType="withEffect">
                                  <p:stCondLst>
                                    <p:cond delay="0"/>
                                  </p:stCondLst>
                                  <p:childTnLst>
                                    <p:anim calcmode="lin" valueType="num">
                                      <p:cBhvr>
                                        <p:cTn id="32" dur="3000"/>
                                        <p:tgtEl>
                                          <p:spTgt spid="7"/>
                                        </p:tgtEl>
                                        <p:attrNameLst>
                                          <p:attrName>ppt_x</p:attrName>
                                        </p:attrNameLst>
                                      </p:cBhvr>
                                      <p:tavLst>
                                        <p:tav tm="0">
                                          <p:val>
                                            <p:strVal val="ppt_x"/>
                                          </p:val>
                                        </p:tav>
                                        <p:tav tm="100000">
                                          <p:val>
                                            <p:strVal val="ppt_x+ppt_w/2"/>
                                          </p:val>
                                        </p:tav>
                                      </p:tavLst>
                                    </p:anim>
                                    <p:anim calcmode="lin" valueType="num">
                                      <p:cBhvr>
                                        <p:cTn id="33" dur="3000"/>
                                        <p:tgtEl>
                                          <p:spTgt spid="7"/>
                                        </p:tgtEl>
                                        <p:attrNameLst>
                                          <p:attrName>ppt_y</p:attrName>
                                        </p:attrNameLst>
                                      </p:cBhvr>
                                      <p:tavLst>
                                        <p:tav tm="0">
                                          <p:val>
                                            <p:strVal val="ppt_y"/>
                                          </p:val>
                                        </p:tav>
                                        <p:tav tm="100000">
                                          <p:val>
                                            <p:strVal val="ppt_y"/>
                                          </p:val>
                                        </p:tav>
                                      </p:tavLst>
                                    </p:anim>
                                    <p:anim calcmode="lin" valueType="num">
                                      <p:cBhvr>
                                        <p:cTn id="34" dur="3000"/>
                                        <p:tgtEl>
                                          <p:spTgt spid="7"/>
                                        </p:tgtEl>
                                        <p:attrNameLst>
                                          <p:attrName>ppt_w</p:attrName>
                                        </p:attrNameLst>
                                      </p:cBhvr>
                                      <p:tavLst>
                                        <p:tav tm="0">
                                          <p:val>
                                            <p:strVal val="ppt_w"/>
                                          </p:val>
                                        </p:tav>
                                        <p:tav tm="100000">
                                          <p:val>
                                            <p:fltVal val="0"/>
                                          </p:val>
                                        </p:tav>
                                      </p:tavLst>
                                    </p:anim>
                                    <p:anim calcmode="lin" valueType="num">
                                      <p:cBhvr>
                                        <p:cTn id="35" dur="3000"/>
                                        <p:tgtEl>
                                          <p:spTgt spid="7"/>
                                        </p:tgtEl>
                                        <p:attrNameLst>
                                          <p:attrName>ppt_h</p:attrName>
                                        </p:attrNameLst>
                                      </p:cBhvr>
                                      <p:tavLst>
                                        <p:tav tm="0">
                                          <p:val>
                                            <p:strVal val="ppt_h"/>
                                          </p:val>
                                        </p:tav>
                                        <p:tav tm="100000">
                                          <p:val>
                                            <p:strVal val="ppt_h"/>
                                          </p:val>
                                        </p:tav>
                                      </p:tavLst>
                                    </p:anim>
                                    <p:set>
                                      <p:cBhvr>
                                        <p:cTn id="36" dur="1" fill="hold">
                                          <p:stCondLst>
                                            <p:cond delay="2999"/>
                                          </p:stCondLst>
                                        </p:cTn>
                                        <p:tgtEl>
                                          <p:spTgt spid="7"/>
                                        </p:tgtEl>
                                        <p:attrNameLst>
                                          <p:attrName>style.visibility</p:attrName>
                                        </p:attrNameLst>
                                      </p:cBhvr>
                                      <p:to>
                                        <p:strVal val="hidden"/>
                                      </p:to>
                                    </p:set>
                                  </p:childTnLst>
                                </p:cTn>
                              </p:par>
                              <p:par>
                                <p:cTn id="37" presetID="3" presetClass="exit" presetSubtype="10" fill="hold" grpId="1" nodeType="withEffect">
                                  <p:stCondLst>
                                    <p:cond delay="0"/>
                                  </p:stCondLst>
                                  <p:childTnLst>
                                    <p:animEffect transition="out" filter="blinds(horizontal)">
                                      <p:cBhvr>
                                        <p:cTn id="38" dur="3000"/>
                                        <p:tgtEl>
                                          <p:spTgt spid="7"/>
                                        </p:tgtEl>
                                      </p:cBhvr>
                                    </p:animEffect>
                                    <p:set>
                                      <p:cBhvr>
                                        <p:cTn id="39" dur="1" fill="hold">
                                          <p:stCondLst>
                                            <p:cond delay="2999"/>
                                          </p:stCondLst>
                                        </p:cTn>
                                        <p:tgtEl>
                                          <p:spTgt spid="7"/>
                                        </p:tgtEl>
                                        <p:attrNameLst>
                                          <p:attrName>style.visibility</p:attrName>
                                        </p:attrNameLst>
                                      </p:cBhvr>
                                      <p:to>
                                        <p:strVal val="hidden"/>
                                      </p:to>
                                    </p:set>
                                  </p:childTnLst>
                                </p:cTn>
                              </p:par>
                              <p:par>
                                <p:cTn id="40" presetID="17" presetClass="entr" presetSubtype="10" fill="hold" nodeType="withEffect">
                                  <p:stCondLst>
                                    <p:cond delay="0"/>
                                  </p:stCondLst>
                                  <p:childTnLst>
                                    <p:set>
                                      <p:cBhvr>
                                        <p:cTn id="41" dur="1" fill="hold">
                                          <p:stCondLst>
                                            <p:cond delay="0"/>
                                          </p:stCondLst>
                                        </p:cTn>
                                        <p:tgtEl>
                                          <p:spTgt spid="2"/>
                                        </p:tgtEl>
                                        <p:attrNameLst>
                                          <p:attrName>style.visibility</p:attrName>
                                        </p:attrNameLst>
                                      </p:cBhvr>
                                      <p:to>
                                        <p:strVal val="visible"/>
                                      </p:to>
                                    </p:set>
                                    <p:anim calcmode="lin" valueType="num">
                                      <p:cBhvr>
                                        <p:cTn id="42" dur="3000" fill="hold"/>
                                        <p:tgtEl>
                                          <p:spTgt spid="2"/>
                                        </p:tgtEl>
                                        <p:attrNameLst>
                                          <p:attrName>ppt_w</p:attrName>
                                        </p:attrNameLst>
                                      </p:cBhvr>
                                      <p:tavLst>
                                        <p:tav tm="0">
                                          <p:val>
                                            <p:fltVal val="0"/>
                                          </p:val>
                                        </p:tav>
                                        <p:tav tm="100000">
                                          <p:val>
                                            <p:strVal val="#ppt_w"/>
                                          </p:val>
                                        </p:tav>
                                      </p:tavLst>
                                    </p:anim>
                                    <p:anim calcmode="lin" valueType="num">
                                      <p:cBhvr>
                                        <p:cTn id="43" dur="3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P spid="6" grpId="0" animBg="1"/>
      <p:bldP spid="6" grpId="1" animBg="1"/>
      <p:bldP spid="7" grpId="0" animBg="1"/>
      <p:bldP spid="7" grpId="1" animBg="1"/>
      <p:bldP spid="9"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361B00"/>
        </a:solidFill>
        <a:effectLst/>
      </p:bgPr>
    </p:bg>
    <p:spTree>
      <p:nvGrpSpPr>
        <p:cNvPr id="1" name=""/>
        <p:cNvGrpSpPr/>
        <p:nvPr/>
      </p:nvGrpSpPr>
      <p:grpSpPr>
        <a:xfrm>
          <a:off x="0" y="0"/>
          <a:ext cx="0" cy="0"/>
          <a:chOff x="0" y="0"/>
          <a:chExt cx="0" cy="0"/>
        </a:xfrm>
      </p:grpSpPr>
      <p:pic>
        <p:nvPicPr>
          <p:cNvPr id="2" name="1 Imagen" descr="(tapeciarnia.pl)120448_kon_zagroda_trawa-1024x768.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
        <p:nvSpPr>
          <p:cNvPr id="4" name="3 Triángulo isósceles"/>
          <p:cNvSpPr/>
          <p:nvPr/>
        </p:nvSpPr>
        <p:spPr>
          <a:xfrm rot="5400000">
            <a:off x="-1285890" y="1285888"/>
            <a:ext cx="7000904" cy="4429124"/>
          </a:xfrm>
          <a:prstGeom prst="triangle">
            <a:avLst>
              <a:gd name="adj" fmla="val 49225"/>
            </a:avLst>
          </a:prstGeom>
          <a:gradFill flip="none" rotWithShape="1">
            <a:gsLst>
              <a:gs pos="0">
                <a:schemeClr val="accent6">
                  <a:lumMod val="50000"/>
                </a:schemeClr>
              </a:gs>
              <a:gs pos="50000">
                <a:srgbClr val="51361B">
                  <a:shade val="67500"/>
                  <a:satMod val="115000"/>
                </a:srgbClr>
              </a:gs>
              <a:gs pos="100000">
                <a:srgbClr val="51361B">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Triángulo isósceles"/>
          <p:cNvSpPr/>
          <p:nvPr/>
        </p:nvSpPr>
        <p:spPr>
          <a:xfrm rot="5400000" flipV="1">
            <a:off x="3357562" y="1071562"/>
            <a:ext cx="6858000" cy="4714876"/>
          </a:xfrm>
          <a:prstGeom prst="triangle">
            <a:avLst>
              <a:gd name="adj" fmla="val 50155"/>
            </a:avLst>
          </a:prstGeom>
          <a:gradFill flip="none" rotWithShape="1">
            <a:gsLst>
              <a:gs pos="0">
                <a:schemeClr val="accent6">
                  <a:lumMod val="50000"/>
                </a:schemeClr>
              </a:gs>
              <a:gs pos="50000">
                <a:srgbClr val="51361B">
                  <a:shade val="67500"/>
                  <a:satMod val="115000"/>
                </a:srgbClr>
              </a:gs>
              <a:gs pos="100000">
                <a:srgbClr val="51361B">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riángulo isósceles"/>
          <p:cNvSpPr/>
          <p:nvPr/>
        </p:nvSpPr>
        <p:spPr>
          <a:xfrm rot="10800000">
            <a:off x="0" y="0"/>
            <a:ext cx="9144000" cy="3357562"/>
          </a:xfrm>
          <a:prstGeom prst="triangle">
            <a:avLst>
              <a:gd name="adj" fmla="val 51395"/>
            </a:avLst>
          </a:prstGeom>
          <a:gradFill flip="none" rotWithShape="1">
            <a:gsLst>
              <a:gs pos="0">
                <a:schemeClr val="accent6">
                  <a:lumMod val="50000"/>
                </a:schemeClr>
              </a:gs>
              <a:gs pos="50000">
                <a:srgbClr val="51361B">
                  <a:shade val="67500"/>
                  <a:satMod val="115000"/>
                </a:srgbClr>
              </a:gs>
              <a:gs pos="100000">
                <a:srgbClr val="51361B">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isósceles"/>
          <p:cNvSpPr/>
          <p:nvPr/>
        </p:nvSpPr>
        <p:spPr>
          <a:xfrm>
            <a:off x="0" y="3500438"/>
            <a:ext cx="9144000" cy="3357562"/>
          </a:xfrm>
          <a:prstGeom prst="triangle">
            <a:avLst>
              <a:gd name="adj" fmla="val 48256"/>
            </a:avLst>
          </a:prstGeom>
          <a:gradFill flip="none" rotWithShape="1">
            <a:gsLst>
              <a:gs pos="0">
                <a:schemeClr val="accent6">
                  <a:lumMod val="50000"/>
                </a:schemeClr>
              </a:gs>
              <a:gs pos="50000">
                <a:srgbClr val="51361B">
                  <a:shade val="67500"/>
                  <a:satMod val="115000"/>
                </a:srgbClr>
              </a:gs>
              <a:gs pos="100000">
                <a:srgbClr val="51361B">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0" y="0"/>
            <a:ext cx="9144000" cy="6858000"/>
          </a:xfrm>
          <a:prstGeom prst="rect">
            <a:avLst/>
          </a:prstGeom>
          <a:gradFill flip="none" rotWithShape="1">
            <a:gsLst>
              <a:gs pos="0">
                <a:srgbClr val="D6B19C"/>
              </a:gs>
              <a:gs pos="30000">
                <a:srgbClr val="D49E6C"/>
              </a:gs>
              <a:gs pos="70000">
                <a:srgbClr val="A65528"/>
              </a:gs>
              <a:gs pos="100000">
                <a:srgbClr val="663012"/>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par>
                                <p:cTn id="8" presetID="17" presetClass="exit" presetSubtype="8" fill="hold" grpId="0" nodeType="withEffect">
                                  <p:stCondLst>
                                    <p:cond delay="0"/>
                                  </p:stCondLst>
                                  <p:childTnLst>
                                    <p:anim calcmode="lin" valueType="num">
                                      <p:cBhvr>
                                        <p:cTn id="9" dur="3000"/>
                                        <p:tgtEl>
                                          <p:spTgt spid="4"/>
                                        </p:tgtEl>
                                        <p:attrNameLst>
                                          <p:attrName>ppt_x</p:attrName>
                                        </p:attrNameLst>
                                      </p:cBhvr>
                                      <p:tavLst>
                                        <p:tav tm="0">
                                          <p:val>
                                            <p:strVal val="ppt_x"/>
                                          </p:val>
                                        </p:tav>
                                        <p:tav tm="100000">
                                          <p:val>
                                            <p:strVal val="ppt_x-ppt_w/2"/>
                                          </p:val>
                                        </p:tav>
                                      </p:tavLst>
                                    </p:anim>
                                    <p:anim calcmode="lin" valueType="num">
                                      <p:cBhvr>
                                        <p:cTn id="10" dur="3000"/>
                                        <p:tgtEl>
                                          <p:spTgt spid="4"/>
                                        </p:tgtEl>
                                        <p:attrNameLst>
                                          <p:attrName>ppt_y</p:attrName>
                                        </p:attrNameLst>
                                      </p:cBhvr>
                                      <p:tavLst>
                                        <p:tav tm="0">
                                          <p:val>
                                            <p:strVal val="ppt_y"/>
                                          </p:val>
                                        </p:tav>
                                        <p:tav tm="100000">
                                          <p:val>
                                            <p:strVal val="ppt_y"/>
                                          </p:val>
                                        </p:tav>
                                      </p:tavLst>
                                    </p:anim>
                                    <p:anim calcmode="lin" valueType="num">
                                      <p:cBhvr>
                                        <p:cTn id="11" dur="3000"/>
                                        <p:tgtEl>
                                          <p:spTgt spid="4"/>
                                        </p:tgtEl>
                                        <p:attrNameLst>
                                          <p:attrName>ppt_w</p:attrName>
                                        </p:attrNameLst>
                                      </p:cBhvr>
                                      <p:tavLst>
                                        <p:tav tm="0">
                                          <p:val>
                                            <p:strVal val="ppt_w"/>
                                          </p:val>
                                        </p:tav>
                                        <p:tav tm="100000">
                                          <p:val>
                                            <p:fltVal val="0"/>
                                          </p:val>
                                        </p:tav>
                                      </p:tavLst>
                                    </p:anim>
                                    <p:anim calcmode="lin" valueType="num">
                                      <p:cBhvr>
                                        <p:cTn id="12" dur="3000"/>
                                        <p:tgtEl>
                                          <p:spTgt spid="4"/>
                                        </p:tgtEl>
                                        <p:attrNameLst>
                                          <p:attrName>ppt_h</p:attrName>
                                        </p:attrNameLst>
                                      </p:cBhvr>
                                      <p:tavLst>
                                        <p:tav tm="0">
                                          <p:val>
                                            <p:strVal val="ppt_h"/>
                                          </p:val>
                                        </p:tav>
                                        <p:tav tm="100000">
                                          <p:val>
                                            <p:strVal val="ppt_h"/>
                                          </p:val>
                                        </p:tav>
                                      </p:tavLst>
                                    </p:anim>
                                    <p:set>
                                      <p:cBhvr>
                                        <p:cTn id="13" dur="1" fill="hold">
                                          <p:stCondLst>
                                            <p:cond delay="2999"/>
                                          </p:stCondLst>
                                        </p:cTn>
                                        <p:tgtEl>
                                          <p:spTgt spid="4"/>
                                        </p:tgtEl>
                                        <p:attrNameLst>
                                          <p:attrName>style.visibility</p:attrName>
                                        </p:attrNameLst>
                                      </p:cBhvr>
                                      <p:to>
                                        <p:strVal val="hidden"/>
                                      </p:to>
                                    </p:set>
                                  </p:childTnLst>
                                </p:cTn>
                              </p:par>
                              <p:par>
                                <p:cTn id="14" presetID="16" presetClass="exit" presetSubtype="42" fill="hold" grpId="1" nodeType="withEffect">
                                  <p:stCondLst>
                                    <p:cond delay="0"/>
                                  </p:stCondLst>
                                  <p:childTnLst>
                                    <p:animEffect transition="out" filter="barn(outHorizontal)">
                                      <p:cBhvr>
                                        <p:cTn id="15" dur="3000"/>
                                        <p:tgtEl>
                                          <p:spTgt spid="4"/>
                                        </p:tgtEl>
                                      </p:cBhvr>
                                    </p:animEffect>
                                    <p:set>
                                      <p:cBhvr>
                                        <p:cTn id="16" dur="1" fill="hold">
                                          <p:stCondLst>
                                            <p:cond delay="2999"/>
                                          </p:stCondLst>
                                        </p:cTn>
                                        <p:tgtEl>
                                          <p:spTgt spid="4"/>
                                        </p:tgtEl>
                                        <p:attrNameLst>
                                          <p:attrName>style.visibility</p:attrName>
                                        </p:attrNameLst>
                                      </p:cBhvr>
                                      <p:to>
                                        <p:strVal val="hidden"/>
                                      </p:to>
                                    </p:set>
                                  </p:childTnLst>
                                </p:cTn>
                              </p:par>
                              <p:par>
                                <p:cTn id="17" presetID="17" presetClass="exit" presetSubtype="2" fill="hold" grpId="0" nodeType="withEffect">
                                  <p:stCondLst>
                                    <p:cond delay="0"/>
                                  </p:stCondLst>
                                  <p:childTnLst>
                                    <p:anim calcmode="lin" valueType="num">
                                      <p:cBhvr>
                                        <p:cTn id="18" dur="3000"/>
                                        <p:tgtEl>
                                          <p:spTgt spid="5"/>
                                        </p:tgtEl>
                                        <p:attrNameLst>
                                          <p:attrName>ppt_x</p:attrName>
                                        </p:attrNameLst>
                                      </p:cBhvr>
                                      <p:tavLst>
                                        <p:tav tm="0">
                                          <p:val>
                                            <p:strVal val="ppt_x"/>
                                          </p:val>
                                        </p:tav>
                                        <p:tav tm="100000">
                                          <p:val>
                                            <p:strVal val="ppt_x+ppt_w/2"/>
                                          </p:val>
                                        </p:tav>
                                      </p:tavLst>
                                    </p:anim>
                                    <p:anim calcmode="lin" valueType="num">
                                      <p:cBhvr>
                                        <p:cTn id="19" dur="3000"/>
                                        <p:tgtEl>
                                          <p:spTgt spid="5"/>
                                        </p:tgtEl>
                                        <p:attrNameLst>
                                          <p:attrName>ppt_y</p:attrName>
                                        </p:attrNameLst>
                                      </p:cBhvr>
                                      <p:tavLst>
                                        <p:tav tm="0">
                                          <p:val>
                                            <p:strVal val="ppt_y"/>
                                          </p:val>
                                        </p:tav>
                                        <p:tav tm="100000">
                                          <p:val>
                                            <p:strVal val="ppt_y"/>
                                          </p:val>
                                        </p:tav>
                                      </p:tavLst>
                                    </p:anim>
                                    <p:anim calcmode="lin" valueType="num">
                                      <p:cBhvr>
                                        <p:cTn id="20" dur="3000"/>
                                        <p:tgtEl>
                                          <p:spTgt spid="5"/>
                                        </p:tgtEl>
                                        <p:attrNameLst>
                                          <p:attrName>ppt_w</p:attrName>
                                        </p:attrNameLst>
                                      </p:cBhvr>
                                      <p:tavLst>
                                        <p:tav tm="0">
                                          <p:val>
                                            <p:strVal val="ppt_w"/>
                                          </p:val>
                                        </p:tav>
                                        <p:tav tm="100000">
                                          <p:val>
                                            <p:fltVal val="0"/>
                                          </p:val>
                                        </p:tav>
                                      </p:tavLst>
                                    </p:anim>
                                    <p:anim calcmode="lin" valueType="num">
                                      <p:cBhvr>
                                        <p:cTn id="21" dur="3000"/>
                                        <p:tgtEl>
                                          <p:spTgt spid="5"/>
                                        </p:tgtEl>
                                        <p:attrNameLst>
                                          <p:attrName>ppt_h</p:attrName>
                                        </p:attrNameLst>
                                      </p:cBhvr>
                                      <p:tavLst>
                                        <p:tav tm="0">
                                          <p:val>
                                            <p:strVal val="ppt_h"/>
                                          </p:val>
                                        </p:tav>
                                        <p:tav tm="100000">
                                          <p:val>
                                            <p:strVal val="ppt_h"/>
                                          </p:val>
                                        </p:tav>
                                      </p:tavLst>
                                    </p:anim>
                                    <p:set>
                                      <p:cBhvr>
                                        <p:cTn id="22" dur="1" fill="hold">
                                          <p:stCondLst>
                                            <p:cond delay="2999"/>
                                          </p:stCondLst>
                                        </p:cTn>
                                        <p:tgtEl>
                                          <p:spTgt spid="5"/>
                                        </p:tgtEl>
                                        <p:attrNameLst>
                                          <p:attrName>style.visibility</p:attrName>
                                        </p:attrNameLst>
                                      </p:cBhvr>
                                      <p:to>
                                        <p:strVal val="hidden"/>
                                      </p:to>
                                    </p:set>
                                  </p:childTnLst>
                                </p:cTn>
                              </p:par>
                              <p:par>
                                <p:cTn id="23" presetID="16" presetClass="exit" presetSubtype="42" fill="hold" grpId="1" nodeType="withEffect">
                                  <p:stCondLst>
                                    <p:cond delay="0"/>
                                  </p:stCondLst>
                                  <p:childTnLst>
                                    <p:animEffect transition="out" filter="barn(outHorizontal)">
                                      <p:cBhvr>
                                        <p:cTn id="24" dur="3000"/>
                                        <p:tgtEl>
                                          <p:spTgt spid="5"/>
                                        </p:tgtEl>
                                      </p:cBhvr>
                                    </p:animEffect>
                                    <p:set>
                                      <p:cBhvr>
                                        <p:cTn id="25" dur="1" fill="hold">
                                          <p:stCondLst>
                                            <p:cond delay="2999"/>
                                          </p:stCondLst>
                                        </p:cTn>
                                        <p:tgtEl>
                                          <p:spTgt spid="5"/>
                                        </p:tgtEl>
                                        <p:attrNameLst>
                                          <p:attrName>style.visibility</p:attrName>
                                        </p:attrNameLst>
                                      </p:cBhvr>
                                      <p:to>
                                        <p:strVal val="hidden"/>
                                      </p:to>
                                    </p:set>
                                  </p:childTnLst>
                                </p:cTn>
                              </p:par>
                              <p:par>
                                <p:cTn id="26" presetID="17" presetClass="exit" presetSubtype="1" fill="hold" grpId="0" nodeType="withEffect">
                                  <p:stCondLst>
                                    <p:cond delay="0"/>
                                  </p:stCondLst>
                                  <p:childTnLst>
                                    <p:anim calcmode="lin" valueType="num">
                                      <p:cBhvr>
                                        <p:cTn id="27" dur="3000"/>
                                        <p:tgtEl>
                                          <p:spTgt spid="6"/>
                                        </p:tgtEl>
                                        <p:attrNameLst>
                                          <p:attrName>ppt_x</p:attrName>
                                        </p:attrNameLst>
                                      </p:cBhvr>
                                      <p:tavLst>
                                        <p:tav tm="0">
                                          <p:val>
                                            <p:strVal val="ppt_x"/>
                                          </p:val>
                                        </p:tav>
                                        <p:tav tm="100000">
                                          <p:val>
                                            <p:strVal val="ppt_x"/>
                                          </p:val>
                                        </p:tav>
                                      </p:tavLst>
                                    </p:anim>
                                    <p:anim calcmode="lin" valueType="num">
                                      <p:cBhvr>
                                        <p:cTn id="28" dur="3000"/>
                                        <p:tgtEl>
                                          <p:spTgt spid="6"/>
                                        </p:tgtEl>
                                        <p:attrNameLst>
                                          <p:attrName>ppt_y</p:attrName>
                                        </p:attrNameLst>
                                      </p:cBhvr>
                                      <p:tavLst>
                                        <p:tav tm="0">
                                          <p:val>
                                            <p:strVal val="ppt_y"/>
                                          </p:val>
                                        </p:tav>
                                        <p:tav tm="100000">
                                          <p:val>
                                            <p:strVal val="ppt_y-ppt_h/2"/>
                                          </p:val>
                                        </p:tav>
                                      </p:tavLst>
                                    </p:anim>
                                    <p:anim calcmode="lin" valueType="num">
                                      <p:cBhvr>
                                        <p:cTn id="29" dur="3000"/>
                                        <p:tgtEl>
                                          <p:spTgt spid="6"/>
                                        </p:tgtEl>
                                        <p:attrNameLst>
                                          <p:attrName>ppt_w</p:attrName>
                                        </p:attrNameLst>
                                      </p:cBhvr>
                                      <p:tavLst>
                                        <p:tav tm="0">
                                          <p:val>
                                            <p:strVal val="ppt_w"/>
                                          </p:val>
                                        </p:tav>
                                        <p:tav tm="100000">
                                          <p:val>
                                            <p:strVal val="ppt_w"/>
                                          </p:val>
                                        </p:tav>
                                      </p:tavLst>
                                    </p:anim>
                                    <p:anim calcmode="lin" valueType="num">
                                      <p:cBhvr>
                                        <p:cTn id="30" dur="3000"/>
                                        <p:tgtEl>
                                          <p:spTgt spid="6"/>
                                        </p:tgtEl>
                                        <p:attrNameLst>
                                          <p:attrName>ppt_h</p:attrName>
                                        </p:attrNameLst>
                                      </p:cBhvr>
                                      <p:tavLst>
                                        <p:tav tm="0">
                                          <p:val>
                                            <p:strVal val="ppt_h"/>
                                          </p:val>
                                        </p:tav>
                                        <p:tav tm="100000">
                                          <p:val>
                                            <p:fltVal val="0"/>
                                          </p:val>
                                        </p:tav>
                                      </p:tavLst>
                                    </p:anim>
                                    <p:set>
                                      <p:cBhvr>
                                        <p:cTn id="31" dur="1" fill="hold">
                                          <p:stCondLst>
                                            <p:cond delay="2999"/>
                                          </p:stCondLst>
                                        </p:cTn>
                                        <p:tgtEl>
                                          <p:spTgt spid="6"/>
                                        </p:tgtEl>
                                        <p:attrNameLst>
                                          <p:attrName>style.visibility</p:attrName>
                                        </p:attrNameLst>
                                      </p:cBhvr>
                                      <p:to>
                                        <p:strVal val="hidden"/>
                                      </p:to>
                                    </p:set>
                                  </p:childTnLst>
                                </p:cTn>
                              </p:par>
                              <p:par>
                                <p:cTn id="32" presetID="16" presetClass="exit" presetSubtype="37" fill="hold" grpId="1" nodeType="withEffect">
                                  <p:stCondLst>
                                    <p:cond delay="0"/>
                                  </p:stCondLst>
                                  <p:childTnLst>
                                    <p:animEffect transition="out" filter="barn(outVertical)">
                                      <p:cBhvr>
                                        <p:cTn id="33" dur="3000"/>
                                        <p:tgtEl>
                                          <p:spTgt spid="6"/>
                                        </p:tgtEl>
                                      </p:cBhvr>
                                    </p:animEffect>
                                    <p:set>
                                      <p:cBhvr>
                                        <p:cTn id="34" dur="1" fill="hold">
                                          <p:stCondLst>
                                            <p:cond delay="2999"/>
                                          </p:stCondLst>
                                        </p:cTn>
                                        <p:tgtEl>
                                          <p:spTgt spid="6"/>
                                        </p:tgtEl>
                                        <p:attrNameLst>
                                          <p:attrName>style.visibility</p:attrName>
                                        </p:attrNameLst>
                                      </p:cBhvr>
                                      <p:to>
                                        <p:strVal val="hidden"/>
                                      </p:to>
                                    </p:set>
                                  </p:childTnLst>
                                </p:cTn>
                              </p:par>
                              <p:par>
                                <p:cTn id="35" presetID="17" presetClass="exit" presetSubtype="4" fill="hold" grpId="0" nodeType="withEffect">
                                  <p:stCondLst>
                                    <p:cond delay="0"/>
                                  </p:stCondLst>
                                  <p:childTnLst>
                                    <p:anim calcmode="lin" valueType="num">
                                      <p:cBhvr>
                                        <p:cTn id="36" dur="3000"/>
                                        <p:tgtEl>
                                          <p:spTgt spid="7"/>
                                        </p:tgtEl>
                                        <p:attrNameLst>
                                          <p:attrName>ppt_x</p:attrName>
                                        </p:attrNameLst>
                                      </p:cBhvr>
                                      <p:tavLst>
                                        <p:tav tm="0">
                                          <p:val>
                                            <p:strVal val="ppt_x"/>
                                          </p:val>
                                        </p:tav>
                                        <p:tav tm="100000">
                                          <p:val>
                                            <p:strVal val="ppt_x"/>
                                          </p:val>
                                        </p:tav>
                                      </p:tavLst>
                                    </p:anim>
                                    <p:anim calcmode="lin" valueType="num">
                                      <p:cBhvr>
                                        <p:cTn id="37" dur="3000"/>
                                        <p:tgtEl>
                                          <p:spTgt spid="7"/>
                                        </p:tgtEl>
                                        <p:attrNameLst>
                                          <p:attrName>ppt_y</p:attrName>
                                        </p:attrNameLst>
                                      </p:cBhvr>
                                      <p:tavLst>
                                        <p:tav tm="0">
                                          <p:val>
                                            <p:strVal val="ppt_y"/>
                                          </p:val>
                                        </p:tav>
                                        <p:tav tm="100000">
                                          <p:val>
                                            <p:strVal val="ppt_y+ppt_h/2"/>
                                          </p:val>
                                        </p:tav>
                                      </p:tavLst>
                                    </p:anim>
                                    <p:anim calcmode="lin" valueType="num">
                                      <p:cBhvr>
                                        <p:cTn id="38" dur="3000"/>
                                        <p:tgtEl>
                                          <p:spTgt spid="7"/>
                                        </p:tgtEl>
                                        <p:attrNameLst>
                                          <p:attrName>ppt_w</p:attrName>
                                        </p:attrNameLst>
                                      </p:cBhvr>
                                      <p:tavLst>
                                        <p:tav tm="0">
                                          <p:val>
                                            <p:strVal val="ppt_w"/>
                                          </p:val>
                                        </p:tav>
                                        <p:tav tm="100000">
                                          <p:val>
                                            <p:strVal val="ppt_w"/>
                                          </p:val>
                                        </p:tav>
                                      </p:tavLst>
                                    </p:anim>
                                    <p:anim calcmode="lin" valueType="num">
                                      <p:cBhvr>
                                        <p:cTn id="39" dur="3000"/>
                                        <p:tgtEl>
                                          <p:spTgt spid="7"/>
                                        </p:tgtEl>
                                        <p:attrNameLst>
                                          <p:attrName>ppt_h</p:attrName>
                                        </p:attrNameLst>
                                      </p:cBhvr>
                                      <p:tavLst>
                                        <p:tav tm="0">
                                          <p:val>
                                            <p:strVal val="ppt_h"/>
                                          </p:val>
                                        </p:tav>
                                        <p:tav tm="100000">
                                          <p:val>
                                            <p:fltVal val="0"/>
                                          </p:val>
                                        </p:tav>
                                      </p:tavLst>
                                    </p:anim>
                                    <p:set>
                                      <p:cBhvr>
                                        <p:cTn id="40" dur="1" fill="hold">
                                          <p:stCondLst>
                                            <p:cond delay="2999"/>
                                          </p:stCondLst>
                                        </p:cTn>
                                        <p:tgtEl>
                                          <p:spTgt spid="7"/>
                                        </p:tgtEl>
                                        <p:attrNameLst>
                                          <p:attrName>style.visibility</p:attrName>
                                        </p:attrNameLst>
                                      </p:cBhvr>
                                      <p:to>
                                        <p:strVal val="hidden"/>
                                      </p:to>
                                    </p:set>
                                  </p:childTnLst>
                                </p:cTn>
                              </p:par>
                              <p:par>
                                <p:cTn id="41" presetID="16" presetClass="exit" presetSubtype="37" fill="hold" grpId="1" nodeType="withEffect">
                                  <p:stCondLst>
                                    <p:cond delay="0"/>
                                  </p:stCondLst>
                                  <p:childTnLst>
                                    <p:animEffect transition="out" filter="barn(outVertical)">
                                      <p:cBhvr>
                                        <p:cTn id="42" dur="3000"/>
                                        <p:tgtEl>
                                          <p:spTgt spid="7"/>
                                        </p:tgtEl>
                                      </p:cBhvr>
                                    </p:animEffect>
                                    <p:set>
                                      <p:cBhvr>
                                        <p:cTn id="43" dur="1" fill="hold">
                                          <p:stCondLst>
                                            <p:cond delay="2999"/>
                                          </p:stCondLst>
                                        </p:cTn>
                                        <p:tgtEl>
                                          <p:spTgt spid="7"/>
                                        </p:tgtEl>
                                        <p:attrNameLst>
                                          <p:attrName>style.visibility</p:attrName>
                                        </p:attrNameLst>
                                      </p:cBhvr>
                                      <p:to>
                                        <p:strVal val="hidden"/>
                                      </p:to>
                                    </p:set>
                                  </p:childTnLst>
                                </p:cTn>
                              </p:par>
                              <p:par>
                                <p:cTn id="44" presetID="23" presetClass="entr" presetSubtype="272" fill="hold" nodeType="withEffect">
                                  <p:stCondLst>
                                    <p:cond delay="0"/>
                                  </p:stCondLst>
                                  <p:childTnLst>
                                    <p:set>
                                      <p:cBhvr>
                                        <p:cTn id="45" dur="1" fill="hold">
                                          <p:stCondLst>
                                            <p:cond delay="0"/>
                                          </p:stCondLst>
                                        </p:cTn>
                                        <p:tgtEl>
                                          <p:spTgt spid="2"/>
                                        </p:tgtEl>
                                        <p:attrNameLst>
                                          <p:attrName>style.visibility</p:attrName>
                                        </p:attrNameLst>
                                      </p:cBhvr>
                                      <p:to>
                                        <p:strVal val="visible"/>
                                      </p:to>
                                    </p:set>
                                    <p:anim calcmode="lin" valueType="num">
                                      <p:cBhvr>
                                        <p:cTn id="46" dur="3000" fill="hold"/>
                                        <p:tgtEl>
                                          <p:spTgt spid="2"/>
                                        </p:tgtEl>
                                        <p:attrNameLst>
                                          <p:attrName>ppt_w</p:attrName>
                                        </p:attrNameLst>
                                      </p:cBhvr>
                                      <p:tavLst>
                                        <p:tav tm="0">
                                          <p:val>
                                            <p:strVal val="2/3*#ppt_w"/>
                                          </p:val>
                                        </p:tav>
                                        <p:tav tm="100000">
                                          <p:val>
                                            <p:strVal val="#ppt_w"/>
                                          </p:val>
                                        </p:tav>
                                      </p:tavLst>
                                    </p:anim>
                                    <p:anim calcmode="lin" valueType="num">
                                      <p:cBhvr>
                                        <p:cTn id="47" dur="3000" fill="hold"/>
                                        <p:tgtEl>
                                          <p:spTgt spid="2"/>
                                        </p:tgtEl>
                                        <p:attrNameLst>
                                          <p:attrName>ppt_h</p:attrName>
                                        </p:attrNameLst>
                                      </p:cBhvr>
                                      <p:tavLst>
                                        <p:tav tm="0">
                                          <p:val>
                                            <p:strVal val="2/3*#ppt_h"/>
                                          </p:val>
                                        </p:tav>
                                        <p:tav tm="100000">
                                          <p:val>
                                            <p:strVal val="#ppt_h"/>
                                          </p:val>
                                        </p:tav>
                                      </p:tavLst>
                                    </p:anim>
                                  </p:childTnLst>
                                </p:cTn>
                              </p:par>
                              <p:par>
                                <p:cTn id="48" presetID="4" presetClass="entr" presetSubtype="32" fill="hold" nodeType="withEffect">
                                  <p:stCondLst>
                                    <p:cond delay="0"/>
                                  </p:stCondLst>
                                  <p:childTnLst>
                                    <p:set>
                                      <p:cBhvr>
                                        <p:cTn id="49" dur="1" fill="hold">
                                          <p:stCondLst>
                                            <p:cond delay="0"/>
                                          </p:stCondLst>
                                        </p:cTn>
                                        <p:tgtEl>
                                          <p:spTgt spid="2"/>
                                        </p:tgtEl>
                                        <p:attrNameLst>
                                          <p:attrName>style.visibility</p:attrName>
                                        </p:attrNameLst>
                                      </p:cBhvr>
                                      <p:to>
                                        <p:strVal val="visible"/>
                                      </p:to>
                                    </p:set>
                                    <p:animEffect transition="in" filter="box(out)">
                                      <p:cBhvr>
                                        <p:cTn id="50"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P spid="6" grpId="0" animBg="1"/>
      <p:bldP spid="6" grpId="1" animBg="1"/>
      <p:bldP spid="7" grpId="0" animBg="1"/>
      <p:bldP spid="7" grpId="1" animBg="1"/>
      <p:bldP spid="8"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100800"/>
        </a:solidFill>
        <a:effectLst/>
      </p:bgPr>
    </p:bg>
    <p:spTree>
      <p:nvGrpSpPr>
        <p:cNvPr id="1" name=""/>
        <p:cNvGrpSpPr/>
        <p:nvPr/>
      </p:nvGrpSpPr>
      <p:grpSpPr>
        <a:xfrm>
          <a:off x="0" y="0"/>
          <a:ext cx="0" cy="0"/>
          <a:chOff x="0" y="0"/>
          <a:chExt cx="0" cy="0"/>
        </a:xfrm>
      </p:grpSpPr>
      <p:pic>
        <p:nvPicPr>
          <p:cNvPr id="2" name="1 Imagen" descr="(tapeciarnia.pl)256992_kon_pies_droga-1024x768.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
        <p:nvSpPr>
          <p:cNvPr id="4" name="3 Rombo"/>
          <p:cNvSpPr/>
          <p:nvPr/>
        </p:nvSpPr>
        <p:spPr>
          <a:xfrm>
            <a:off x="0" y="0"/>
            <a:ext cx="9144000" cy="3429000"/>
          </a:xfrm>
          <a:prstGeom prst="diamond">
            <a:avLst/>
          </a:prstGeom>
          <a:gradFill flip="none" rotWithShape="1">
            <a:gsLst>
              <a:gs pos="0">
                <a:srgbClr val="996633">
                  <a:shade val="30000"/>
                  <a:satMod val="115000"/>
                  <a:alpha val="50000"/>
                </a:srgbClr>
              </a:gs>
              <a:gs pos="50000">
                <a:srgbClr val="996633">
                  <a:shade val="67500"/>
                  <a:satMod val="115000"/>
                </a:srgbClr>
              </a:gs>
              <a:gs pos="100000">
                <a:srgbClr val="996633">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ombo"/>
          <p:cNvSpPr/>
          <p:nvPr/>
        </p:nvSpPr>
        <p:spPr>
          <a:xfrm>
            <a:off x="0" y="3429000"/>
            <a:ext cx="9144000" cy="3429000"/>
          </a:xfrm>
          <a:prstGeom prst="diamond">
            <a:avLst/>
          </a:prstGeom>
          <a:gradFill flip="none" rotWithShape="1">
            <a:gsLst>
              <a:gs pos="0">
                <a:srgbClr val="996633">
                  <a:shade val="30000"/>
                  <a:satMod val="115000"/>
                  <a:alpha val="50000"/>
                </a:srgbClr>
              </a:gs>
              <a:gs pos="50000">
                <a:srgbClr val="996633">
                  <a:shade val="67500"/>
                  <a:satMod val="115000"/>
                </a:srgbClr>
              </a:gs>
              <a:gs pos="100000">
                <a:srgbClr val="996633">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riángulo isósceles"/>
          <p:cNvSpPr/>
          <p:nvPr/>
        </p:nvSpPr>
        <p:spPr>
          <a:xfrm rot="5400000">
            <a:off x="535769" y="1107281"/>
            <a:ext cx="3500462" cy="4572000"/>
          </a:xfrm>
          <a:prstGeom prst="triangle">
            <a:avLst>
              <a:gd name="adj" fmla="val 51178"/>
            </a:avLst>
          </a:prstGeom>
          <a:gradFill flip="none" rotWithShape="1">
            <a:gsLst>
              <a:gs pos="0">
                <a:srgbClr val="4A2E1E">
                  <a:shade val="30000"/>
                  <a:satMod val="115000"/>
                </a:srgbClr>
              </a:gs>
              <a:gs pos="50000">
                <a:srgbClr val="4A2E1E">
                  <a:shade val="67500"/>
                  <a:satMod val="115000"/>
                </a:srgbClr>
              </a:gs>
              <a:gs pos="100000">
                <a:srgbClr val="4A2E1E">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isósceles"/>
          <p:cNvSpPr/>
          <p:nvPr/>
        </p:nvSpPr>
        <p:spPr>
          <a:xfrm rot="5400000" flipV="1">
            <a:off x="5107769" y="1107281"/>
            <a:ext cx="3571900" cy="4500562"/>
          </a:xfrm>
          <a:prstGeom prst="triangle">
            <a:avLst>
              <a:gd name="adj" fmla="val 52471"/>
            </a:avLst>
          </a:prstGeom>
          <a:gradFill flip="none" rotWithShape="1">
            <a:gsLst>
              <a:gs pos="0">
                <a:srgbClr val="4A2E1E">
                  <a:shade val="30000"/>
                  <a:satMod val="115000"/>
                </a:srgbClr>
              </a:gs>
              <a:gs pos="50000">
                <a:srgbClr val="4A2E1E">
                  <a:shade val="67500"/>
                  <a:satMod val="115000"/>
                </a:srgbClr>
              </a:gs>
              <a:gs pos="100000">
                <a:srgbClr val="4A2E1E">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rectángulo"/>
          <p:cNvSpPr/>
          <p:nvPr/>
        </p:nvSpPr>
        <p:spPr>
          <a:xfrm rot="5400000">
            <a:off x="1393037" y="-1393037"/>
            <a:ext cx="1785926" cy="4572000"/>
          </a:xfrm>
          <a:prstGeom prst="rtTriangle">
            <a:avLst/>
          </a:prstGeom>
          <a:solidFill>
            <a:srgbClr val="361B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rectángulo"/>
          <p:cNvSpPr/>
          <p:nvPr/>
        </p:nvSpPr>
        <p:spPr>
          <a:xfrm rot="5400000" flipV="1">
            <a:off x="6000756" y="-1428756"/>
            <a:ext cx="1714488" cy="4572000"/>
          </a:xfrm>
          <a:prstGeom prst="rtTriangle">
            <a:avLst/>
          </a:prstGeom>
          <a:solidFill>
            <a:srgbClr val="361B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iángulo rectángulo"/>
          <p:cNvSpPr/>
          <p:nvPr/>
        </p:nvSpPr>
        <p:spPr>
          <a:xfrm rot="5400000" flipH="1">
            <a:off x="1357318" y="3714756"/>
            <a:ext cx="1785926" cy="4500562"/>
          </a:xfrm>
          <a:prstGeom prst="rtTriangle">
            <a:avLst/>
          </a:prstGeom>
          <a:solidFill>
            <a:srgbClr val="361B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rectángulo"/>
          <p:cNvSpPr/>
          <p:nvPr/>
        </p:nvSpPr>
        <p:spPr>
          <a:xfrm rot="5400000" flipH="1" flipV="1">
            <a:off x="6000756" y="3714756"/>
            <a:ext cx="1785926" cy="4500562"/>
          </a:xfrm>
          <a:prstGeom prst="rtTriangle">
            <a:avLst/>
          </a:prstGeom>
          <a:solidFill>
            <a:srgbClr val="361B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0" y="0"/>
            <a:ext cx="9144000" cy="6858000"/>
          </a:xfrm>
          <a:prstGeom prst="rect">
            <a:avLst/>
          </a:prstGeom>
          <a:gradFill flip="none" rotWithShape="1">
            <a:gsLst>
              <a:gs pos="0">
                <a:srgbClr val="D6B19C"/>
              </a:gs>
              <a:gs pos="30000">
                <a:srgbClr val="D49E6C"/>
              </a:gs>
              <a:gs pos="70000">
                <a:srgbClr val="A65528"/>
              </a:gs>
              <a:gs pos="100000">
                <a:srgbClr val="663012"/>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2"/>
                                        </p:tgtEl>
                                        <p:attrNameLst>
                                          <p:attrName>style.opacity</p:attrName>
                                        </p:attrNameLst>
                                      </p:cBhvr>
                                      <p:to>
                                        <p:strVal val="0"/>
                                      </p:to>
                                    </p:set>
                                    <p:animEffect filter="image" prLst="opacity: 0">
                                      <p:cBhvr rctx="IE">
                                        <p:cTn id="7" dur="indefinite"/>
                                        <p:tgtEl>
                                          <p:spTgt spid="12"/>
                                        </p:tgtEl>
                                      </p:cBhvr>
                                    </p:animEffect>
                                  </p:childTnLst>
                                </p:cTn>
                              </p:par>
                              <p:par>
                                <p:cTn id="8" presetID="17" presetClass="entr" presetSubtype="10"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2000" fill="hold"/>
                                        <p:tgtEl>
                                          <p:spTgt spid="4"/>
                                        </p:tgtEl>
                                        <p:attrNameLst>
                                          <p:attrName>ppt_w</p:attrName>
                                        </p:attrNameLst>
                                      </p:cBhvr>
                                      <p:tavLst>
                                        <p:tav tm="0">
                                          <p:val>
                                            <p:fltVal val="0"/>
                                          </p:val>
                                        </p:tav>
                                        <p:tav tm="100000">
                                          <p:val>
                                            <p:strVal val="#ppt_w"/>
                                          </p:val>
                                        </p:tav>
                                      </p:tavLst>
                                    </p:anim>
                                    <p:anim calcmode="lin" valueType="num">
                                      <p:cBhvr>
                                        <p:cTn id="11" dur="2000" fill="hold"/>
                                        <p:tgtEl>
                                          <p:spTgt spid="4"/>
                                        </p:tgtEl>
                                        <p:attrNameLst>
                                          <p:attrName>ppt_h</p:attrName>
                                        </p:attrNameLst>
                                      </p:cBhvr>
                                      <p:tavLst>
                                        <p:tav tm="0">
                                          <p:val>
                                            <p:strVal val="#ppt_h"/>
                                          </p:val>
                                        </p:tav>
                                        <p:tav tm="100000">
                                          <p:val>
                                            <p:strVal val="#ppt_h"/>
                                          </p:val>
                                        </p:tav>
                                      </p:tavLst>
                                    </p:anim>
                                  </p:childTnLst>
                                </p:cTn>
                              </p:par>
                              <p:par>
                                <p:cTn id="12" presetID="17" presetClass="entr" presetSubtype="10" fill="hold" grpId="0"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2000" fill="hold"/>
                                        <p:tgtEl>
                                          <p:spTgt spid="5"/>
                                        </p:tgtEl>
                                        <p:attrNameLst>
                                          <p:attrName>ppt_w</p:attrName>
                                        </p:attrNameLst>
                                      </p:cBhvr>
                                      <p:tavLst>
                                        <p:tav tm="0">
                                          <p:val>
                                            <p:fltVal val="0"/>
                                          </p:val>
                                        </p:tav>
                                        <p:tav tm="100000">
                                          <p:val>
                                            <p:strVal val="#ppt_w"/>
                                          </p:val>
                                        </p:tav>
                                      </p:tavLst>
                                    </p:anim>
                                    <p:anim calcmode="lin" valueType="num">
                                      <p:cBhvr>
                                        <p:cTn id="15" dur="2000" fill="hold"/>
                                        <p:tgtEl>
                                          <p:spTgt spid="5"/>
                                        </p:tgtEl>
                                        <p:attrNameLst>
                                          <p:attrName>ppt_h</p:attrName>
                                        </p:attrNameLst>
                                      </p:cBhvr>
                                      <p:tavLst>
                                        <p:tav tm="0">
                                          <p:val>
                                            <p:strVal val="#ppt_h"/>
                                          </p:val>
                                        </p:tav>
                                        <p:tav tm="100000">
                                          <p:val>
                                            <p:strVal val="#ppt_h"/>
                                          </p:val>
                                        </p:tav>
                                      </p:tavLst>
                                    </p:anim>
                                  </p:childTnLst>
                                </p:cTn>
                              </p:par>
                              <p:par>
                                <p:cTn id="16" presetID="8" presetClass="entr" presetSubtype="16" fill="hold" grpId="1"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diamond(in)">
                                      <p:cBhvr>
                                        <p:cTn id="18" dur="2000"/>
                                        <p:tgtEl>
                                          <p:spTgt spid="4"/>
                                        </p:tgtEl>
                                      </p:cBhvr>
                                    </p:animEffect>
                                  </p:childTnLst>
                                </p:cTn>
                              </p:par>
                              <p:par>
                                <p:cTn id="19" presetID="8" presetClass="entr" presetSubtype="16" fill="hold" grpId="1" nodeType="with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diamond(in)">
                                      <p:cBhvr>
                                        <p:cTn id="21" dur="2000"/>
                                        <p:tgtEl>
                                          <p:spTgt spid="5"/>
                                        </p:tgtEl>
                                      </p:cBhvr>
                                    </p:animEffect>
                                  </p:childTnLst>
                                </p:cTn>
                              </p:par>
                              <p:par>
                                <p:cTn id="22" presetID="17" presetClass="entr" presetSubtype="8" fill="hold" grpId="0" nodeType="withEffect">
                                  <p:stCondLst>
                                    <p:cond delay="0"/>
                                  </p:stCondLst>
                                  <p:childTnLst>
                                    <p:set>
                                      <p:cBhvr>
                                        <p:cTn id="23" dur="1" fill="hold">
                                          <p:stCondLst>
                                            <p:cond delay="0"/>
                                          </p:stCondLst>
                                        </p:cTn>
                                        <p:tgtEl>
                                          <p:spTgt spid="8"/>
                                        </p:tgtEl>
                                        <p:attrNameLst>
                                          <p:attrName>style.visibility</p:attrName>
                                        </p:attrNameLst>
                                      </p:cBhvr>
                                      <p:to>
                                        <p:strVal val="visible"/>
                                      </p:to>
                                    </p:set>
                                    <p:anim calcmode="lin" valueType="num">
                                      <p:cBhvr>
                                        <p:cTn id="24" dur="2000" fill="hold"/>
                                        <p:tgtEl>
                                          <p:spTgt spid="8"/>
                                        </p:tgtEl>
                                        <p:attrNameLst>
                                          <p:attrName>ppt_x</p:attrName>
                                        </p:attrNameLst>
                                      </p:cBhvr>
                                      <p:tavLst>
                                        <p:tav tm="0">
                                          <p:val>
                                            <p:strVal val="#ppt_x-#ppt_w/2"/>
                                          </p:val>
                                        </p:tav>
                                        <p:tav tm="100000">
                                          <p:val>
                                            <p:strVal val="#ppt_x"/>
                                          </p:val>
                                        </p:tav>
                                      </p:tavLst>
                                    </p:anim>
                                    <p:anim calcmode="lin" valueType="num">
                                      <p:cBhvr>
                                        <p:cTn id="25" dur="2000" fill="hold"/>
                                        <p:tgtEl>
                                          <p:spTgt spid="8"/>
                                        </p:tgtEl>
                                        <p:attrNameLst>
                                          <p:attrName>ppt_y</p:attrName>
                                        </p:attrNameLst>
                                      </p:cBhvr>
                                      <p:tavLst>
                                        <p:tav tm="0">
                                          <p:val>
                                            <p:strVal val="#ppt_y"/>
                                          </p:val>
                                        </p:tav>
                                        <p:tav tm="100000">
                                          <p:val>
                                            <p:strVal val="#ppt_y"/>
                                          </p:val>
                                        </p:tav>
                                      </p:tavLst>
                                    </p:anim>
                                    <p:anim calcmode="lin" valueType="num">
                                      <p:cBhvr>
                                        <p:cTn id="26" dur="2000" fill="hold"/>
                                        <p:tgtEl>
                                          <p:spTgt spid="8"/>
                                        </p:tgtEl>
                                        <p:attrNameLst>
                                          <p:attrName>ppt_w</p:attrName>
                                        </p:attrNameLst>
                                      </p:cBhvr>
                                      <p:tavLst>
                                        <p:tav tm="0">
                                          <p:val>
                                            <p:fltVal val="0"/>
                                          </p:val>
                                        </p:tav>
                                        <p:tav tm="100000">
                                          <p:val>
                                            <p:strVal val="#ppt_w"/>
                                          </p:val>
                                        </p:tav>
                                      </p:tavLst>
                                    </p:anim>
                                    <p:anim calcmode="lin" valueType="num">
                                      <p:cBhvr>
                                        <p:cTn id="27" dur="2000" fill="hold"/>
                                        <p:tgtEl>
                                          <p:spTgt spid="8"/>
                                        </p:tgtEl>
                                        <p:attrNameLst>
                                          <p:attrName>ppt_h</p:attrName>
                                        </p:attrNameLst>
                                      </p:cBhvr>
                                      <p:tavLst>
                                        <p:tav tm="0">
                                          <p:val>
                                            <p:strVal val="#ppt_h"/>
                                          </p:val>
                                        </p:tav>
                                        <p:tav tm="100000">
                                          <p:val>
                                            <p:strVal val="#ppt_h"/>
                                          </p:val>
                                        </p:tav>
                                      </p:tavLst>
                                    </p:anim>
                                  </p:childTnLst>
                                </p:cTn>
                              </p:par>
                              <p:par>
                                <p:cTn id="28" presetID="17" presetClass="entr" presetSubtype="8" fill="hold" grpId="0" nodeType="withEffect">
                                  <p:stCondLst>
                                    <p:cond delay="0"/>
                                  </p:stCondLst>
                                  <p:childTnLst>
                                    <p:set>
                                      <p:cBhvr>
                                        <p:cTn id="29" dur="1" fill="hold">
                                          <p:stCondLst>
                                            <p:cond delay="0"/>
                                          </p:stCondLst>
                                        </p:cTn>
                                        <p:tgtEl>
                                          <p:spTgt spid="6"/>
                                        </p:tgtEl>
                                        <p:attrNameLst>
                                          <p:attrName>style.visibility</p:attrName>
                                        </p:attrNameLst>
                                      </p:cBhvr>
                                      <p:to>
                                        <p:strVal val="visible"/>
                                      </p:to>
                                    </p:set>
                                    <p:anim calcmode="lin" valueType="num">
                                      <p:cBhvr>
                                        <p:cTn id="30" dur="2000" fill="hold"/>
                                        <p:tgtEl>
                                          <p:spTgt spid="6"/>
                                        </p:tgtEl>
                                        <p:attrNameLst>
                                          <p:attrName>ppt_x</p:attrName>
                                        </p:attrNameLst>
                                      </p:cBhvr>
                                      <p:tavLst>
                                        <p:tav tm="0">
                                          <p:val>
                                            <p:strVal val="#ppt_x-#ppt_w/2"/>
                                          </p:val>
                                        </p:tav>
                                        <p:tav tm="100000">
                                          <p:val>
                                            <p:strVal val="#ppt_x"/>
                                          </p:val>
                                        </p:tav>
                                      </p:tavLst>
                                    </p:anim>
                                    <p:anim calcmode="lin" valueType="num">
                                      <p:cBhvr>
                                        <p:cTn id="31" dur="2000" fill="hold"/>
                                        <p:tgtEl>
                                          <p:spTgt spid="6"/>
                                        </p:tgtEl>
                                        <p:attrNameLst>
                                          <p:attrName>ppt_y</p:attrName>
                                        </p:attrNameLst>
                                      </p:cBhvr>
                                      <p:tavLst>
                                        <p:tav tm="0">
                                          <p:val>
                                            <p:strVal val="#ppt_y"/>
                                          </p:val>
                                        </p:tav>
                                        <p:tav tm="100000">
                                          <p:val>
                                            <p:strVal val="#ppt_y"/>
                                          </p:val>
                                        </p:tav>
                                      </p:tavLst>
                                    </p:anim>
                                    <p:anim calcmode="lin" valueType="num">
                                      <p:cBhvr>
                                        <p:cTn id="32" dur="2000" fill="hold"/>
                                        <p:tgtEl>
                                          <p:spTgt spid="6"/>
                                        </p:tgtEl>
                                        <p:attrNameLst>
                                          <p:attrName>ppt_w</p:attrName>
                                        </p:attrNameLst>
                                      </p:cBhvr>
                                      <p:tavLst>
                                        <p:tav tm="0">
                                          <p:val>
                                            <p:fltVal val="0"/>
                                          </p:val>
                                        </p:tav>
                                        <p:tav tm="100000">
                                          <p:val>
                                            <p:strVal val="#ppt_w"/>
                                          </p:val>
                                        </p:tav>
                                      </p:tavLst>
                                    </p:anim>
                                    <p:anim calcmode="lin" valueType="num">
                                      <p:cBhvr>
                                        <p:cTn id="33" dur="2000" fill="hold"/>
                                        <p:tgtEl>
                                          <p:spTgt spid="6"/>
                                        </p:tgtEl>
                                        <p:attrNameLst>
                                          <p:attrName>ppt_h</p:attrName>
                                        </p:attrNameLst>
                                      </p:cBhvr>
                                      <p:tavLst>
                                        <p:tav tm="0">
                                          <p:val>
                                            <p:strVal val="#ppt_h"/>
                                          </p:val>
                                        </p:tav>
                                        <p:tav tm="100000">
                                          <p:val>
                                            <p:strVal val="#ppt_h"/>
                                          </p:val>
                                        </p:tav>
                                      </p:tavLst>
                                    </p:anim>
                                  </p:childTnLst>
                                </p:cTn>
                              </p:par>
                              <p:par>
                                <p:cTn id="34" presetID="17" presetClass="entr" presetSubtype="8" fill="hold" grpId="0" nodeType="withEffect">
                                  <p:stCondLst>
                                    <p:cond delay="0"/>
                                  </p:stCondLst>
                                  <p:childTnLst>
                                    <p:set>
                                      <p:cBhvr>
                                        <p:cTn id="35" dur="1" fill="hold">
                                          <p:stCondLst>
                                            <p:cond delay="0"/>
                                          </p:stCondLst>
                                        </p:cTn>
                                        <p:tgtEl>
                                          <p:spTgt spid="10"/>
                                        </p:tgtEl>
                                        <p:attrNameLst>
                                          <p:attrName>style.visibility</p:attrName>
                                        </p:attrNameLst>
                                      </p:cBhvr>
                                      <p:to>
                                        <p:strVal val="visible"/>
                                      </p:to>
                                    </p:set>
                                    <p:anim calcmode="lin" valueType="num">
                                      <p:cBhvr>
                                        <p:cTn id="36" dur="2000" fill="hold"/>
                                        <p:tgtEl>
                                          <p:spTgt spid="10"/>
                                        </p:tgtEl>
                                        <p:attrNameLst>
                                          <p:attrName>ppt_x</p:attrName>
                                        </p:attrNameLst>
                                      </p:cBhvr>
                                      <p:tavLst>
                                        <p:tav tm="0">
                                          <p:val>
                                            <p:strVal val="#ppt_x-#ppt_w/2"/>
                                          </p:val>
                                        </p:tav>
                                        <p:tav tm="100000">
                                          <p:val>
                                            <p:strVal val="#ppt_x"/>
                                          </p:val>
                                        </p:tav>
                                      </p:tavLst>
                                    </p:anim>
                                    <p:anim calcmode="lin" valueType="num">
                                      <p:cBhvr>
                                        <p:cTn id="37" dur="2000" fill="hold"/>
                                        <p:tgtEl>
                                          <p:spTgt spid="10"/>
                                        </p:tgtEl>
                                        <p:attrNameLst>
                                          <p:attrName>ppt_y</p:attrName>
                                        </p:attrNameLst>
                                      </p:cBhvr>
                                      <p:tavLst>
                                        <p:tav tm="0">
                                          <p:val>
                                            <p:strVal val="#ppt_y"/>
                                          </p:val>
                                        </p:tav>
                                        <p:tav tm="100000">
                                          <p:val>
                                            <p:strVal val="#ppt_y"/>
                                          </p:val>
                                        </p:tav>
                                      </p:tavLst>
                                    </p:anim>
                                    <p:anim calcmode="lin" valueType="num">
                                      <p:cBhvr>
                                        <p:cTn id="38" dur="2000" fill="hold"/>
                                        <p:tgtEl>
                                          <p:spTgt spid="10"/>
                                        </p:tgtEl>
                                        <p:attrNameLst>
                                          <p:attrName>ppt_w</p:attrName>
                                        </p:attrNameLst>
                                      </p:cBhvr>
                                      <p:tavLst>
                                        <p:tav tm="0">
                                          <p:val>
                                            <p:fltVal val="0"/>
                                          </p:val>
                                        </p:tav>
                                        <p:tav tm="100000">
                                          <p:val>
                                            <p:strVal val="#ppt_w"/>
                                          </p:val>
                                        </p:tav>
                                      </p:tavLst>
                                    </p:anim>
                                    <p:anim calcmode="lin" valueType="num">
                                      <p:cBhvr>
                                        <p:cTn id="39" dur="2000" fill="hold"/>
                                        <p:tgtEl>
                                          <p:spTgt spid="10"/>
                                        </p:tgtEl>
                                        <p:attrNameLst>
                                          <p:attrName>ppt_h</p:attrName>
                                        </p:attrNameLst>
                                      </p:cBhvr>
                                      <p:tavLst>
                                        <p:tav tm="0">
                                          <p:val>
                                            <p:strVal val="#ppt_h"/>
                                          </p:val>
                                        </p:tav>
                                        <p:tav tm="100000">
                                          <p:val>
                                            <p:strVal val="#ppt_h"/>
                                          </p:val>
                                        </p:tav>
                                      </p:tavLst>
                                    </p:anim>
                                  </p:childTnLst>
                                </p:cTn>
                              </p:par>
                              <p:par>
                                <p:cTn id="40" presetID="17" presetClass="entr" presetSubtype="2" fill="hold" grpId="0" nodeType="withEffect">
                                  <p:stCondLst>
                                    <p:cond delay="0"/>
                                  </p:stCondLst>
                                  <p:childTnLst>
                                    <p:set>
                                      <p:cBhvr>
                                        <p:cTn id="41" dur="1" fill="hold">
                                          <p:stCondLst>
                                            <p:cond delay="0"/>
                                          </p:stCondLst>
                                        </p:cTn>
                                        <p:tgtEl>
                                          <p:spTgt spid="7"/>
                                        </p:tgtEl>
                                        <p:attrNameLst>
                                          <p:attrName>style.visibility</p:attrName>
                                        </p:attrNameLst>
                                      </p:cBhvr>
                                      <p:to>
                                        <p:strVal val="visible"/>
                                      </p:to>
                                    </p:set>
                                    <p:anim calcmode="lin" valueType="num">
                                      <p:cBhvr>
                                        <p:cTn id="42" dur="2000" fill="hold"/>
                                        <p:tgtEl>
                                          <p:spTgt spid="7"/>
                                        </p:tgtEl>
                                        <p:attrNameLst>
                                          <p:attrName>ppt_x</p:attrName>
                                        </p:attrNameLst>
                                      </p:cBhvr>
                                      <p:tavLst>
                                        <p:tav tm="0">
                                          <p:val>
                                            <p:strVal val="#ppt_x+#ppt_w/2"/>
                                          </p:val>
                                        </p:tav>
                                        <p:tav tm="100000">
                                          <p:val>
                                            <p:strVal val="#ppt_x"/>
                                          </p:val>
                                        </p:tav>
                                      </p:tavLst>
                                    </p:anim>
                                    <p:anim calcmode="lin" valueType="num">
                                      <p:cBhvr>
                                        <p:cTn id="43" dur="2000" fill="hold"/>
                                        <p:tgtEl>
                                          <p:spTgt spid="7"/>
                                        </p:tgtEl>
                                        <p:attrNameLst>
                                          <p:attrName>ppt_y</p:attrName>
                                        </p:attrNameLst>
                                      </p:cBhvr>
                                      <p:tavLst>
                                        <p:tav tm="0">
                                          <p:val>
                                            <p:strVal val="#ppt_y"/>
                                          </p:val>
                                        </p:tav>
                                        <p:tav tm="100000">
                                          <p:val>
                                            <p:strVal val="#ppt_y"/>
                                          </p:val>
                                        </p:tav>
                                      </p:tavLst>
                                    </p:anim>
                                    <p:anim calcmode="lin" valueType="num">
                                      <p:cBhvr>
                                        <p:cTn id="44" dur="2000" fill="hold"/>
                                        <p:tgtEl>
                                          <p:spTgt spid="7"/>
                                        </p:tgtEl>
                                        <p:attrNameLst>
                                          <p:attrName>ppt_w</p:attrName>
                                        </p:attrNameLst>
                                      </p:cBhvr>
                                      <p:tavLst>
                                        <p:tav tm="0">
                                          <p:val>
                                            <p:fltVal val="0"/>
                                          </p:val>
                                        </p:tav>
                                        <p:tav tm="100000">
                                          <p:val>
                                            <p:strVal val="#ppt_w"/>
                                          </p:val>
                                        </p:tav>
                                      </p:tavLst>
                                    </p:anim>
                                    <p:anim calcmode="lin" valueType="num">
                                      <p:cBhvr>
                                        <p:cTn id="45" dur="2000" fill="hold"/>
                                        <p:tgtEl>
                                          <p:spTgt spid="7"/>
                                        </p:tgtEl>
                                        <p:attrNameLst>
                                          <p:attrName>ppt_h</p:attrName>
                                        </p:attrNameLst>
                                      </p:cBhvr>
                                      <p:tavLst>
                                        <p:tav tm="0">
                                          <p:val>
                                            <p:strVal val="#ppt_h"/>
                                          </p:val>
                                        </p:tav>
                                        <p:tav tm="100000">
                                          <p:val>
                                            <p:strVal val="#ppt_h"/>
                                          </p:val>
                                        </p:tav>
                                      </p:tavLst>
                                    </p:anim>
                                  </p:childTnLst>
                                </p:cTn>
                              </p:par>
                              <p:par>
                                <p:cTn id="46" presetID="17" presetClass="entr" presetSubtype="2" fill="hold" grpId="0" nodeType="withEffect">
                                  <p:stCondLst>
                                    <p:cond delay="0"/>
                                  </p:stCondLst>
                                  <p:childTnLst>
                                    <p:set>
                                      <p:cBhvr>
                                        <p:cTn id="47" dur="1" fill="hold">
                                          <p:stCondLst>
                                            <p:cond delay="0"/>
                                          </p:stCondLst>
                                        </p:cTn>
                                        <p:tgtEl>
                                          <p:spTgt spid="9"/>
                                        </p:tgtEl>
                                        <p:attrNameLst>
                                          <p:attrName>style.visibility</p:attrName>
                                        </p:attrNameLst>
                                      </p:cBhvr>
                                      <p:to>
                                        <p:strVal val="visible"/>
                                      </p:to>
                                    </p:set>
                                    <p:anim calcmode="lin" valueType="num">
                                      <p:cBhvr>
                                        <p:cTn id="48" dur="2000" fill="hold"/>
                                        <p:tgtEl>
                                          <p:spTgt spid="9"/>
                                        </p:tgtEl>
                                        <p:attrNameLst>
                                          <p:attrName>ppt_x</p:attrName>
                                        </p:attrNameLst>
                                      </p:cBhvr>
                                      <p:tavLst>
                                        <p:tav tm="0">
                                          <p:val>
                                            <p:strVal val="#ppt_x+#ppt_w/2"/>
                                          </p:val>
                                        </p:tav>
                                        <p:tav tm="100000">
                                          <p:val>
                                            <p:strVal val="#ppt_x"/>
                                          </p:val>
                                        </p:tav>
                                      </p:tavLst>
                                    </p:anim>
                                    <p:anim calcmode="lin" valueType="num">
                                      <p:cBhvr>
                                        <p:cTn id="49" dur="2000" fill="hold"/>
                                        <p:tgtEl>
                                          <p:spTgt spid="9"/>
                                        </p:tgtEl>
                                        <p:attrNameLst>
                                          <p:attrName>ppt_y</p:attrName>
                                        </p:attrNameLst>
                                      </p:cBhvr>
                                      <p:tavLst>
                                        <p:tav tm="0">
                                          <p:val>
                                            <p:strVal val="#ppt_y"/>
                                          </p:val>
                                        </p:tav>
                                        <p:tav tm="100000">
                                          <p:val>
                                            <p:strVal val="#ppt_y"/>
                                          </p:val>
                                        </p:tav>
                                      </p:tavLst>
                                    </p:anim>
                                    <p:anim calcmode="lin" valueType="num">
                                      <p:cBhvr>
                                        <p:cTn id="50" dur="2000" fill="hold"/>
                                        <p:tgtEl>
                                          <p:spTgt spid="9"/>
                                        </p:tgtEl>
                                        <p:attrNameLst>
                                          <p:attrName>ppt_w</p:attrName>
                                        </p:attrNameLst>
                                      </p:cBhvr>
                                      <p:tavLst>
                                        <p:tav tm="0">
                                          <p:val>
                                            <p:fltVal val="0"/>
                                          </p:val>
                                        </p:tav>
                                        <p:tav tm="100000">
                                          <p:val>
                                            <p:strVal val="#ppt_w"/>
                                          </p:val>
                                        </p:tav>
                                      </p:tavLst>
                                    </p:anim>
                                    <p:anim calcmode="lin" valueType="num">
                                      <p:cBhvr>
                                        <p:cTn id="51" dur="2000" fill="hold"/>
                                        <p:tgtEl>
                                          <p:spTgt spid="9"/>
                                        </p:tgtEl>
                                        <p:attrNameLst>
                                          <p:attrName>ppt_h</p:attrName>
                                        </p:attrNameLst>
                                      </p:cBhvr>
                                      <p:tavLst>
                                        <p:tav tm="0">
                                          <p:val>
                                            <p:strVal val="#ppt_h"/>
                                          </p:val>
                                        </p:tav>
                                        <p:tav tm="100000">
                                          <p:val>
                                            <p:strVal val="#ppt_h"/>
                                          </p:val>
                                        </p:tav>
                                      </p:tavLst>
                                    </p:anim>
                                  </p:childTnLst>
                                </p:cTn>
                              </p:par>
                              <p:par>
                                <p:cTn id="52" presetID="17" presetClass="entr" presetSubtype="2" fill="hold" grpId="0" nodeType="withEffect">
                                  <p:stCondLst>
                                    <p:cond delay="0"/>
                                  </p:stCondLst>
                                  <p:childTnLst>
                                    <p:set>
                                      <p:cBhvr>
                                        <p:cTn id="53" dur="1" fill="hold">
                                          <p:stCondLst>
                                            <p:cond delay="0"/>
                                          </p:stCondLst>
                                        </p:cTn>
                                        <p:tgtEl>
                                          <p:spTgt spid="11"/>
                                        </p:tgtEl>
                                        <p:attrNameLst>
                                          <p:attrName>style.visibility</p:attrName>
                                        </p:attrNameLst>
                                      </p:cBhvr>
                                      <p:to>
                                        <p:strVal val="visible"/>
                                      </p:to>
                                    </p:set>
                                    <p:anim calcmode="lin" valueType="num">
                                      <p:cBhvr>
                                        <p:cTn id="54" dur="2000" fill="hold"/>
                                        <p:tgtEl>
                                          <p:spTgt spid="11"/>
                                        </p:tgtEl>
                                        <p:attrNameLst>
                                          <p:attrName>ppt_x</p:attrName>
                                        </p:attrNameLst>
                                      </p:cBhvr>
                                      <p:tavLst>
                                        <p:tav tm="0">
                                          <p:val>
                                            <p:strVal val="#ppt_x+#ppt_w/2"/>
                                          </p:val>
                                        </p:tav>
                                        <p:tav tm="100000">
                                          <p:val>
                                            <p:strVal val="#ppt_x"/>
                                          </p:val>
                                        </p:tav>
                                      </p:tavLst>
                                    </p:anim>
                                    <p:anim calcmode="lin" valueType="num">
                                      <p:cBhvr>
                                        <p:cTn id="55" dur="2000" fill="hold"/>
                                        <p:tgtEl>
                                          <p:spTgt spid="11"/>
                                        </p:tgtEl>
                                        <p:attrNameLst>
                                          <p:attrName>ppt_y</p:attrName>
                                        </p:attrNameLst>
                                      </p:cBhvr>
                                      <p:tavLst>
                                        <p:tav tm="0">
                                          <p:val>
                                            <p:strVal val="#ppt_y"/>
                                          </p:val>
                                        </p:tav>
                                        <p:tav tm="100000">
                                          <p:val>
                                            <p:strVal val="#ppt_y"/>
                                          </p:val>
                                        </p:tav>
                                      </p:tavLst>
                                    </p:anim>
                                    <p:anim calcmode="lin" valueType="num">
                                      <p:cBhvr>
                                        <p:cTn id="56" dur="2000" fill="hold"/>
                                        <p:tgtEl>
                                          <p:spTgt spid="11"/>
                                        </p:tgtEl>
                                        <p:attrNameLst>
                                          <p:attrName>ppt_w</p:attrName>
                                        </p:attrNameLst>
                                      </p:cBhvr>
                                      <p:tavLst>
                                        <p:tav tm="0">
                                          <p:val>
                                            <p:fltVal val="0"/>
                                          </p:val>
                                        </p:tav>
                                        <p:tav tm="100000">
                                          <p:val>
                                            <p:strVal val="#ppt_w"/>
                                          </p:val>
                                        </p:tav>
                                      </p:tavLst>
                                    </p:anim>
                                    <p:anim calcmode="lin" valueType="num">
                                      <p:cBhvr>
                                        <p:cTn id="57" dur="2000" fill="hold"/>
                                        <p:tgtEl>
                                          <p:spTgt spid="11"/>
                                        </p:tgtEl>
                                        <p:attrNameLst>
                                          <p:attrName>ppt_h</p:attrName>
                                        </p:attrNameLst>
                                      </p:cBhvr>
                                      <p:tavLst>
                                        <p:tav tm="0">
                                          <p:val>
                                            <p:strVal val="#ppt_h"/>
                                          </p:val>
                                        </p:tav>
                                        <p:tav tm="100000">
                                          <p:val>
                                            <p:strVal val="#ppt_h"/>
                                          </p:val>
                                        </p:tav>
                                      </p:tavLst>
                                    </p:anim>
                                  </p:childTnLst>
                                </p:cTn>
                              </p:par>
                            </p:childTnLst>
                          </p:cTn>
                        </p:par>
                        <p:par>
                          <p:cTn id="58" fill="hold">
                            <p:stCondLst>
                              <p:cond delay="2000"/>
                            </p:stCondLst>
                            <p:childTnLst>
                              <p:par>
                                <p:cTn id="59" presetID="23" presetClass="exit" presetSubtype="32" fill="hold" grpId="2" nodeType="afterEffect">
                                  <p:stCondLst>
                                    <p:cond delay="0"/>
                                  </p:stCondLst>
                                  <p:childTnLst>
                                    <p:anim calcmode="lin" valueType="num">
                                      <p:cBhvr>
                                        <p:cTn id="60" dur="2000"/>
                                        <p:tgtEl>
                                          <p:spTgt spid="4"/>
                                        </p:tgtEl>
                                        <p:attrNameLst>
                                          <p:attrName>ppt_w</p:attrName>
                                        </p:attrNameLst>
                                      </p:cBhvr>
                                      <p:tavLst>
                                        <p:tav tm="0">
                                          <p:val>
                                            <p:strVal val="ppt_w"/>
                                          </p:val>
                                        </p:tav>
                                        <p:tav tm="100000">
                                          <p:val>
                                            <p:fltVal val="0"/>
                                          </p:val>
                                        </p:tav>
                                      </p:tavLst>
                                    </p:anim>
                                    <p:anim calcmode="lin" valueType="num">
                                      <p:cBhvr>
                                        <p:cTn id="61" dur="2000"/>
                                        <p:tgtEl>
                                          <p:spTgt spid="4"/>
                                        </p:tgtEl>
                                        <p:attrNameLst>
                                          <p:attrName>ppt_h</p:attrName>
                                        </p:attrNameLst>
                                      </p:cBhvr>
                                      <p:tavLst>
                                        <p:tav tm="0">
                                          <p:val>
                                            <p:strVal val="ppt_h"/>
                                          </p:val>
                                        </p:tav>
                                        <p:tav tm="100000">
                                          <p:val>
                                            <p:fltVal val="0"/>
                                          </p:val>
                                        </p:tav>
                                      </p:tavLst>
                                    </p:anim>
                                    <p:set>
                                      <p:cBhvr>
                                        <p:cTn id="62" dur="1" fill="hold">
                                          <p:stCondLst>
                                            <p:cond delay="1999"/>
                                          </p:stCondLst>
                                        </p:cTn>
                                        <p:tgtEl>
                                          <p:spTgt spid="4"/>
                                        </p:tgtEl>
                                        <p:attrNameLst>
                                          <p:attrName>style.visibility</p:attrName>
                                        </p:attrNameLst>
                                      </p:cBhvr>
                                      <p:to>
                                        <p:strVal val="hidden"/>
                                      </p:to>
                                    </p:set>
                                  </p:childTnLst>
                                </p:cTn>
                              </p:par>
                              <p:par>
                                <p:cTn id="63" presetID="8" presetClass="exit" presetSubtype="32" fill="hold" grpId="3" nodeType="withEffect">
                                  <p:stCondLst>
                                    <p:cond delay="0"/>
                                  </p:stCondLst>
                                  <p:childTnLst>
                                    <p:animEffect transition="out" filter="diamond(out)">
                                      <p:cBhvr>
                                        <p:cTn id="64" dur="2000"/>
                                        <p:tgtEl>
                                          <p:spTgt spid="4"/>
                                        </p:tgtEl>
                                      </p:cBhvr>
                                    </p:animEffect>
                                    <p:set>
                                      <p:cBhvr>
                                        <p:cTn id="65" dur="1" fill="hold">
                                          <p:stCondLst>
                                            <p:cond delay="1999"/>
                                          </p:stCondLst>
                                        </p:cTn>
                                        <p:tgtEl>
                                          <p:spTgt spid="4"/>
                                        </p:tgtEl>
                                        <p:attrNameLst>
                                          <p:attrName>style.visibility</p:attrName>
                                        </p:attrNameLst>
                                      </p:cBhvr>
                                      <p:to>
                                        <p:strVal val="hidden"/>
                                      </p:to>
                                    </p:set>
                                  </p:childTnLst>
                                </p:cTn>
                              </p:par>
                              <p:par>
                                <p:cTn id="66" presetID="23" presetClass="exit" presetSubtype="32" fill="hold" grpId="2" nodeType="withEffect">
                                  <p:stCondLst>
                                    <p:cond delay="0"/>
                                  </p:stCondLst>
                                  <p:childTnLst>
                                    <p:anim calcmode="lin" valueType="num">
                                      <p:cBhvr>
                                        <p:cTn id="67" dur="2000"/>
                                        <p:tgtEl>
                                          <p:spTgt spid="5"/>
                                        </p:tgtEl>
                                        <p:attrNameLst>
                                          <p:attrName>ppt_w</p:attrName>
                                        </p:attrNameLst>
                                      </p:cBhvr>
                                      <p:tavLst>
                                        <p:tav tm="0">
                                          <p:val>
                                            <p:strVal val="ppt_w"/>
                                          </p:val>
                                        </p:tav>
                                        <p:tav tm="100000">
                                          <p:val>
                                            <p:fltVal val="0"/>
                                          </p:val>
                                        </p:tav>
                                      </p:tavLst>
                                    </p:anim>
                                    <p:anim calcmode="lin" valueType="num">
                                      <p:cBhvr>
                                        <p:cTn id="68" dur="2000"/>
                                        <p:tgtEl>
                                          <p:spTgt spid="5"/>
                                        </p:tgtEl>
                                        <p:attrNameLst>
                                          <p:attrName>ppt_h</p:attrName>
                                        </p:attrNameLst>
                                      </p:cBhvr>
                                      <p:tavLst>
                                        <p:tav tm="0">
                                          <p:val>
                                            <p:strVal val="ppt_h"/>
                                          </p:val>
                                        </p:tav>
                                        <p:tav tm="100000">
                                          <p:val>
                                            <p:fltVal val="0"/>
                                          </p:val>
                                        </p:tav>
                                      </p:tavLst>
                                    </p:anim>
                                    <p:set>
                                      <p:cBhvr>
                                        <p:cTn id="69" dur="1" fill="hold">
                                          <p:stCondLst>
                                            <p:cond delay="1999"/>
                                          </p:stCondLst>
                                        </p:cTn>
                                        <p:tgtEl>
                                          <p:spTgt spid="5"/>
                                        </p:tgtEl>
                                        <p:attrNameLst>
                                          <p:attrName>style.visibility</p:attrName>
                                        </p:attrNameLst>
                                      </p:cBhvr>
                                      <p:to>
                                        <p:strVal val="hidden"/>
                                      </p:to>
                                    </p:set>
                                  </p:childTnLst>
                                </p:cTn>
                              </p:par>
                              <p:par>
                                <p:cTn id="70" presetID="8" presetClass="exit" presetSubtype="32" fill="hold" grpId="3" nodeType="withEffect">
                                  <p:stCondLst>
                                    <p:cond delay="0"/>
                                  </p:stCondLst>
                                  <p:childTnLst>
                                    <p:animEffect transition="out" filter="diamond(out)">
                                      <p:cBhvr>
                                        <p:cTn id="71" dur="2000"/>
                                        <p:tgtEl>
                                          <p:spTgt spid="5"/>
                                        </p:tgtEl>
                                      </p:cBhvr>
                                    </p:animEffect>
                                    <p:set>
                                      <p:cBhvr>
                                        <p:cTn id="72" dur="1" fill="hold">
                                          <p:stCondLst>
                                            <p:cond delay="1999"/>
                                          </p:stCondLst>
                                        </p:cTn>
                                        <p:tgtEl>
                                          <p:spTgt spid="5"/>
                                        </p:tgtEl>
                                        <p:attrNameLst>
                                          <p:attrName>style.visibility</p:attrName>
                                        </p:attrNameLst>
                                      </p:cBhvr>
                                      <p:to>
                                        <p:strVal val="hidden"/>
                                      </p:to>
                                    </p:set>
                                  </p:childTnLst>
                                </p:cTn>
                              </p:par>
                              <p:par>
                                <p:cTn id="73" presetID="17" presetClass="exit" presetSubtype="2" fill="hold" grpId="1" nodeType="withEffect">
                                  <p:stCondLst>
                                    <p:cond delay="0"/>
                                  </p:stCondLst>
                                  <p:childTnLst>
                                    <p:anim calcmode="lin" valueType="num">
                                      <p:cBhvr>
                                        <p:cTn id="74" dur="2000"/>
                                        <p:tgtEl>
                                          <p:spTgt spid="7"/>
                                        </p:tgtEl>
                                        <p:attrNameLst>
                                          <p:attrName>ppt_x</p:attrName>
                                        </p:attrNameLst>
                                      </p:cBhvr>
                                      <p:tavLst>
                                        <p:tav tm="0">
                                          <p:val>
                                            <p:strVal val="ppt_x"/>
                                          </p:val>
                                        </p:tav>
                                        <p:tav tm="100000">
                                          <p:val>
                                            <p:strVal val="ppt_x+ppt_w/2"/>
                                          </p:val>
                                        </p:tav>
                                      </p:tavLst>
                                    </p:anim>
                                    <p:anim calcmode="lin" valueType="num">
                                      <p:cBhvr>
                                        <p:cTn id="75" dur="2000"/>
                                        <p:tgtEl>
                                          <p:spTgt spid="7"/>
                                        </p:tgtEl>
                                        <p:attrNameLst>
                                          <p:attrName>ppt_y</p:attrName>
                                        </p:attrNameLst>
                                      </p:cBhvr>
                                      <p:tavLst>
                                        <p:tav tm="0">
                                          <p:val>
                                            <p:strVal val="ppt_y"/>
                                          </p:val>
                                        </p:tav>
                                        <p:tav tm="100000">
                                          <p:val>
                                            <p:strVal val="ppt_y"/>
                                          </p:val>
                                        </p:tav>
                                      </p:tavLst>
                                    </p:anim>
                                    <p:anim calcmode="lin" valueType="num">
                                      <p:cBhvr>
                                        <p:cTn id="76" dur="2000"/>
                                        <p:tgtEl>
                                          <p:spTgt spid="7"/>
                                        </p:tgtEl>
                                        <p:attrNameLst>
                                          <p:attrName>ppt_w</p:attrName>
                                        </p:attrNameLst>
                                      </p:cBhvr>
                                      <p:tavLst>
                                        <p:tav tm="0">
                                          <p:val>
                                            <p:strVal val="ppt_w"/>
                                          </p:val>
                                        </p:tav>
                                        <p:tav tm="100000">
                                          <p:val>
                                            <p:fltVal val="0"/>
                                          </p:val>
                                        </p:tav>
                                      </p:tavLst>
                                    </p:anim>
                                    <p:anim calcmode="lin" valueType="num">
                                      <p:cBhvr>
                                        <p:cTn id="77" dur="2000"/>
                                        <p:tgtEl>
                                          <p:spTgt spid="7"/>
                                        </p:tgtEl>
                                        <p:attrNameLst>
                                          <p:attrName>ppt_h</p:attrName>
                                        </p:attrNameLst>
                                      </p:cBhvr>
                                      <p:tavLst>
                                        <p:tav tm="0">
                                          <p:val>
                                            <p:strVal val="ppt_h"/>
                                          </p:val>
                                        </p:tav>
                                        <p:tav tm="100000">
                                          <p:val>
                                            <p:strVal val="ppt_h"/>
                                          </p:val>
                                        </p:tav>
                                      </p:tavLst>
                                    </p:anim>
                                    <p:set>
                                      <p:cBhvr>
                                        <p:cTn id="78" dur="1" fill="hold">
                                          <p:stCondLst>
                                            <p:cond delay="1999"/>
                                          </p:stCondLst>
                                        </p:cTn>
                                        <p:tgtEl>
                                          <p:spTgt spid="7"/>
                                        </p:tgtEl>
                                        <p:attrNameLst>
                                          <p:attrName>style.visibility</p:attrName>
                                        </p:attrNameLst>
                                      </p:cBhvr>
                                      <p:to>
                                        <p:strVal val="hidden"/>
                                      </p:to>
                                    </p:set>
                                  </p:childTnLst>
                                </p:cTn>
                              </p:par>
                              <p:par>
                                <p:cTn id="79" presetID="17" presetClass="exit" presetSubtype="2" fill="hold" grpId="1" nodeType="withEffect">
                                  <p:stCondLst>
                                    <p:cond delay="0"/>
                                  </p:stCondLst>
                                  <p:childTnLst>
                                    <p:anim calcmode="lin" valueType="num">
                                      <p:cBhvr>
                                        <p:cTn id="80" dur="2000"/>
                                        <p:tgtEl>
                                          <p:spTgt spid="9"/>
                                        </p:tgtEl>
                                        <p:attrNameLst>
                                          <p:attrName>ppt_x</p:attrName>
                                        </p:attrNameLst>
                                      </p:cBhvr>
                                      <p:tavLst>
                                        <p:tav tm="0">
                                          <p:val>
                                            <p:strVal val="ppt_x"/>
                                          </p:val>
                                        </p:tav>
                                        <p:tav tm="100000">
                                          <p:val>
                                            <p:strVal val="ppt_x+ppt_w/2"/>
                                          </p:val>
                                        </p:tav>
                                      </p:tavLst>
                                    </p:anim>
                                    <p:anim calcmode="lin" valueType="num">
                                      <p:cBhvr>
                                        <p:cTn id="81" dur="2000"/>
                                        <p:tgtEl>
                                          <p:spTgt spid="9"/>
                                        </p:tgtEl>
                                        <p:attrNameLst>
                                          <p:attrName>ppt_y</p:attrName>
                                        </p:attrNameLst>
                                      </p:cBhvr>
                                      <p:tavLst>
                                        <p:tav tm="0">
                                          <p:val>
                                            <p:strVal val="ppt_y"/>
                                          </p:val>
                                        </p:tav>
                                        <p:tav tm="100000">
                                          <p:val>
                                            <p:strVal val="ppt_y"/>
                                          </p:val>
                                        </p:tav>
                                      </p:tavLst>
                                    </p:anim>
                                    <p:anim calcmode="lin" valueType="num">
                                      <p:cBhvr>
                                        <p:cTn id="82" dur="2000"/>
                                        <p:tgtEl>
                                          <p:spTgt spid="9"/>
                                        </p:tgtEl>
                                        <p:attrNameLst>
                                          <p:attrName>ppt_w</p:attrName>
                                        </p:attrNameLst>
                                      </p:cBhvr>
                                      <p:tavLst>
                                        <p:tav tm="0">
                                          <p:val>
                                            <p:strVal val="ppt_w"/>
                                          </p:val>
                                        </p:tav>
                                        <p:tav tm="100000">
                                          <p:val>
                                            <p:fltVal val="0"/>
                                          </p:val>
                                        </p:tav>
                                      </p:tavLst>
                                    </p:anim>
                                    <p:anim calcmode="lin" valueType="num">
                                      <p:cBhvr>
                                        <p:cTn id="83" dur="2000"/>
                                        <p:tgtEl>
                                          <p:spTgt spid="9"/>
                                        </p:tgtEl>
                                        <p:attrNameLst>
                                          <p:attrName>ppt_h</p:attrName>
                                        </p:attrNameLst>
                                      </p:cBhvr>
                                      <p:tavLst>
                                        <p:tav tm="0">
                                          <p:val>
                                            <p:strVal val="ppt_h"/>
                                          </p:val>
                                        </p:tav>
                                        <p:tav tm="100000">
                                          <p:val>
                                            <p:strVal val="ppt_h"/>
                                          </p:val>
                                        </p:tav>
                                      </p:tavLst>
                                    </p:anim>
                                    <p:set>
                                      <p:cBhvr>
                                        <p:cTn id="84" dur="1" fill="hold">
                                          <p:stCondLst>
                                            <p:cond delay="1999"/>
                                          </p:stCondLst>
                                        </p:cTn>
                                        <p:tgtEl>
                                          <p:spTgt spid="9"/>
                                        </p:tgtEl>
                                        <p:attrNameLst>
                                          <p:attrName>style.visibility</p:attrName>
                                        </p:attrNameLst>
                                      </p:cBhvr>
                                      <p:to>
                                        <p:strVal val="hidden"/>
                                      </p:to>
                                    </p:set>
                                  </p:childTnLst>
                                </p:cTn>
                              </p:par>
                              <p:par>
                                <p:cTn id="85" presetID="17" presetClass="exit" presetSubtype="2" fill="hold" grpId="1" nodeType="withEffect">
                                  <p:stCondLst>
                                    <p:cond delay="0"/>
                                  </p:stCondLst>
                                  <p:childTnLst>
                                    <p:anim calcmode="lin" valueType="num">
                                      <p:cBhvr>
                                        <p:cTn id="86" dur="2000"/>
                                        <p:tgtEl>
                                          <p:spTgt spid="11"/>
                                        </p:tgtEl>
                                        <p:attrNameLst>
                                          <p:attrName>ppt_x</p:attrName>
                                        </p:attrNameLst>
                                      </p:cBhvr>
                                      <p:tavLst>
                                        <p:tav tm="0">
                                          <p:val>
                                            <p:strVal val="ppt_x"/>
                                          </p:val>
                                        </p:tav>
                                        <p:tav tm="100000">
                                          <p:val>
                                            <p:strVal val="ppt_x+ppt_w/2"/>
                                          </p:val>
                                        </p:tav>
                                      </p:tavLst>
                                    </p:anim>
                                    <p:anim calcmode="lin" valueType="num">
                                      <p:cBhvr>
                                        <p:cTn id="87" dur="2000"/>
                                        <p:tgtEl>
                                          <p:spTgt spid="11"/>
                                        </p:tgtEl>
                                        <p:attrNameLst>
                                          <p:attrName>ppt_y</p:attrName>
                                        </p:attrNameLst>
                                      </p:cBhvr>
                                      <p:tavLst>
                                        <p:tav tm="0">
                                          <p:val>
                                            <p:strVal val="ppt_y"/>
                                          </p:val>
                                        </p:tav>
                                        <p:tav tm="100000">
                                          <p:val>
                                            <p:strVal val="ppt_y"/>
                                          </p:val>
                                        </p:tav>
                                      </p:tavLst>
                                    </p:anim>
                                    <p:anim calcmode="lin" valueType="num">
                                      <p:cBhvr>
                                        <p:cTn id="88" dur="2000"/>
                                        <p:tgtEl>
                                          <p:spTgt spid="11"/>
                                        </p:tgtEl>
                                        <p:attrNameLst>
                                          <p:attrName>ppt_w</p:attrName>
                                        </p:attrNameLst>
                                      </p:cBhvr>
                                      <p:tavLst>
                                        <p:tav tm="0">
                                          <p:val>
                                            <p:strVal val="ppt_w"/>
                                          </p:val>
                                        </p:tav>
                                        <p:tav tm="100000">
                                          <p:val>
                                            <p:fltVal val="0"/>
                                          </p:val>
                                        </p:tav>
                                      </p:tavLst>
                                    </p:anim>
                                    <p:anim calcmode="lin" valueType="num">
                                      <p:cBhvr>
                                        <p:cTn id="89" dur="2000"/>
                                        <p:tgtEl>
                                          <p:spTgt spid="11"/>
                                        </p:tgtEl>
                                        <p:attrNameLst>
                                          <p:attrName>ppt_h</p:attrName>
                                        </p:attrNameLst>
                                      </p:cBhvr>
                                      <p:tavLst>
                                        <p:tav tm="0">
                                          <p:val>
                                            <p:strVal val="ppt_h"/>
                                          </p:val>
                                        </p:tav>
                                        <p:tav tm="100000">
                                          <p:val>
                                            <p:strVal val="ppt_h"/>
                                          </p:val>
                                        </p:tav>
                                      </p:tavLst>
                                    </p:anim>
                                    <p:set>
                                      <p:cBhvr>
                                        <p:cTn id="90" dur="1" fill="hold">
                                          <p:stCondLst>
                                            <p:cond delay="1999"/>
                                          </p:stCondLst>
                                        </p:cTn>
                                        <p:tgtEl>
                                          <p:spTgt spid="11"/>
                                        </p:tgtEl>
                                        <p:attrNameLst>
                                          <p:attrName>style.visibility</p:attrName>
                                        </p:attrNameLst>
                                      </p:cBhvr>
                                      <p:to>
                                        <p:strVal val="hidden"/>
                                      </p:to>
                                    </p:set>
                                  </p:childTnLst>
                                </p:cTn>
                              </p:par>
                              <p:par>
                                <p:cTn id="91" presetID="17" presetClass="exit" presetSubtype="8" fill="hold" grpId="1" nodeType="withEffect">
                                  <p:stCondLst>
                                    <p:cond delay="0"/>
                                  </p:stCondLst>
                                  <p:childTnLst>
                                    <p:anim calcmode="lin" valueType="num">
                                      <p:cBhvr>
                                        <p:cTn id="92" dur="2000"/>
                                        <p:tgtEl>
                                          <p:spTgt spid="6"/>
                                        </p:tgtEl>
                                        <p:attrNameLst>
                                          <p:attrName>ppt_x</p:attrName>
                                        </p:attrNameLst>
                                      </p:cBhvr>
                                      <p:tavLst>
                                        <p:tav tm="0">
                                          <p:val>
                                            <p:strVal val="ppt_x"/>
                                          </p:val>
                                        </p:tav>
                                        <p:tav tm="100000">
                                          <p:val>
                                            <p:strVal val="ppt_x-ppt_w/2"/>
                                          </p:val>
                                        </p:tav>
                                      </p:tavLst>
                                    </p:anim>
                                    <p:anim calcmode="lin" valueType="num">
                                      <p:cBhvr>
                                        <p:cTn id="93" dur="2000"/>
                                        <p:tgtEl>
                                          <p:spTgt spid="6"/>
                                        </p:tgtEl>
                                        <p:attrNameLst>
                                          <p:attrName>ppt_y</p:attrName>
                                        </p:attrNameLst>
                                      </p:cBhvr>
                                      <p:tavLst>
                                        <p:tav tm="0">
                                          <p:val>
                                            <p:strVal val="ppt_y"/>
                                          </p:val>
                                        </p:tav>
                                        <p:tav tm="100000">
                                          <p:val>
                                            <p:strVal val="ppt_y"/>
                                          </p:val>
                                        </p:tav>
                                      </p:tavLst>
                                    </p:anim>
                                    <p:anim calcmode="lin" valueType="num">
                                      <p:cBhvr>
                                        <p:cTn id="94" dur="2000"/>
                                        <p:tgtEl>
                                          <p:spTgt spid="6"/>
                                        </p:tgtEl>
                                        <p:attrNameLst>
                                          <p:attrName>ppt_w</p:attrName>
                                        </p:attrNameLst>
                                      </p:cBhvr>
                                      <p:tavLst>
                                        <p:tav tm="0">
                                          <p:val>
                                            <p:strVal val="ppt_w"/>
                                          </p:val>
                                        </p:tav>
                                        <p:tav tm="100000">
                                          <p:val>
                                            <p:fltVal val="0"/>
                                          </p:val>
                                        </p:tav>
                                      </p:tavLst>
                                    </p:anim>
                                    <p:anim calcmode="lin" valueType="num">
                                      <p:cBhvr>
                                        <p:cTn id="95" dur="2000"/>
                                        <p:tgtEl>
                                          <p:spTgt spid="6"/>
                                        </p:tgtEl>
                                        <p:attrNameLst>
                                          <p:attrName>ppt_h</p:attrName>
                                        </p:attrNameLst>
                                      </p:cBhvr>
                                      <p:tavLst>
                                        <p:tav tm="0">
                                          <p:val>
                                            <p:strVal val="ppt_h"/>
                                          </p:val>
                                        </p:tav>
                                        <p:tav tm="100000">
                                          <p:val>
                                            <p:strVal val="ppt_h"/>
                                          </p:val>
                                        </p:tav>
                                      </p:tavLst>
                                    </p:anim>
                                    <p:set>
                                      <p:cBhvr>
                                        <p:cTn id="96" dur="1" fill="hold">
                                          <p:stCondLst>
                                            <p:cond delay="1999"/>
                                          </p:stCondLst>
                                        </p:cTn>
                                        <p:tgtEl>
                                          <p:spTgt spid="6"/>
                                        </p:tgtEl>
                                        <p:attrNameLst>
                                          <p:attrName>style.visibility</p:attrName>
                                        </p:attrNameLst>
                                      </p:cBhvr>
                                      <p:to>
                                        <p:strVal val="hidden"/>
                                      </p:to>
                                    </p:set>
                                  </p:childTnLst>
                                </p:cTn>
                              </p:par>
                              <p:par>
                                <p:cTn id="97" presetID="17" presetClass="exit" presetSubtype="8" fill="hold" grpId="1" nodeType="withEffect">
                                  <p:stCondLst>
                                    <p:cond delay="0"/>
                                  </p:stCondLst>
                                  <p:childTnLst>
                                    <p:anim calcmode="lin" valueType="num">
                                      <p:cBhvr>
                                        <p:cTn id="98" dur="2000"/>
                                        <p:tgtEl>
                                          <p:spTgt spid="8"/>
                                        </p:tgtEl>
                                        <p:attrNameLst>
                                          <p:attrName>ppt_x</p:attrName>
                                        </p:attrNameLst>
                                      </p:cBhvr>
                                      <p:tavLst>
                                        <p:tav tm="0">
                                          <p:val>
                                            <p:strVal val="ppt_x"/>
                                          </p:val>
                                        </p:tav>
                                        <p:tav tm="100000">
                                          <p:val>
                                            <p:strVal val="ppt_x-ppt_w/2"/>
                                          </p:val>
                                        </p:tav>
                                      </p:tavLst>
                                    </p:anim>
                                    <p:anim calcmode="lin" valueType="num">
                                      <p:cBhvr>
                                        <p:cTn id="99" dur="2000"/>
                                        <p:tgtEl>
                                          <p:spTgt spid="8"/>
                                        </p:tgtEl>
                                        <p:attrNameLst>
                                          <p:attrName>ppt_y</p:attrName>
                                        </p:attrNameLst>
                                      </p:cBhvr>
                                      <p:tavLst>
                                        <p:tav tm="0">
                                          <p:val>
                                            <p:strVal val="ppt_y"/>
                                          </p:val>
                                        </p:tav>
                                        <p:tav tm="100000">
                                          <p:val>
                                            <p:strVal val="ppt_y"/>
                                          </p:val>
                                        </p:tav>
                                      </p:tavLst>
                                    </p:anim>
                                    <p:anim calcmode="lin" valueType="num">
                                      <p:cBhvr>
                                        <p:cTn id="100" dur="2000"/>
                                        <p:tgtEl>
                                          <p:spTgt spid="8"/>
                                        </p:tgtEl>
                                        <p:attrNameLst>
                                          <p:attrName>ppt_w</p:attrName>
                                        </p:attrNameLst>
                                      </p:cBhvr>
                                      <p:tavLst>
                                        <p:tav tm="0">
                                          <p:val>
                                            <p:strVal val="ppt_w"/>
                                          </p:val>
                                        </p:tav>
                                        <p:tav tm="100000">
                                          <p:val>
                                            <p:fltVal val="0"/>
                                          </p:val>
                                        </p:tav>
                                      </p:tavLst>
                                    </p:anim>
                                    <p:anim calcmode="lin" valueType="num">
                                      <p:cBhvr>
                                        <p:cTn id="101" dur="2000"/>
                                        <p:tgtEl>
                                          <p:spTgt spid="8"/>
                                        </p:tgtEl>
                                        <p:attrNameLst>
                                          <p:attrName>ppt_h</p:attrName>
                                        </p:attrNameLst>
                                      </p:cBhvr>
                                      <p:tavLst>
                                        <p:tav tm="0">
                                          <p:val>
                                            <p:strVal val="ppt_h"/>
                                          </p:val>
                                        </p:tav>
                                        <p:tav tm="100000">
                                          <p:val>
                                            <p:strVal val="ppt_h"/>
                                          </p:val>
                                        </p:tav>
                                      </p:tavLst>
                                    </p:anim>
                                    <p:set>
                                      <p:cBhvr>
                                        <p:cTn id="102" dur="1" fill="hold">
                                          <p:stCondLst>
                                            <p:cond delay="1999"/>
                                          </p:stCondLst>
                                        </p:cTn>
                                        <p:tgtEl>
                                          <p:spTgt spid="8"/>
                                        </p:tgtEl>
                                        <p:attrNameLst>
                                          <p:attrName>style.visibility</p:attrName>
                                        </p:attrNameLst>
                                      </p:cBhvr>
                                      <p:to>
                                        <p:strVal val="hidden"/>
                                      </p:to>
                                    </p:set>
                                  </p:childTnLst>
                                </p:cTn>
                              </p:par>
                              <p:par>
                                <p:cTn id="103" presetID="17" presetClass="exit" presetSubtype="8" fill="hold" grpId="1" nodeType="withEffect">
                                  <p:stCondLst>
                                    <p:cond delay="0"/>
                                  </p:stCondLst>
                                  <p:childTnLst>
                                    <p:anim calcmode="lin" valueType="num">
                                      <p:cBhvr>
                                        <p:cTn id="104" dur="2000"/>
                                        <p:tgtEl>
                                          <p:spTgt spid="10"/>
                                        </p:tgtEl>
                                        <p:attrNameLst>
                                          <p:attrName>ppt_x</p:attrName>
                                        </p:attrNameLst>
                                      </p:cBhvr>
                                      <p:tavLst>
                                        <p:tav tm="0">
                                          <p:val>
                                            <p:strVal val="ppt_x"/>
                                          </p:val>
                                        </p:tav>
                                        <p:tav tm="100000">
                                          <p:val>
                                            <p:strVal val="ppt_x-ppt_w/2"/>
                                          </p:val>
                                        </p:tav>
                                      </p:tavLst>
                                    </p:anim>
                                    <p:anim calcmode="lin" valueType="num">
                                      <p:cBhvr>
                                        <p:cTn id="105" dur="2000"/>
                                        <p:tgtEl>
                                          <p:spTgt spid="10"/>
                                        </p:tgtEl>
                                        <p:attrNameLst>
                                          <p:attrName>ppt_y</p:attrName>
                                        </p:attrNameLst>
                                      </p:cBhvr>
                                      <p:tavLst>
                                        <p:tav tm="0">
                                          <p:val>
                                            <p:strVal val="ppt_y"/>
                                          </p:val>
                                        </p:tav>
                                        <p:tav tm="100000">
                                          <p:val>
                                            <p:strVal val="ppt_y"/>
                                          </p:val>
                                        </p:tav>
                                      </p:tavLst>
                                    </p:anim>
                                    <p:anim calcmode="lin" valueType="num">
                                      <p:cBhvr>
                                        <p:cTn id="106" dur="2000"/>
                                        <p:tgtEl>
                                          <p:spTgt spid="10"/>
                                        </p:tgtEl>
                                        <p:attrNameLst>
                                          <p:attrName>ppt_w</p:attrName>
                                        </p:attrNameLst>
                                      </p:cBhvr>
                                      <p:tavLst>
                                        <p:tav tm="0">
                                          <p:val>
                                            <p:strVal val="ppt_w"/>
                                          </p:val>
                                        </p:tav>
                                        <p:tav tm="100000">
                                          <p:val>
                                            <p:fltVal val="0"/>
                                          </p:val>
                                        </p:tav>
                                      </p:tavLst>
                                    </p:anim>
                                    <p:anim calcmode="lin" valueType="num">
                                      <p:cBhvr>
                                        <p:cTn id="107" dur="2000"/>
                                        <p:tgtEl>
                                          <p:spTgt spid="10"/>
                                        </p:tgtEl>
                                        <p:attrNameLst>
                                          <p:attrName>ppt_h</p:attrName>
                                        </p:attrNameLst>
                                      </p:cBhvr>
                                      <p:tavLst>
                                        <p:tav tm="0">
                                          <p:val>
                                            <p:strVal val="ppt_h"/>
                                          </p:val>
                                        </p:tav>
                                        <p:tav tm="100000">
                                          <p:val>
                                            <p:strVal val="ppt_h"/>
                                          </p:val>
                                        </p:tav>
                                      </p:tavLst>
                                    </p:anim>
                                    <p:set>
                                      <p:cBhvr>
                                        <p:cTn id="108" dur="1" fill="hold">
                                          <p:stCondLst>
                                            <p:cond delay="1999"/>
                                          </p:stCondLst>
                                        </p:cTn>
                                        <p:tgtEl>
                                          <p:spTgt spid="10"/>
                                        </p:tgtEl>
                                        <p:attrNameLst>
                                          <p:attrName>style.visibility</p:attrName>
                                        </p:attrNameLst>
                                      </p:cBhvr>
                                      <p:to>
                                        <p:strVal val="hidden"/>
                                      </p:to>
                                    </p:set>
                                  </p:childTnLst>
                                </p:cTn>
                              </p:par>
                              <p:par>
                                <p:cTn id="109" presetID="17" presetClass="entr" presetSubtype="10" fill="hold" nodeType="withEffect">
                                  <p:stCondLst>
                                    <p:cond delay="0"/>
                                  </p:stCondLst>
                                  <p:childTnLst>
                                    <p:set>
                                      <p:cBhvr>
                                        <p:cTn id="110" dur="1" fill="hold">
                                          <p:stCondLst>
                                            <p:cond delay="0"/>
                                          </p:stCondLst>
                                        </p:cTn>
                                        <p:tgtEl>
                                          <p:spTgt spid="2"/>
                                        </p:tgtEl>
                                        <p:attrNameLst>
                                          <p:attrName>style.visibility</p:attrName>
                                        </p:attrNameLst>
                                      </p:cBhvr>
                                      <p:to>
                                        <p:strVal val="visible"/>
                                      </p:to>
                                    </p:set>
                                    <p:anim calcmode="lin" valueType="num">
                                      <p:cBhvr>
                                        <p:cTn id="111" dur="2000" fill="hold"/>
                                        <p:tgtEl>
                                          <p:spTgt spid="2"/>
                                        </p:tgtEl>
                                        <p:attrNameLst>
                                          <p:attrName>ppt_w</p:attrName>
                                        </p:attrNameLst>
                                      </p:cBhvr>
                                      <p:tavLst>
                                        <p:tav tm="0">
                                          <p:val>
                                            <p:fltVal val="0"/>
                                          </p:val>
                                        </p:tav>
                                        <p:tav tm="100000">
                                          <p:val>
                                            <p:strVal val="#ppt_w"/>
                                          </p:val>
                                        </p:tav>
                                      </p:tavLst>
                                    </p:anim>
                                    <p:anim calcmode="lin" valueType="num">
                                      <p:cBhvr>
                                        <p:cTn id="112" dur="2000" fill="hold"/>
                                        <p:tgtEl>
                                          <p:spTgt spid="2"/>
                                        </p:tgtEl>
                                        <p:attrNameLst>
                                          <p:attrName>ppt_h</p:attrName>
                                        </p:attrNameLst>
                                      </p:cBhvr>
                                      <p:tavLst>
                                        <p:tav tm="0">
                                          <p:val>
                                            <p:strVal val="#ppt_h"/>
                                          </p:val>
                                        </p:tav>
                                        <p:tav tm="100000">
                                          <p:val>
                                            <p:strVal val="#ppt_h"/>
                                          </p:val>
                                        </p:tav>
                                      </p:tavLst>
                                    </p:anim>
                                  </p:childTnLst>
                                </p:cTn>
                              </p:par>
                              <p:par>
                                <p:cTn id="113" presetID="8" presetClass="entr" presetSubtype="32" fill="hold" nodeType="withEffect">
                                  <p:stCondLst>
                                    <p:cond delay="0"/>
                                  </p:stCondLst>
                                  <p:childTnLst>
                                    <p:set>
                                      <p:cBhvr>
                                        <p:cTn id="114" dur="1" fill="hold">
                                          <p:stCondLst>
                                            <p:cond delay="0"/>
                                          </p:stCondLst>
                                        </p:cTn>
                                        <p:tgtEl>
                                          <p:spTgt spid="2"/>
                                        </p:tgtEl>
                                        <p:attrNameLst>
                                          <p:attrName>style.visibility</p:attrName>
                                        </p:attrNameLst>
                                      </p:cBhvr>
                                      <p:to>
                                        <p:strVal val="visible"/>
                                      </p:to>
                                    </p:set>
                                    <p:animEffect transition="in" filter="diamond(out)">
                                      <p:cBhvr>
                                        <p:cTn id="115"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361B00"/>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2" name="1 Imagen" descr="(tapeciarnia.pl)257083_maly_piesek_kon_przyjaciele_trawa-1024x768.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
        <p:nvSpPr>
          <p:cNvPr id="4" name="3 Rectángulo"/>
          <p:cNvSpPr/>
          <p:nvPr/>
        </p:nvSpPr>
        <p:spPr>
          <a:xfrm>
            <a:off x="0" y="0"/>
            <a:ext cx="3071802" cy="2357430"/>
          </a:xfrm>
          <a:prstGeom prst="rect">
            <a:avLst/>
          </a:prstGeom>
          <a:gradFill flip="none" rotWithShape="1">
            <a:gsLst>
              <a:gs pos="0">
                <a:srgbClr val="603614">
                  <a:shade val="30000"/>
                  <a:satMod val="115000"/>
                  <a:alpha val="0"/>
                </a:srgbClr>
              </a:gs>
              <a:gs pos="50000">
                <a:srgbClr val="603614">
                  <a:shade val="67500"/>
                  <a:satMod val="115000"/>
                </a:srgbClr>
              </a:gs>
              <a:gs pos="100000">
                <a:srgbClr val="603614">
                  <a:shade val="100000"/>
                  <a:satMod val="115000"/>
                </a:srgb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a:off x="0" y="4572008"/>
            <a:ext cx="3071802" cy="2285992"/>
          </a:xfrm>
          <a:prstGeom prst="rect">
            <a:avLst/>
          </a:prstGeom>
          <a:gradFill flip="none" rotWithShape="1">
            <a:gsLst>
              <a:gs pos="0">
                <a:srgbClr val="603614">
                  <a:shade val="30000"/>
                  <a:satMod val="115000"/>
                  <a:alpha val="0"/>
                </a:srgbClr>
              </a:gs>
              <a:gs pos="50000">
                <a:srgbClr val="603614">
                  <a:shade val="67500"/>
                  <a:satMod val="115000"/>
                </a:srgbClr>
              </a:gs>
              <a:gs pos="100000">
                <a:srgbClr val="603614">
                  <a:shade val="100000"/>
                  <a:satMod val="115000"/>
                </a:srgb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6072198" y="0"/>
            <a:ext cx="3071802" cy="2357430"/>
          </a:xfrm>
          <a:prstGeom prst="rect">
            <a:avLst/>
          </a:prstGeom>
          <a:gradFill flip="none" rotWithShape="1">
            <a:gsLst>
              <a:gs pos="0">
                <a:srgbClr val="603614">
                  <a:shade val="30000"/>
                  <a:satMod val="115000"/>
                  <a:alpha val="0"/>
                </a:srgbClr>
              </a:gs>
              <a:gs pos="50000">
                <a:srgbClr val="603614">
                  <a:shade val="67500"/>
                  <a:satMod val="115000"/>
                </a:srgbClr>
              </a:gs>
              <a:gs pos="100000">
                <a:srgbClr val="603614">
                  <a:shade val="100000"/>
                  <a:satMod val="115000"/>
                </a:srgb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6072198" y="4643446"/>
            <a:ext cx="3071802" cy="2214554"/>
          </a:xfrm>
          <a:prstGeom prst="rect">
            <a:avLst/>
          </a:prstGeom>
          <a:gradFill flip="none" rotWithShape="1">
            <a:gsLst>
              <a:gs pos="0">
                <a:srgbClr val="603614">
                  <a:shade val="30000"/>
                  <a:satMod val="115000"/>
                  <a:alpha val="0"/>
                </a:srgbClr>
              </a:gs>
              <a:gs pos="50000">
                <a:srgbClr val="603614">
                  <a:shade val="67500"/>
                  <a:satMod val="115000"/>
                </a:srgbClr>
              </a:gs>
              <a:gs pos="100000">
                <a:srgbClr val="603614">
                  <a:shade val="100000"/>
                  <a:satMod val="115000"/>
                </a:srgb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0" y="2357430"/>
            <a:ext cx="3071802" cy="2357430"/>
          </a:xfrm>
          <a:prstGeom prst="rect">
            <a:avLst/>
          </a:prstGeom>
          <a:gradFill flip="none" rotWithShape="1">
            <a:gsLst>
              <a:gs pos="0">
                <a:srgbClr val="603614">
                  <a:shade val="30000"/>
                  <a:satMod val="115000"/>
                  <a:alpha val="0"/>
                </a:srgbClr>
              </a:gs>
              <a:gs pos="50000">
                <a:srgbClr val="603614">
                  <a:shade val="67500"/>
                  <a:satMod val="115000"/>
                </a:srgbClr>
              </a:gs>
              <a:gs pos="100000">
                <a:srgbClr val="603614">
                  <a:shade val="100000"/>
                  <a:satMod val="115000"/>
                </a:srgb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6072198" y="2357430"/>
            <a:ext cx="3071802" cy="2286016"/>
          </a:xfrm>
          <a:prstGeom prst="rect">
            <a:avLst/>
          </a:prstGeom>
          <a:gradFill flip="none" rotWithShape="1">
            <a:gsLst>
              <a:gs pos="0">
                <a:srgbClr val="603614">
                  <a:shade val="30000"/>
                  <a:satMod val="115000"/>
                  <a:alpha val="0"/>
                </a:srgbClr>
              </a:gs>
              <a:gs pos="50000">
                <a:srgbClr val="603614">
                  <a:shade val="67500"/>
                  <a:satMod val="115000"/>
                </a:srgbClr>
              </a:gs>
              <a:gs pos="100000">
                <a:srgbClr val="603614">
                  <a:shade val="100000"/>
                  <a:satMod val="115000"/>
                </a:srgb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3071802" y="0"/>
            <a:ext cx="500066" cy="6858000"/>
          </a:xfrm>
          <a:prstGeom prst="rect">
            <a:avLst/>
          </a:prstGeom>
          <a:gradFill flip="none" rotWithShape="1">
            <a:gsLst>
              <a:gs pos="0">
                <a:srgbClr val="996633">
                  <a:shade val="30000"/>
                  <a:satMod val="115000"/>
                  <a:alpha val="0"/>
                </a:srgbClr>
              </a:gs>
              <a:gs pos="50000">
                <a:srgbClr val="996633">
                  <a:shade val="67500"/>
                  <a:satMod val="115000"/>
                </a:srgbClr>
              </a:gs>
              <a:gs pos="100000">
                <a:srgbClr val="996633">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3571868" y="0"/>
            <a:ext cx="500066" cy="6858000"/>
          </a:xfrm>
          <a:prstGeom prst="rect">
            <a:avLst/>
          </a:prstGeom>
          <a:gradFill flip="none" rotWithShape="1">
            <a:gsLst>
              <a:gs pos="0">
                <a:srgbClr val="996633">
                  <a:shade val="30000"/>
                  <a:satMod val="115000"/>
                  <a:alpha val="0"/>
                </a:srgbClr>
              </a:gs>
              <a:gs pos="50000">
                <a:srgbClr val="996633">
                  <a:shade val="67500"/>
                  <a:satMod val="115000"/>
                </a:srgbClr>
              </a:gs>
              <a:gs pos="100000">
                <a:srgbClr val="996633">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4071934" y="0"/>
            <a:ext cx="500066" cy="6858000"/>
          </a:xfrm>
          <a:prstGeom prst="rect">
            <a:avLst/>
          </a:prstGeom>
          <a:gradFill flip="none" rotWithShape="1">
            <a:gsLst>
              <a:gs pos="0">
                <a:srgbClr val="996633">
                  <a:shade val="30000"/>
                  <a:satMod val="115000"/>
                  <a:alpha val="0"/>
                </a:srgbClr>
              </a:gs>
              <a:gs pos="50000">
                <a:srgbClr val="996633">
                  <a:shade val="67500"/>
                  <a:satMod val="115000"/>
                </a:srgbClr>
              </a:gs>
              <a:gs pos="100000">
                <a:srgbClr val="996633">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4572000" y="0"/>
            <a:ext cx="500066" cy="6858000"/>
          </a:xfrm>
          <a:prstGeom prst="rect">
            <a:avLst/>
          </a:prstGeom>
          <a:gradFill flip="none" rotWithShape="1">
            <a:gsLst>
              <a:gs pos="0">
                <a:srgbClr val="996633">
                  <a:shade val="30000"/>
                  <a:satMod val="115000"/>
                  <a:alpha val="0"/>
                </a:srgbClr>
              </a:gs>
              <a:gs pos="50000">
                <a:srgbClr val="996633">
                  <a:shade val="67500"/>
                  <a:satMod val="115000"/>
                </a:srgbClr>
              </a:gs>
              <a:gs pos="100000">
                <a:srgbClr val="996633">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5072066" y="0"/>
            <a:ext cx="500066" cy="6858000"/>
          </a:xfrm>
          <a:prstGeom prst="rect">
            <a:avLst/>
          </a:prstGeom>
          <a:gradFill flip="none" rotWithShape="1">
            <a:gsLst>
              <a:gs pos="0">
                <a:srgbClr val="996633">
                  <a:shade val="30000"/>
                  <a:satMod val="115000"/>
                  <a:alpha val="0"/>
                </a:srgbClr>
              </a:gs>
              <a:gs pos="50000">
                <a:srgbClr val="996633">
                  <a:shade val="67500"/>
                  <a:satMod val="115000"/>
                </a:srgbClr>
              </a:gs>
              <a:gs pos="100000">
                <a:srgbClr val="996633">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5572132" y="0"/>
            <a:ext cx="500066" cy="6858000"/>
          </a:xfrm>
          <a:prstGeom prst="rect">
            <a:avLst/>
          </a:prstGeom>
          <a:gradFill flip="none" rotWithShape="1">
            <a:gsLst>
              <a:gs pos="0">
                <a:srgbClr val="996633">
                  <a:shade val="30000"/>
                  <a:satMod val="115000"/>
                  <a:alpha val="0"/>
                </a:srgbClr>
              </a:gs>
              <a:gs pos="50000">
                <a:srgbClr val="996633">
                  <a:shade val="67500"/>
                  <a:satMod val="115000"/>
                </a:srgbClr>
              </a:gs>
              <a:gs pos="100000">
                <a:srgbClr val="996633">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0" y="0"/>
            <a:ext cx="9144000" cy="6858000"/>
          </a:xfrm>
          <a:prstGeom prst="rect">
            <a:avLst/>
          </a:prstGeom>
          <a:gradFill flip="none" rotWithShape="1">
            <a:gsLst>
              <a:gs pos="0">
                <a:srgbClr val="D6B19C"/>
              </a:gs>
              <a:gs pos="30000">
                <a:srgbClr val="D49E6C"/>
              </a:gs>
              <a:gs pos="70000">
                <a:srgbClr val="A65528"/>
              </a:gs>
              <a:gs pos="100000">
                <a:srgbClr val="663012"/>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6"/>
                                        </p:tgtEl>
                                        <p:attrNameLst>
                                          <p:attrName>style.opacity</p:attrName>
                                        </p:attrNameLst>
                                      </p:cBhvr>
                                      <p:to>
                                        <p:strVal val="0"/>
                                      </p:to>
                                    </p:set>
                                    <p:animEffect filter="image" prLst="opacity: 0">
                                      <p:cBhvr rctx="IE">
                                        <p:cTn id="7" dur="indefinite"/>
                                        <p:tgtEl>
                                          <p:spTgt spid="16"/>
                                        </p:tgtEl>
                                      </p:cBhvr>
                                    </p:animEffect>
                                  </p:childTnLst>
                                </p:cTn>
                              </p:par>
                              <p:par>
                                <p:cTn id="8" presetID="19" presetClass="entr" presetSubtype="10" fill="hold" grpId="0" nodeType="withEffect">
                                  <p:stCondLst>
                                    <p:cond delay="0"/>
                                  </p:stCondLst>
                                  <p:childTnLst>
                                    <p:set>
                                      <p:cBhvr>
                                        <p:cTn id="9" dur="1" fill="hold">
                                          <p:stCondLst>
                                            <p:cond delay="0"/>
                                          </p:stCondLst>
                                        </p:cTn>
                                        <p:tgtEl>
                                          <p:spTgt spid="10"/>
                                        </p:tgtEl>
                                        <p:attrNameLst>
                                          <p:attrName>style.visibility</p:attrName>
                                        </p:attrNameLst>
                                      </p:cBhvr>
                                      <p:to>
                                        <p:strVal val="visible"/>
                                      </p:to>
                                    </p:set>
                                    <p:anim calcmode="lin" valueType="num">
                                      <p:cBhvr>
                                        <p:cTn id="10" dur="2000" fill="hold"/>
                                        <p:tgtEl>
                                          <p:spTgt spid="10"/>
                                        </p:tgtEl>
                                        <p:attrNameLst>
                                          <p:attrName>ppt_w</p:attrName>
                                        </p:attrNameLst>
                                      </p:cBhvr>
                                      <p:tavLst>
                                        <p:tav tm="0" fmla="#ppt_w*sin(2.5*pi*$)">
                                          <p:val>
                                            <p:fltVal val="0"/>
                                          </p:val>
                                        </p:tav>
                                        <p:tav tm="100000">
                                          <p:val>
                                            <p:fltVal val="1"/>
                                          </p:val>
                                        </p:tav>
                                      </p:tavLst>
                                    </p:anim>
                                    <p:anim calcmode="lin" valueType="num">
                                      <p:cBhvr>
                                        <p:cTn id="11" dur="2000" fill="hold"/>
                                        <p:tgtEl>
                                          <p:spTgt spid="10"/>
                                        </p:tgtEl>
                                        <p:attrNameLst>
                                          <p:attrName>ppt_h</p:attrName>
                                        </p:attrNameLst>
                                      </p:cBhvr>
                                      <p:tavLst>
                                        <p:tav tm="0">
                                          <p:val>
                                            <p:strVal val="#ppt_h"/>
                                          </p:val>
                                        </p:tav>
                                        <p:tav tm="100000">
                                          <p:val>
                                            <p:strVal val="#ppt_h"/>
                                          </p:val>
                                        </p:tav>
                                      </p:tavLst>
                                    </p:anim>
                                  </p:childTnLst>
                                </p:cTn>
                              </p:par>
                              <p:par>
                                <p:cTn id="12" presetID="19" presetClass="entr" presetSubtype="10" fill="hold" grpId="0" nodeType="withEffect">
                                  <p:stCondLst>
                                    <p:cond delay="0"/>
                                  </p:stCondLst>
                                  <p:childTnLst>
                                    <p:set>
                                      <p:cBhvr>
                                        <p:cTn id="13" dur="1" fill="hold">
                                          <p:stCondLst>
                                            <p:cond delay="0"/>
                                          </p:stCondLst>
                                        </p:cTn>
                                        <p:tgtEl>
                                          <p:spTgt spid="11"/>
                                        </p:tgtEl>
                                        <p:attrNameLst>
                                          <p:attrName>style.visibility</p:attrName>
                                        </p:attrNameLst>
                                      </p:cBhvr>
                                      <p:to>
                                        <p:strVal val="visible"/>
                                      </p:to>
                                    </p:set>
                                    <p:anim calcmode="lin" valueType="num">
                                      <p:cBhvr>
                                        <p:cTn id="14" dur="2000" fill="hold"/>
                                        <p:tgtEl>
                                          <p:spTgt spid="11"/>
                                        </p:tgtEl>
                                        <p:attrNameLst>
                                          <p:attrName>ppt_w</p:attrName>
                                        </p:attrNameLst>
                                      </p:cBhvr>
                                      <p:tavLst>
                                        <p:tav tm="0" fmla="#ppt_w*sin(2.5*pi*$)">
                                          <p:val>
                                            <p:fltVal val="0"/>
                                          </p:val>
                                        </p:tav>
                                        <p:tav tm="100000">
                                          <p:val>
                                            <p:fltVal val="1"/>
                                          </p:val>
                                        </p:tav>
                                      </p:tavLst>
                                    </p:anim>
                                    <p:anim calcmode="lin" valueType="num">
                                      <p:cBhvr>
                                        <p:cTn id="15" dur="2000" fill="hold"/>
                                        <p:tgtEl>
                                          <p:spTgt spid="11"/>
                                        </p:tgtEl>
                                        <p:attrNameLst>
                                          <p:attrName>ppt_h</p:attrName>
                                        </p:attrNameLst>
                                      </p:cBhvr>
                                      <p:tavLst>
                                        <p:tav tm="0">
                                          <p:val>
                                            <p:strVal val="#ppt_h"/>
                                          </p:val>
                                        </p:tav>
                                        <p:tav tm="100000">
                                          <p:val>
                                            <p:strVal val="#ppt_h"/>
                                          </p:val>
                                        </p:tav>
                                      </p:tavLst>
                                    </p:anim>
                                  </p:childTnLst>
                                </p:cTn>
                              </p:par>
                              <p:par>
                                <p:cTn id="16" presetID="19" presetClass="entr" presetSubtype="10" fill="hold" grpId="0" nodeType="withEffect">
                                  <p:stCondLst>
                                    <p:cond delay="0"/>
                                  </p:stCondLst>
                                  <p:childTnLst>
                                    <p:set>
                                      <p:cBhvr>
                                        <p:cTn id="17" dur="1" fill="hold">
                                          <p:stCondLst>
                                            <p:cond delay="0"/>
                                          </p:stCondLst>
                                        </p:cTn>
                                        <p:tgtEl>
                                          <p:spTgt spid="12"/>
                                        </p:tgtEl>
                                        <p:attrNameLst>
                                          <p:attrName>style.visibility</p:attrName>
                                        </p:attrNameLst>
                                      </p:cBhvr>
                                      <p:to>
                                        <p:strVal val="visible"/>
                                      </p:to>
                                    </p:set>
                                    <p:anim calcmode="lin" valueType="num">
                                      <p:cBhvr>
                                        <p:cTn id="18" dur="2000" fill="hold"/>
                                        <p:tgtEl>
                                          <p:spTgt spid="12"/>
                                        </p:tgtEl>
                                        <p:attrNameLst>
                                          <p:attrName>ppt_w</p:attrName>
                                        </p:attrNameLst>
                                      </p:cBhvr>
                                      <p:tavLst>
                                        <p:tav tm="0" fmla="#ppt_w*sin(2.5*pi*$)">
                                          <p:val>
                                            <p:fltVal val="0"/>
                                          </p:val>
                                        </p:tav>
                                        <p:tav tm="100000">
                                          <p:val>
                                            <p:fltVal val="1"/>
                                          </p:val>
                                        </p:tav>
                                      </p:tavLst>
                                    </p:anim>
                                    <p:anim calcmode="lin" valueType="num">
                                      <p:cBhvr>
                                        <p:cTn id="19" dur="2000" fill="hold"/>
                                        <p:tgtEl>
                                          <p:spTgt spid="12"/>
                                        </p:tgtEl>
                                        <p:attrNameLst>
                                          <p:attrName>ppt_h</p:attrName>
                                        </p:attrNameLst>
                                      </p:cBhvr>
                                      <p:tavLst>
                                        <p:tav tm="0">
                                          <p:val>
                                            <p:strVal val="#ppt_h"/>
                                          </p:val>
                                        </p:tav>
                                        <p:tav tm="100000">
                                          <p:val>
                                            <p:strVal val="#ppt_h"/>
                                          </p:val>
                                        </p:tav>
                                      </p:tavLst>
                                    </p:anim>
                                  </p:childTnLst>
                                </p:cTn>
                              </p:par>
                              <p:par>
                                <p:cTn id="20" presetID="19" presetClass="entr" presetSubtype="10" fill="hold" grpId="0" nodeType="withEffect">
                                  <p:stCondLst>
                                    <p:cond delay="0"/>
                                  </p:stCondLst>
                                  <p:childTnLst>
                                    <p:set>
                                      <p:cBhvr>
                                        <p:cTn id="21" dur="1" fill="hold">
                                          <p:stCondLst>
                                            <p:cond delay="0"/>
                                          </p:stCondLst>
                                        </p:cTn>
                                        <p:tgtEl>
                                          <p:spTgt spid="13"/>
                                        </p:tgtEl>
                                        <p:attrNameLst>
                                          <p:attrName>style.visibility</p:attrName>
                                        </p:attrNameLst>
                                      </p:cBhvr>
                                      <p:to>
                                        <p:strVal val="visible"/>
                                      </p:to>
                                    </p:set>
                                    <p:anim calcmode="lin" valueType="num">
                                      <p:cBhvr>
                                        <p:cTn id="22" dur="2000" fill="hold"/>
                                        <p:tgtEl>
                                          <p:spTgt spid="13"/>
                                        </p:tgtEl>
                                        <p:attrNameLst>
                                          <p:attrName>ppt_w</p:attrName>
                                        </p:attrNameLst>
                                      </p:cBhvr>
                                      <p:tavLst>
                                        <p:tav tm="0" fmla="#ppt_w*sin(2.5*pi*$)">
                                          <p:val>
                                            <p:fltVal val="0"/>
                                          </p:val>
                                        </p:tav>
                                        <p:tav tm="100000">
                                          <p:val>
                                            <p:fltVal val="1"/>
                                          </p:val>
                                        </p:tav>
                                      </p:tavLst>
                                    </p:anim>
                                    <p:anim calcmode="lin" valueType="num">
                                      <p:cBhvr>
                                        <p:cTn id="23" dur="2000" fill="hold"/>
                                        <p:tgtEl>
                                          <p:spTgt spid="13"/>
                                        </p:tgtEl>
                                        <p:attrNameLst>
                                          <p:attrName>ppt_h</p:attrName>
                                        </p:attrNameLst>
                                      </p:cBhvr>
                                      <p:tavLst>
                                        <p:tav tm="0">
                                          <p:val>
                                            <p:strVal val="#ppt_h"/>
                                          </p:val>
                                        </p:tav>
                                        <p:tav tm="100000">
                                          <p:val>
                                            <p:strVal val="#ppt_h"/>
                                          </p:val>
                                        </p:tav>
                                      </p:tavLst>
                                    </p:anim>
                                  </p:childTnLst>
                                </p:cTn>
                              </p:par>
                              <p:par>
                                <p:cTn id="24" presetID="19" presetClass="entr" presetSubtype="10" fill="hold" grpId="0" nodeType="withEffect">
                                  <p:stCondLst>
                                    <p:cond delay="0"/>
                                  </p:stCondLst>
                                  <p:childTnLst>
                                    <p:set>
                                      <p:cBhvr>
                                        <p:cTn id="25" dur="1" fill="hold">
                                          <p:stCondLst>
                                            <p:cond delay="0"/>
                                          </p:stCondLst>
                                        </p:cTn>
                                        <p:tgtEl>
                                          <p:spTgt spid="14"/>
                                        </p:tgtEl>
                                        <p:attrNameLst>
                                          <p:attrName>style.visibility</p:attrName>
                                        </p:attrNameLst>
                                      </p:cBhvr>
                                      <p:to>
                                        <p:strVal val="visible"/>
                                      </p:to>
                                    </p:set>
                                    <p:anim calcmode="lin" valueType="num">
                                      <p:cBhvr>
                                        <p:cTn id="26" dur="2000" fill="hold"/>
                                        <p:tgtEl>
                                          <p:spTgt spid="14"/>
                                        </p:tgtEl>
                                        <p:attrNameLst>
                                          <p:attrName>ppt_w</p:attrName>
                                        </p:attrNameLst>
                                      </p:cBhvr>
                                      <p:tavLst>
                                        <p:tav tm="0" fmla="#ppt_w*sin(2.5*pi*$)">
                                          <p:val>
                                            <p:fltVal val="0"/>
                                          </p:val>
                                        </p:tav>
                                        <p:tav tm="100000">
                                          <p:val>
                                            <p:fltVal val="1"/>
                                          </p:val>
                                        </p:tav>
                                      </p:tavLst>
                                    </p:anim>
                                    <p:anim calcmode="lin" valueType="num">
                                      <p:cBhvr>
                                        <p:cTn id="27" dur="2000" fill="hold"/>
                                        <p:tgtEl>
                                          <p:spTgt spid="14"/>
                                        </p:tgtEl>
                                        <p:attrNameLst>
                                          <p:attrName>ppt_h</p:attrName>
                                        </p:attrNameLst>
                                      </p:cBhvr>
                                      <p:tavLst>
                                        <p:tav tm="0">
                                          <p:val>
                                            <p:strVal val="#ppt_h"/>
                                          </p:val>
                                        </p:tav>
                                        <p:tav tm="100000">
                                          <p:val>
                                            <p:strVal val="#ppt_h"/>
                                          </p:val>
                                        </p:tav>
                                      </p:tavLst>
                                    </p:anim>
                                  </p:childTnLst>
                                </p:cTn>
                              </p:par>
                              <p:par>
                                <p:cTn id="28" presetID="19" presetClass="entr" presetSubtype="10" fill="hold" grpId="0" nodeType="withEffect">
                                  <p:stCondLst>
                                    <p:cond delay="0"/>
                                  </p:stCondLst>
                                  <p:childTnLst>
                                    <p:set>
                                      <p:cBhvr>
                                        <p:cTn id="29" dur="1" fill="hold">
                                          <p:stCondLst>
                                            <p:cond delay="0"/>
                                          </p:stCondLst>
                                        </p:cTn>
                                        <p:tgtEl>
                                          <p:spTgt spid="15"/>
                                        </p:tgtEl>
                                        <p:attrNameLst>
                                          <p:attrName>style.visibility</p:attrName>
                                        </p:attrNameLst>
                                      </p:cBhvr>
                                      <p:to>
                                        <p:strVal val="visible"/>
                                      </p:to>
                                    </p:set>
                                    <p:anim calcmode="lin" valueType="num">
                                      <p:cBhvr>
                                        <p:cTn id="30" dur="2000" fill="hold"/>
                                        <p:tgtEl>
                                          <p:spTgt spid="15"/>
                                        </p:tgtEl>
                                        <p:attrNameLst>
                                          <p:attrName>ppt_w</p:attrName>
                                        </p:attrNameLst>
                                      </p:cBhvr>
                                      <p:tavLst>
                                        <p:tav tm="0" fmla="#ppt_w*sin(2.5*pi*$)">
                                          <p:val>
                                            <p:fltVal val="0"/>
                                          </p:val>
                                        </p:tav>
                                        <p:tav tm="100000">
                                          <p:val>
                                            <p:fltVal val="1"/>
                                          </p:val>
                                        </p:tav>
                                      </p:tavLst>
                                    </p:anim>
                                    <p:anim calcmode="lin" valueType="num">
                                      <p:cBhvr>
                                        <p:cTn id="31" dur="2000" fill="hold"/>
                                        <p:tgtEl>
                                          <p:spTgt spid="15"/>
                                        </p:tgtEl>
                                        <p:attrNameLst>
                                          <p:attrName>ppt_h</p:attrName>
                                        </p:attrNameLst>
                                      </p:cBhvr>
                                      <p:tavLst>
                                        <p:tav tm="0">
                                          <p:val>
                                            <p:strVal val="#ppt_h"/>
                                          </p:val>
                                        </p:tav>
                                        <p:tav tm="100000">
                                          <p:val>
                                            <p:strVal val="#ppt_h"/>
                                          </p:val>
                                        </p:tav>
                                      </p:tavLst>
                                    </p:anim>
                                  </p:childTnLst>
                                </p:cTn>
                              </p:par>
                              <p:par>
                                <p:cTn id="32" presetID="16" presetClass="entr" presetSubtype="26" fill="hold" grpId="1" nodeType="withEffect">
                                  <p:stCondLst>
                                    <p:cond delay="0"/>
                                  </p:stCondLst>
                                  <p:childTnLst>
                                    <p:set>
                                      <p:cBhvr>
                                        <p:cTn id="33" dur="1" fill="hold">
                                          <p:stCondLst>
                                            <p:cond delay="0"/>
                                          </p:stCondLst>
                                        </p:cTn>
                                        <p:tgtEl>
                                          <p:spTgt spid="10"/>
                                        </p:tgtEl>
                                        <p:attrNameLst>
                                          <p:attrName>style.visibility</p:attrName>
                                        </p:attrNameLst>
                                      </p:cBhvr>
                                      <p:to>
                                        <p:strVal val="visible"/>
                                      </p:to>
                                    </p:set>
                                    <p:animEffect transition="in" filter="barn(inHorizontal)">
                                      <p:cBhvr>
                                        <p:cTn id="34" dur="2000"/>
                                        <p:tgtEl>
                                          <p:spTgt spid="10"/>
                                        </p:tgtEl>
                                      </p:cBhvr>
                                    </p:animEffect>
                                  </p:childTnLst>
                                </p:cTn>
                              </p:par>
                              <p:par>
                                <p:cTn id="35" presetID="16" presetClass="entr" presetSubtype="26" fill="hold" grpId="1" nodeType="with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barn(inHorizontal)">
                                      <p:cBhvr>
                                        <p:cTn id="37" dur="2000"/>
                                        <p:tgtEl>
                                          <p:spTgt spid="11"/>
                                        </p:tgtEl>
                                      </p:cBhvr>
                                    </p:animEffect>
                                  </p:childTnLst>
                                </p:cTn>
                              </p:par>
                              <p:par>
                                <p:cTn id="38" presetID="16" presetClass="entr" presetSubtype="26" fill="hold" grpId="1" nodeType="withEffect">
                                  <p:stCondLst>
                                    <p:cond delay="0"/>
                                  </p:stCondLst>
                                  <p:childTnLst>
                                    <p:set>
                                      <p:cBhvr>
                                        <p:cTn id="39" dur="1" fill="hold">
                                          <p:stCondLst>
                                            <p:cond delay="0"/>
                                          </p:stCondLst>
                                        </p:cTn>
                                        <p:tgtEl>
                                          <p:spTgt spid="12"/>
                                        </p:tgtEl>
                                        <p:attrNameLst>
                                          <p:attrName>style.visibility</p:attrName>
                                        </p:attrNameLst>
                                      </p:cBhvr>
                                      <p:to>
                                        <p:strVal val="visible"/>
                                      </p:to>
                                    </p:set>
                                    <p:animEffect transition="in" filter="barn(inHorizontal)">
                                      <p:cBhvr>
                                        <p:cTn id="40" dur="2000"/>
                                        <p:tgtEl>
                                          <p:spTgt spid="12"/>
                                        </p:tgtEl>
                                      </p:cBhvr>
                                    </p:animEffect>
                                  </p:childTnLst>
                                </p:cTn>
                              </p:par>
                              <p:par>
                                <p:cTn id="41" presetID="16" presetClass="entr" presetSubtype="26" fill="hold" grpId="1" nodeType="with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barn(inHorizontal)">
                                      <p:cBhvr>
                                        <p:cTn id="43" dur="2000"/>
                                        <p:tgtEl>
                                          <p:spTgt spid="13"/>
                                        </p:tgtEl>
                                      </p:cBhvr>
                                    </p:animEffect>
                                  </p:childTnLst>
                                </p:cTn>
                              </p:par>
                              <p:par>
                                <p:cTn id="44" presetID="16" presetClass="entr" presetSubtype="26" fill="hold" grpId="1" nodeType="withEffect">
                                  <p:stCondLst>
                                    <p:cond delay="0"/>
                                  </p:stCondLst>
                                  <p:childTnLst>
                                    <p:set>
                                      <p:cBhvr>
                                        <p:cTn id="45" dur="1" fill="hold">
                                          <p:stCondLst>
                                            <p:cond delay="0"/>
                                          </p:stCondLst>
                                        </p:cTn>
                                        <p:tgtEl>
                                          <p:spTgt spid="14"/>
                                        </p:tgtEl>
                                        <p:attrNameLst>
                                          <p:attrName>style.visibility</p:attrName>
                                        </p:attrNameLst>
                                      </p:cBhvr>
                                      <p:to>
                                        <p:strVal val="visible"/>
                                      </p:to>
                                    </p:set>
                                    <p:animEffect transition="in" filter="barn(inHorizontal)">
                                      <p:cBhvr>
                                        <p:cTn id="46" dur="2000"/>
                                        <p:tgtEl>
                                          <p:spTgt spid="14"/>
                                        </p:tgtEl>
                                      </p:cBhvr>
                                    </p:animEffect>
                                  </p:childTnLst>
                                </p:cTn>
                              </p:par>
                              <p:par>
                                <p:cTn id="47" presetID="16" presetClass="entr" presetSubtype="26" fill="hold" grpId="1" nodeType="withEffect">
                                  <p:stCondLst>
                                    <p:cond delay="0"/>
                                  </p:stCondLst>
                                  <p:childTnLst>
                                    <p:set>
                                      <p:cBhvr>
                                        <p:cTn id="48" dur="1" fill="hold">
                                          <p:stCondLst>
                                            <p:cond delay="0"/>
                                          </p:stCondLst>
                                        </p:cTn>
                                        <p:tgtEl>
                                          <p:spTgt spid="15"/>
                                        </p:tgtEl>
                                        <p:attrNameLst>
                                          <p:attrName>style.visibility</p:attrName>
                                        </p:attrNameLst>
                                      </p:cBhvr>
                                      <p:to>
                                        <p:strVal val="visible"/>
                                      </p:to>
                                    </p:set>
                                    <p:animEffect transition="in" filter="barn(inHorizontal)">
                                      <p:cBhvr>
                                        <p:cTn id="49" dur="2000"/>
                                        <p:tgtEl>
                                          <p:spTgt spid="15"/>
                                        </p:tgtEl>
                                      </p:cBhvr>
                                    </p:animEffect>
                                  </p:childTnLst>
                                </p:cTn>
                              </p:par>
                              <p:par>
                                <p:cTn id="50" presetID="18" presetClass="entr" presetSubtype="12" fill="hold" grpId="0" nodeType="withEffect">
                                  <p:stCondLst>
                                    <p:cond delay="0"/>
                                  </p:stCondLst>
                                  <p:childTnLst>
                                    <p:set>
                                      <p:cBhvr>
                                        <p:cTn id="51" dur="1" fill="hold">
                                          <p:stCondLst>
                                            <p:cond delay="0"/>
                                          </p:stCondLst>
                                        </p:cTn>
                                        <p:tgtEl>
                                          <p:spTgt spid="4"/>
                                        </p:tgtEl>
                                        <p:attrNameLst>
                                          <p:attrName>style.visibility</p:attrName>
                                        </p:attrNameLst>
                                      </p:cBhvr>
                                      <p:to>
                                        <p:strVal val="visible"/>
                                      </p:to>
                                    </p:set>
                                    <p:animEffect transition="in" filter="strips(downLeft)">
                                      <p:cBhvr>
                                        <p:cTn id="52" dur="2000"/>
                                        <p:tgtEl>
                                          <p:spTgt spid="4"/>
                                        </p:tgtEl>
                                      </p:cBhvr>
                                    </p:animEffect>
                                  </p:childTnLst>
                                </p:cTn>
                              </p:par>
                              <p:par>
                                <p:cTn id="53" presetID="18" presetClass="entr" presetSubtype="12" fill="hold" grpId="0" nodeType="withEffect">
                                  <p:stCondLst>
                                    <p:cond delay="0"/>
                                  </p:stCondLst>
                                  <p:childTnLst>
                                    <p:set>
                                      <p:cBhvr>
                                        <p:cTn id="54" dur="1" fill="hold">
                                          <p:stCondLst>
                                            <p:cond delay="0"/>
                                          </p:stCondLst>
                                        </p:cTn>
                                        <p:tgtEl>
                                          <p:spTgt spid="5"/>
                                        </p:tgtEl>
                                        <p:attrNameLst>
                                          <p:attrName>style.visibility</p:attrName>
                                        </p:attrNameLst>
                                      </p:cBhvr>
                                      <p:to>
                                        <p:strVal val="visible"/>
                                      </p:to>
                                    </p:set>
                                    <p:animEffect transition="in" filter="strips(downLeft)">
                                      <p:cBhvr>
                                        <p:cTn id="55" dur="2000"/>
                                        <p:tgtEl>
                                          <p:spTgt spid="5"/>
                                        </p:tgtEl>
                                      </p:cBhvr>
                                    </p:animEffect>
                                  </p:childTnLst>
                                </p:cTn>
                              </p:par>
                              <p:par>
                                <p:cTn id="56" presetID="18" presetClass="entr" presetSubtype="12" fill="hold" grpId="0" nodeType="withEffect">
                                  <p:stCondLst>
                                    <p:cond delay="0"/>
                                  </p:stCondLst>
                                  <p:childTnLst>
                                    <p:set>
                                      <p:cBhvr>
                                        <p:cTn id="57" dur="1" fill="hold">
                                          <p:stCondLst>
                                            <p:cond delay="0"/>
                                          </p:stCondLst>
                                        </p:cTn>
                                        <p:tgtEl>
                                          <p:spTgt spid="8"/>
                                        </p:tgtEl>
                                        <p:attrNameLst>
                                          <p:attrName>style.visibility</p:attrName>
                                        </p:attrNameLst>
                                      </p:cBhvr>
                                      <p:to>
                                        <p:strVal val="visible"/>
                                      </p:to>
                                    </p:set>
                                    <p:animEffect transition="in" filter="strips(downLeft)">
                                      <p:cBhvr>
                                        <p:cTn id="58" dur="2000"/>
                                        <p:tgtEl>
                                          <p:spTgt spid="8"/>
                                        </p:tgtEl>
                                      </p:cBhvr>
                                    </p:animEffect>
                                  </p:childTnLst>
                                </p:cTn>
                              </p:par>
                              <p:par>
                                <p:cTn id="59" presetID="18" presetClass="entr" presetSubtype="6" fill="hold" grpId="0" nodeType="withEffect">
                                  <p:stCondLst>
                                    <p:cond delay="0"/>
                                  </p:stCondLst>
                                  <p:childTnLst>
                                    <p:set>
                                      <p:cBhvr>
                                        <p:cTn id="60" dur="1" fill="hold">
                                          <p:stCondLst>
                                            <p:cond delay="0"/>
                                          </p:stCondLst>
                                        </p:cTn>
                                        <p:tgtEl>
                                          <p:spTgt spid="6"/>
                                        </p:tgtEl>
                                        <p:attrNameLst>
                                          <p:attrName>style.visibility</p:attrName>
                                        </p:attrNameLst>
                                      </p:cBhvr>
                                      <p:to>
                                        <p:strVal val="visible"/>
                                      </p:to>
                                    </p:set>
                                    <p:animEffect transition="in" filter="strips(downRight)">
                                      <p:cBhvr>
                                        <p:cTn id="61" dur="2000"/>
                                        <p:tgtEl>
                                          <p:spTgt spid="6"/>
                                        </p:tgtEl>
                                      </p:cBhvr>
                                    </p:animEffect>
                                  </p:childTnLst>
                                </p:cTn>
                              </p:par>
                              <p:par>
                                <p:cTn id="62" presetID="18" presetClass="entr" presetSubtype="6" fill="hold" grpId="0" nodeType="withEffect">
                                  <p:stCondLst>
                                    <p:cond delay="0"/>
                                  </p:stCondLst>
                                  <p:childTnLst>
                                    <p:set>
                                      <p:cBhvr>
                                        <p:cTn id="63" dur="1" fill="hold">
                                          <p:stCondLst>
                                            <p:cond delay="0"/>
                                          </p:stCondLst>
                                        </p:cTn>
                                        <p:tgtEl>
                                          <p:spTgt spid="7"/>
                                        </p:tgtEl>
                                        <p:attrNameLst>
                                          <p:attrName>style.visibility</p:attrName>
                                        </p:attrNameLst>
                                      </p:cBhvr>
                                      <p:to>
                                        <p:strVal val="visible"/>
                                      </p:to>
                                    </p:set>
                                    <p:animEffect transition="in" filter="strips(downRight)">
                                      <p:cBhvr>
                                        <p:cTn id="64" dur="2000"/>
                                        <p:tgtEl>
                                          <p:spTgt spid="7"/>
                                        </p:tgtEl>
                                      </p:cBhvr>
                                    </p:animEffect>
                                  </p:childTnLst>
                                </p:cTn>
                              </p:par>
                              <p:par>
                                <p:cTn id="65" presetID="18" presetClass="entr" presetSubtype="6" fill="hold" grpId="0" nodeType="withEffect">
                                  <p:stCondLst>
                                    <p:cond delay="0"/>
                                  </p:stCondLst>
                                  <p:childTnLst>
                                    <p:set>
                                      <p:cBhvr>
                                        <p:cTn id="66" dur="1" fill="hold">
                                          <p:stCondLst>
                                            <p:cond delay="0"/>
                                          </p:stCondLst>
                                        </p:cTn>
                                        <p:tgtEl>
                                          <p:spTgt spid="9"/>
                                        </p:tgtEl>
                                        <p:attrNameLst>
                                          <p:attrName>style.visibility</p:attrName>
                                        </p:attrNameLst>
                                      </p:cBhvr>
                                      <p:to>
                                        <p:strVal val="visible"/>
                                      </p:to>
                                    </p:set>
                                    <p:animEffect transition="in" filter="strips(downRight)">
                                      <p:cBhvr>
                                        <p:cTn id="67" dur="2000"/>
                                        <p:tgtEl>
                                          <p:spTgt spid="9"/>
                                        </p:tgtEl>
                                      </p:cBhvr>
                                    </p:animEffect>
                                  </p:childTnLst>
                                </p:cTn>
                              </p:par>
                            </p:childTnLst>
                          </p:cTn>
                        </p:par>
                        <p:par>
                          <p:cTn id="68" fill="hold">
                            <p:stCondLst>
                              <p:cond delay="2000"/>
                            </p:stCondLst>
                            <p:childTnLst>
                              <p:par>
                                <p:cTn id="69" presetID="16" presetClass="exit" presetSubtype="42" fill="hold" grpId="2" nodeType="afterEffect">
                                  <p:stCondLst>
                                    <p:cond delay="0"/>
                                  </p:stCondLst>
                                  <p:childTnLst>
                                    <p:animEffect transition="out" filter="barn(outHorizontal)">
                                      <p:cBhvr>
                                        <p:cTn id="70" dur="2000"/>
                                        <p:tgtEl>
                                          <p:spTgt spid="10"/>
                                        </p:tgtEl>
                                      </p:cBhvr>
                                    </p:animEffect>
                                    <p:set>
                                      <p:cBhvr>
                                        <p:cTn id="71" dur="1" fill="hold">
                                          <p:stCondLst>
                                            <p:cond delay="1999"/>
                                          </p:stCondLst>
                                        </p:cTn>
                                        <p:tgtEl>
                                          <p:spTgt spid="10"/>
                                        </p:tgtEl>
                                        <p:attrNameLst>
                                          <p:attrName>style.visibility</p:attrName>
                                        </p:attrNameLst>
                                      </p:cBhvr>
                                      <p:to>
                                        <p:strVal val="hidden"/>
                                      </p:to>
                                    </p:set>
                                  </p:childTnLst>
                                </p:cTn>
                              </p:par>
                              <p:par>
                                <p:cTn id="72" presetID="16" presetClass="exit" presetSubtype="42" fill="hold" grpId="2" nodeType="withEffect">
                                  <p:stCondLst>
                                    <p:cond delay="0"/>
                                  </p:stCondLst>
                                  <p:childTnLst>
                                    <p:animEffect transition="out" filter="barn(outHorizontal)">
                                      <p:cBhvr>
                                        <p:cTn id="73" dur="2000"/>
                                        <p:tgtEl>
                                          <p:spTgt spid="11"/>
                                        </p:tgtEl>
                                      </p:cBhvr>
                                    </p:animEffect>
                                    <p:set>
                                      <p:cBhvr>
                                        <p:cTn id="74" dur="1" fill="hold">
                                          <p:stCondLst>
                                            <p:cond delay="1999"/>
                                          </p:stCondLst>
                                        </p:cTn>
                                        <p:tgtEl>
                                          <p:spTgt spid="11"/>
                                        </p:tgtEl>
                                        <p:attrNameLst>
                                          <p:attrName>style.visibility</p:attrName>
                                        </p:attrNameLst>
                                      </p:cBhvr>
                                      <p:to>
                                        <p:strVal val="hidden"/>
                                      </p:to>
                                    </p:set>
                                  </p:childTnLst>
                                </p:cTn>
                              </p:par>
                              <p:par>
                                <p:cTn id="75" presetID="16" presetClass="exit" presetSubtype="42" fill="hold" grpId="2" nodeType="withEffect">
                                  <p:stCondLst>
                                    <p:cond delay="0"/>
                                  </p:stCondLst>
                                  <p:childTnLst>
                                    <p:animEffect transition="out" filter="barn(outHorizontal)">
                                      <p:cBhvr>
                                        <p:cTn id="76" dur="2000"/>
                                        <p:tgtEl>
                                          <p:spTgt spid="12"/>
                                        </p:tgtEl>
                                      </p:cBhvr>
                                    </p:animEffect>
                                    <p:set>
                                      <p:cBhvr>
                                        <p:cTn id="77" dur="1" fill="hold">
                                          <p:stCondLst>
                                            <p:cond delay="1999"/>
                                          </p:stCondLst>
                                        </p:cTn>
                                        <p:tgtEl>
                                          <p:spTgt spid="12"/>
                                        </p:tgtEl>
                                        <p:attrNameLst>
                                          <p:attrName>style.visibility</p:attrName>
                                        </p:attrNameLst>
                                      </p:cBhvr>
                                      <p:to>
                                        <p:strVal val="hidden"/>
                                      </p:to>
                                    </p:set>
                                  </p:childTnLst>
                                </p:cTn>
                              </p:par>
                              <p:par>
                                <p:cTn id="78" presetID="16" presetClass="exit" presetSubtype="42" fill="hold" grpId="2" nodeType="withEffect">
                                  <p:stCondLst>
                                    <p:cond delay="0"/>
                                  </p:stCondLst>
                                  <p:childTnLst>
                                    <p:animEffect transition="out" filter="barn(outHorizontal)">
                                      <p:cBhvr>
                                        <p:cTn id="79" dur="2000"/>
                                        <p:tgtEl>
                                          <p:spTgt spid="13"/>
                                        </p:tgtEl>
                                      </p:cBhvr>
                                    </p:animEffect>
                                    <p:set>
                                      <p:cBhvr>
                                        <p:cTn id="80" dur="1" fill="hold">
                                          <p:stCondLst>
                                            <p:cond delay="1999"/>
                                          </p:stCondLst>
                                        </p:cTn>
                                        <p:tgtEl>
                                          <p:spTgt spid="13"/>
                                        </p:tgtEl>
                                        <p:attrNameLst>
                                          <p:attrName>style.visibility</p:attrName>
                                        </p:attrNameLst>
                                      </p:cBhvr>
                                      <p:to>
                                        <p:strVal val="hidden"/>
                                      </p:to>
                                    </p:set>
                                  </p:childTnLst>
                                </p:cTn>
                              </p:par>
                              <p:par>
                                <p:cTn id="81" presetID="16" presetClass="exit" presetSubtype="42" fill="hold" grpId="2" nodeType="withEffect">
                                  <p:stCondLst>
                                    <p:cond delay="0"/>
                                  </p:stCondLst>
                                  <p:childTnLst>
                                    <p:animEffect transition="out" filter="barn(outHorizontal)">
                                      <p:cBhvr>
                                        <p:cTn id="82" dur="2000"/>
                                        <p:tgtEl>
                                          <p:spTgt spid="14"/>
                                        </p:tgtEl>
                                      </p:cBhvr>
                                    </p:animEffect>
                                    <p:set>
                                      <p:cBhvr>
                                        <p:cTn id="83" dur="1" fill="hold">
                                          <p:stCondLst>
                                            <p:cond delay="1999"/>
                                          </p:stCondLst>
                                        </p:cTn>
                                        <p:tgtEl>
                                          <p:spTgt spid="14"/>
                                        </p:tgtEl>
                                        <p:attrNameLst>
                                          <p:attrName>style.visibility</p:attrName>
                                        </p:attrNameLst>
                                      </p:cBhvr>
                                      <p:to>
                                        <p:strVal val="hidden"/>
                                      </p:to>
                                    </p:set>
                                  </p:childTnLst>
                                </p:cTn>
                              </p:par>
                              <p:par>
                                <p:cTn id="84" presetID="16" presetClass="exit" presetSubtype="42" fill="hold" grpId="2" nodeType="withEffect">
                                  <p:stCondLst>
                                    <p:cond delay="0"/>
                                  </p:stCondLst>
                                  <p:childTnLst>
                                    <p:animEffect transition="out" filter="barn(outHorizontal)">
                                      <p:cBhvr>
                                        <p:cTn id="85" dur="2000"/>
                                        <p:tgtEl>
                                          <p:spTgt spid="15"/>
                                        </p:tgtEl>
                                      </p:cBhvr>
                                    </p:animEffect>
                                    <p:set>
                                      <p:cBhvr>
                                        <p:cTn id="86" dur="1" fill="hold">
                                          <p:stCondLst>
                                            <p:cond delay="1999"/>
                                          </p:stCondLst>
                                        </p:cTn>
                                        <p:tgtEl>
                                          <p:spTgt spid="15"/>
                                        </p:tgtEl>
                                        <p:attrNameLst>
                                          <p:attrName>style.visibility</p:attrName>
                                        </p:attrNameLst>
                                      </p:cBhvr>
                                      <p:to>
                                        <p:strVal val="hidden"/>
                                      </p:to>
                                    </p:set>
                                  </p:childTnLst>
                                </p:cTn>
                              </p:par>
                              <p:par>
                                <p:cTn id="87" presetID="18" presetClass="exit" presetSubtype="12" fill="hold" grpId="1" nodeType="withEffect">
                                  <p:stCondLst>
                                    <p:cond delay="0"/>
                                  </p:stCondLst>
                                  <p:childTnLst>
                                    <p:animEffect transition="out" filter="strips(downLeft)">
                                      <p:cBhvr>
                                        <p:cTn id="88" dur="2000"/>
                                        <p:tgtEl>
                                          <p:spTgt spid="6"/>
                                        </p:tgtEl>
                                      </p:cBhvr>
                                    </p:animEffect>
                                    <p:set>
                                      <p:cBhvr>
                                        <p:cTn id="89" dur="1" fill="hold">
                                          <p:stCondLst>
                                            <p:cond delay="1999"/>
                                          </p:stCondLst>
                                        </p:cTn>
                                        <p:tgtEl>
                                          <p:spTgt spid="6"/>
                                        </p:tgtEl>
                                        <p:attrNameLst>
                                          <p:attrName>style.visibility</p:attrName>
                                        </p:attrNameLst>
                                      </p:cBhvr>
                                      <p:to>
                                        <p:strVal val="hidden"/>
                                      </p:to>
                                    </p:set>
                                  </p:childTnLst>
                                </p:cTn>
                              </p:par>
                              <p:par>
                                <p:cTn id="90" presetID="18" presetClass="exit" presetSubtype="12" fill="hold" grpId="1" nodeType="withEffect">
                                  <p:stCondLst>
                                    <p:cond delay="0"/>
                                  </p:stCondLst>
                                  <p:childTnLst>
                                    <p:animEffect transition="out" filter="strips(downLeft)">
                                      <p:cBhvr>
                                        <p:cTn id="91" dur="2000"/>
                                        <p:tgtEl>
                                          <p:spTgt spid="7"/>
                                        </p:tgtEl>
                                      </p:cBhvr>
                                    </p:animEffect>
                                    <p:set>
                                      <p:cBhvr>
                                        <p:cTn id="92" dur="1" fill="hold">
                                          <p:stCondLst>
                                            <p:cond delay="1999"/>
                                          </p:stCondLst>
                                        </p:cTn>
                                        <p:tgtEl>
                                          <p:spTgt spid="7"/>
                                        </p:tgtEl>
                                        <p:attrNameLst>
                                          <p:attrName>style.visibility</p:attrName>
                                        </p:attrNameLst>
                                      </p:cBhvr>
                                      <p:to>
                                        <p:strVal val="hidden"/>
                                      </p:to>
                                    </p:set>
                                  </p:childTnLst>
                                </p:cTn>
                              </p:par>
                              <p:par>
                                <p:cTn id="93" presetID="18" presetClass="exit" presetSubtype="12" fill="hold" grpId="1" nodeType="withEffect">
                                  <p:stCondLst>
                                    <p:cond delay="0"/>
                                  </p:stCondLst>
                                  <p:childTnLst>
                                    <p:animEffect transition="out" filter="strips(downLeft)">
                                      <p:cBhvr>
                                        <p:cTn id="94" dur="2000"/>
                                        <p:tgtEl>
                                          <p:spTgt spid="9"/>
                                        </p:tgtEl>
                                      </p:cBhvr>
                                    </p:animEffect>
                                    <p:set>
                                      <p:cBhvr>
                                        <p:cTn id="95" dur="1" fill="hold">
                                          <p:stCondLst>
                                            <p:cond delay="1999"/>
                                          </p:stCondLst>
                                        </p:cTn>
                                        <p:tgtEl>
                                          <p:spTgt spid="9"/>
                                        </p:tgtEl>
                                        <p:attrNameLst>
                                          <p:attrName>style.visibility</p:attrName>
                                        </p:attrNameLst>
                                      </p:cBhvr>
                                      <p:to>
                                        <p:strVal val="hidden"/>
                                      </p:to>
                                    </p:set>
                                  </p:childTnLst>
                                </p:cTn>
                              </p:par>
                              <p:par>
                                <p:cTn id="96" presetID="18" presetClass="exit" presetSubtype="6" fill="hold" grpId="1" nodeType="withEffect">
                                  <p:stCondLst>
                                    <p:cond delay="0"/>
                                  </p:stCondLst>
                                  <p:childTnLst>
                                    <p:animEffect transition="out" filter="strips(downRight)">
                                      <p:cBhvr>
                                        <p:cTn id="97" dur="2000"/>
                                        <p:tgtEl>
                                          <p:spTgt spid="4"/>
                                        </p:tgtEl>
                                      </p:cBhvr>
                                    </p:animEffect>
                                    <p:set>
                                      <p:cBhvr>
                                        <p:cTn id="98" dur="1" fill="hold">
                                          <p:stCondLst>
                                            <p:cond delay="1999"/>
                                          </p:stCondLst>
                                        </p:cTn>
                                        <p:tgtEl>
                                          <p:spTgt spid="4"/>
                                        </p:tgtEl>
                                        <p:attrNameLst>
                                          <p:attrName>style.visibility</p:attrName>
                                        </p:attrNameLst>
                                      </p:cBhvr>
                                      <p:to>
                                        <p:strVal val="hidden"/>
                                      </p:to>
                                    </p:set>
                                  </p:childTnLst>
                                </p:cTn>
                              </p:par>
                              <p:par>
                                <p:cTn id="99" presetID="18" presetClass="exit" presetSubtype="6" fill="hold" grpId="1" nodeType="withEffect">
                                  <p:stCondLst>
                                    <p:cond delay="0"/>
                                  </p:stCondLst>
                                  <p:childTnLst>
                                    <p:animEffect transition="out" filter="strips(downRight)">
                                      <p:cBhvr>
                                        <p:cTn id="100" dur="2000"/>
                                        <p:tgtEl>
                                          <p:spTgt spid="5"/>
                                        </p:tgtEl>
                                      </p:cBhvr>
                                    </p:animEffect>
                                    <p:set>
                                      <p:cBhvr>
                                        <p:cTn id="101" dur="1" fill="hold">
                                          <p:stCondLst>
                                            <p:cond delay="1999"/>
                                          </p:stCondLst>
                                        </p:cTn>
                                        <p:tgtEl>
                                          <p:spTgt spid="5"/>
                                        </p:tgtEl>
                                        <p:attrNameLst>
                                          <p:attrName>style.visibility</p:attrName>
                                        </p:attrNameLst>
                                      </p:cBhvr>
                                      <p:to>
                                        <p:strVal val="hidden"/>
                                      </p:to>
                                    </p:set>
                                  </p:childTnLst>
                                </p:cTn>
                              </p:par>
                              <p:par>
                                <p:cTn id="102" presetID="18" presetClass="exit" presetSubtype="6" fill="hold" grpId="1" nodeType="withEffect">
                                  <p:stCondLst>
                                    <p:cond delay="0"/>
                                  </p:stCondLst>
                                  <p:childTnLst>
                                    <p:animEffect transition="out" filter="strips(downRight)">
                                      <p:cBhvr>
                                        <p:cTn id="103" dur="2000"/>
                                        <p:tgtEl>
                                          <p:spTgt spid="8"/>
                                        </p:tgtEl>
                                      </p:cBhvr>
                                    </p:animEffect>
                                    <p:set>
                                      <p:cBhvr>
                                        <p:cTn id="104" dur="1" fill="hold">
                                          <p:stCondLst>
                                            <p:cond delay="1999"/>
                                          </p:stCondLst>
                                        </p:cTn>
                                        <p:tgtEl>
                                          <p:spTgt spid="8"/>
                                        </p:tgtEl>
                                        <p:attrNameLst>
                                          <p:attrName>style.visibility</p:attrName>
                                        </p:attrNameLst>
                                      </p:cBhvr>
                                      <p:to>
                                        <p:strVal val="hidden"/>
                                      </p:to>
                                    </p:set>
                                  </p:childTnLst>
                                </p:cTn>
                              </p:par>
                              <p:par>
                                <p:cTn id="105" presetID="23" presetClass="entr" presetSubtype="288" fill="hold" nodeType="withEffect">
                                  <p:stCondLst>
                                    <p:cond delay="0"/>
                                  </p:stCondLst>
                                  <p:childTnLst>
                                    <p:set>
                                      <p:cBhvr>
                                        <p:cTn id="106" dur="1" fill="hold">
                                          <p:stCondLst>
                                            <p:cond delay="0"/>
                                          </p:stCondLst>
                                        </p:cTn>
                                        <p:tgtEl>
                                          <p:spTgt spid="2"/>
                                        </p:tgtEl>
                                        <p:attrNameLst>
                                          <p:attrName>style.visibility</p:attrName>
                                        </p:attrNameLst>
                                      </p:cBhvr>
                                      <p:to>
                                        <p:strVal val="visible"/>
                                      </p:to>
                                    </p:set>
                                    <p:anim calcmode="lin" valueType="num">
                                      <p:cBhvr>
                                        <p:cTn id="107" dur="2000" fill="hold"/>
                                        <p:tgtEl>
                                          <p:spTgt spid="2"/>
                                        </p:tgtEl>
                                        <p:attrNameLst>
                                          <p:attrName>ppt_w</p:attrName>
                                        </p:attrNameLst>
                                      </p:cBhvr>
                                      <p:tavLst>
                                        <p:tav tm="0">
                                          <p:val>
                                            <p:strVal val="4/3*#ppt_w"/>
                                          </p:val>
                                        </p:tav>
                                        <p:tav tm="100000">
                                          <p:val>
                                            <p:strVal val="#ppt_w"/>
                                          </p:val>
                                        </p:tav>
                                      </p:tavLst>
                                    </p:anim>
                                    <p:anim calcmode="lin" valueType="num">
                                      <p:cBhvr>
                                        <p:cTn id="108" dur="2000" fill="hold"/>
                                        <p:tgtEl>
                                          <p:spTgt spid="2"/>
                                        </p:tgtEl>
                                        <p:attrNameLst>
                                          <p:attrName>ppt_h</p:attrName>
                                        </p:attrNameLst>
                                      </p:cBhvr>
                                      <p:tavLst>
                                        <p:tav tm="0">
                                          <p:val>
                                            <p:strVal val="4/3*#ppt_h"/>
                                          </p:val>
                                        </p:tav>
                                        <p:tav tm="100000">
                                          <p:val>
                                            <p:strVal val="#ppt_h"/>
                                          </p:val>
                                        </p:tav>
                                      </p:tavLst>
                                    </p:anim>
                                  </p:childTnLst>
                                </p:cTn>
                              </p:par>
                              <p:par>
                                <p:cTn id="109" presetID="16" presetClass="entr" presetSubtype="37" fill="hold" nodeType="withEffect">
                                  <p:stCondLst>
                                    <p:cond delay="0"/>
                                  </p:stCondLst>
                                  <p:childTnLst>
                                    <p:set>
                                      <p:cBhvr>
                                        <p:cTn id="110" dur="1" fill="hold">
                                          <p:stCondLst>
                                            <p:cond delay="0"/>
                                          </p:stCondLst>
                                        </p:cTn>
                                        <p:tgtEl>
                                          <p:spTgt spid="2"/>
                                        </p:tgtEl>
                                        <p:attrNameLst>
                                          <p:attrName>style.visibility</p:attrName>
                                        </p:attrNameLst>
                                      </p:cBhvr>
                                      <p:to>
                                        <p:strVal val="visible"/>
                                      </p:to>
                                    </p:set>
                                    <p:animEffect transition="in" filter="barn(outVertical)">
                                      <p:cBhvr>
                                        <p:cTn id="111"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663300"/>
            </a:gs>
            <a:gs pos="64999">
              <a:srgbClr val="F0EBD5"/>
            </a:gs>
            <a:gs pos="100000">
              <a:srgbClr val="D1C39F"/>
            </a:gs>
          </a:gsLst>
          <a:lin ang="5400000" scaled="1"/>
          <a:tileRect/>
        </a:gradFill>
        <a:effectLst/>
      </p:bgPr>
    </p:bg>
    <p:spTree>
      <p:nvGrpSpPr>
        <p:cNvPr id="1" name=""/>
        <p:cNvGrpSpPr/>
        <p:nvPr/>
      </p:nvGrpSpPr>
      <p:grpSpPr>
        <a:xfrm>
          <a:off x="0" y="0"/>
          <a:ext cx="0" cy="0"/>
          <a:chOff x="0" y="0"/>
          <a:chExt cx="0" cy="0"/>
        </a:xfrm>
      </p:grpSpPr>
      <p:pic>
        <p:nvPicPr>
          <p:cNvPr id="2" name="1 Imagen" descr="180782_kon-arabski-uzda-czarna-grzywa.jpg"/>
          <p:cNvPicPr>
            <a:picLocks noGrp="1" noChangeAspect="1"/>
          </p:cNvPicPr>
          <p:nvPr isPhoto="1"/>
        </p:nvPicPr>
        <p:blipFill>
          <a:blip r:embed="rId2">
            <a:lum/>
          </a:blip>
          <a:stretch>
            <a:fillRect/>
          </a:stretch>
        </p:blipFill>
        <p:spPr>
          <a:xfrm>
            <a:off x="0" y="0"/>
            <a:ext cx="9143999" cy="6858000"/>
          </a:xfrm>
          <a:prstGeom prst="rect">
            <a:avLst/>
          </a:prstGeom>
          <a:noFill/>
          <a:ln>
            <a:noFill/>
          </a:ln>
        </p:spPr>
      </p:pic>
      <p:sp>
        <p:nvSpPr>
          <p:cNvPr id="13" name="12 Triángulo rectángulo"/>
          <p:cNvSpPr/>
          <p:nvPr/>
        </p:nvSpPr>
        <p:spPr>
          <a:xfrm flipV="1">
            <a:off x="0" y="0"/>
            <a:ext cx="9144000" cy="6858000"/>
          </a:xfrm>
          <a:prstGeom prst="rtTriangle">
            <a:avLst/>
          </a:prstGeom>
          <a:gradFill flip="none" rotWithShape="1">
            <a:gsLst>
              <a:gs pos="0">
                <a:srgbClr val="4A2E1E">
                  <a:shade val="30000"/>
                  <a:satMod val="115000"/>
                  <a:alpha val="0"/>
                </a:srgbClr>
              </a:gs>
              <a:gs pos="50000">
                <a:srgbClr val="4A2E1E">
                  <a:shade val="67500"/>
                  <a:satMod val="115000"/>
                </a:srgbClr>
              </a:gs>
              <a:gs pos="100000">
                <a:srgbClr val="4A2E1E">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Triángulo rectángulo"/>
          <p:cNvSpPr/>
          <p:nvPr/>
        </p:nvSpPr>
        <p:spPr>
          <a:xfrm rot="5400000" flipH="1" flipV="1">
            <a:off x="1143000" y="-1143000"/>
            <a:ext cx="6858000" cy="9144000"/>
          </a:xfrm>
          <a:prstGeom prst="rtTriangle">
            <a:avLst/>
          </a:prstGeom>
          <a:gradFill flip="none" rotWithShape="1">
            <a:gsLst>
              <a:gs pos="0">
                <a:srgbClr val="4A2E1E">
                  <a:shade val="30000"/>
                  <a:satMod val="115000"/>
                  <a:alpha val="0"/>
                </a:srgbClr>
              </a:gs>
              <a:gs pos="50000">
                <a:srgbClr val="4A2E1E">
                  <a:shade val="67500"/>
                  <a:satMod val="115000"/>
                </a:srgbClr>
              </a:gs>
              <a:gs pos="100000">
                <a:srgbClr val="4A2E1E">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Triángulo rectángulo"/>
          <p:cNvSpPr/>
          <p:nvPr/>
        </p:nvSpPr>
        <p:spPr>
          <a:xfrm flipV="1">
            <a:off x="0" y="0"/>
            <a:ext cx="6500826" cy="6858000"/>
          </a:xfrm>
          <a:prstGeom prst="rtTriangle">
            <a:avLst/>
          </a:prstGeom>
          <a:gradFill flip="none" rotWithShape="1">
            <a:gsLst>
              <a:gs pos="0">
                <a:srgbClr val="51361B">
                  <a:shade val="30000"/>
                  <a:satMod val="115000"/>
                  <a:alpha val="0"/>
                </a:srgbClr>
              </a:gs>
              <a:gs pos="50000">
                <a:srgbClr val="51361B">
                  <a:shade val="67500"/>
                  <a:satMod val="115000"/>
                </a:srgbClr>
              </a:gs>
              <a:gs pos="100000">
                <a:srgbClr val="51361B">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Triángulo rectángulo"/>
          <p:cNvSpPr/>
          <p:nvPr/>
        </p:nvSpPr>
        <p:spPr>
          <a:xfrm rot="5400000" flipH="1" flipV="1">
            <a:off x="2250277" y="-35723"/>
            <a:ext cx="4643446" cy="9144000"/>
          </a:xfrm>
          <a:prstGeom prst="rtTriangle">
            <a:avLst/>
          </a:prstGeom>
          <a:gradFill flip="none" rotWithShape="1">
            <a:gsLst>
              <a:gs pos="0">
                <a:srgbClr val="51361B">
                  <a:shade val="30000"/>
                  <a:satMod val="115000"/>
                  <a:alpha val="0"/>
                </a:srgbClr>
              </a:gs>
              <a:gs pos="50000">
                <a:srgbClr val="51361B">
                  <a:shade val="67500"/>
                  <a:satMod val="115000"/>
                </a:srgbClr>
              </a:gs>
              <a:gs pos="100000">
                <a:srgbClr val="51361B">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0" y="0"/>
            <a:ext cx="9144000" cy="6858000"/>
          </a:xfrm>
          <a:prstGeom prst="rect">
            <a:avLst/>
          </a:prstGeom>
          <a:gradFill flip="none" rotWithShape="1">
            <a:gsLst>
              <a:gs pos="0">
                <a:srgbClr val="D6B19C"/>
              </a:gs>
              <a:gs pos="30000">
                <a:srgbClr val="D49E6C"/>
              </a:gs>
              <a:gs pos="70000">
                <a:srgbClr val="A65528"/>
              </a:gs>
              <a:gs pos="100000">
                <a:srgbClr val="663012"/>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17" presetClass="entr" presetSubtype="8" fill="hold" grpId="1" nodeType="withEffect">
                                  <p:stCondLst>
                                    <p:cond delay="0"/>
                                  </p:stCondLst>
                                  <p:childTnLst>
                                    <p:set>
                                      <p:cBhvr>
                                        <p:cTn id="9" dur="1" fill="hold">
                                          <p:stCondLst>
                                            <p:cond delay="0"/>
                                          </p:stCondLst>
                                        </p:cTn>
                                        <p:tgtEl>
                                          <p:spTgt spid="15"/>
                                        </p:tgtEl>
                                        <p:attrNameLst>
                                          <p:attrName>style.visibility</p:attrName>
                                        </p:attrNameLst>
                                      </p:cBhvr>
                                      <p:to>
                                        <p:strVal val="visible"/>
                                      </p:to>
                                    </p:set>
                                    <p:anim calcmode="lin" valueType="num">
                                      <p:cBhvr>
                                        <p:cTn id="10" dur="3000" fill="hold"/>
                                        <p:tgtEl>
                                          <p:spTgt spid="15"/>
                                        </p:tgtEl>
                                        <p:attrNameLst>
                                          <p:attrName>ppt_x</p:attrName>
                                        </p:attrNameLst>
                                      </p:cBhvr>
                                      <p:tavLst>
                                        <p:tav tm="0">
                                          <p:val>
                                            <p:strVal val="#ppt_x-#ppt_w/2"/>
                                          </p:val>
                                        </p:tav>
                                        <p:tav tm="100000">
                                          <p:val>
                                            <p:strVal val="#ppt_x"/>
                                          </p:val>
                                        </p:tav>
                                      </p:tavLst>
                                    </p:anim>
                                    <p:anim calcmode="lin" valueType="num">
                                      <p:cBhvr>
                                        <p:cTn id="11" dur="3000" fill="hold"/>
                                        <p:tgtEl>
                                          <p:spTgt spid="15"/>
                                        </p:tgtEl>
                                        <p:attrNameLst>
                                          <p:attrName>ppt_y</p:attrName>
                                        </p:attrNameLst>
                                      </p:cBhvr>
                                      <p:tavLst>
                                        <p:tav tm="0">
                                          <p:val>
                                            <p:strVal val="#ppt_y"/>
                                          </p:val>
                                        </p:tav>
                                        <p:tav tm="100000">
                                          <p:val>
                                            <p:strVal val="#ppt_y"/>
                                          </p:val>
                                        </p:tav>
                                      </p:tavLst>
                                    </p:anim>
                                    <p:anim calcmode="lin" valueType="num">
                                      <p:cBhvr>
                                        <p:cTn id="12" dur="3000" fill="hold"/>
                                        <p:tgtEl>
                                          <p:spTgt spid="15"/>
                                        </p:tgtEl>
                                        <p:attrNameLst>
                                          <p:attrName>ppt_w</p:attrName>
                                        </p:attrNameLst>
                                      </p:cBhvr>
                                      <p:tavLst>
                                        <p:tav tm="0">
                                          <p:val>
                                            <p:fltVal val="0"/>
                                          </p:val>
                                        </p:tav>
                                        <p:tav tm="100000">
                                          <p:val>
                                            <p:strVal val="#ppt_w"/>
                                          </p:val>
                                        </p:tav>
                                      </p:tavLst>
                                    </p:anim>
                                    <p:anim calcmode="lin" valueType="num">
                                      <p:cBhvr>
                                        <p:cTn id="13" dur="3000" fill="hold"/>
                                        <p:tgtEl>
                                          <p:spTgt spid="15"/>
                                        </p:tgtEl>
                                        <p:attrNameLst>
                                          <p:attrName>ppt_h</p:attrName>
                                        </p:attrNameLst>
                                      </p:cBhvr>
                                      <p:tavLst>
                                        <p:tav tm="0">
                                          <p:val>
                                            <p:strVal val="#ppt_h"/>
                                          </p:val>
                                        </p:tav>
                                        <p:tav tm="100000">
                                          <p:val>
                                            <p:strVal val="#ppt_h"/>
                                          </p:val>
                                        </p:tav>
                                      </p:tavLst>
                                    </p:anim>
                                  </p:childTnLst>
                                </p:cTn>
                              </p:par>
                              <p:par>
                                <p:cTn id="14" presetID="17" presetClass="entr" presetSubtype="8" fill="hold" grpId="1" nodeType="withEffect">
                                  <p:stCondLst>
                                    <p:cond delay="0"/>
                                  </p:stCondLst>
                                  <p:childTnLst>
                                    <p:set>
                                      <p:cBhvr>
                                        <p:cTn id="15" dur="1" fill="hold">
                                          <p:stCondLst>
                                            <p:cond delay="0"/>
                                          </p:stCondLst>
                                        </p:cTn>
                                        <p:tgtEl>
                                          <p:spTgt spid="13"/>
                                        </p:tgtEl>
                                        <p:attrNameLst>
                                          <p:attrName>style.visibility</p:attrName>
                                        </p:attrNameLst>
                                      </p:cBhvr>
                                      <p:to>
                                        <p:strVal val="visible"/>
                                      </p:to>
                                    </p:set>
                                    <p:anim calcmode="lin" valueType="num">
                                      <p:cBhvr>
                                        <p:cTn id="16" dur="3000" fill="hold"/>
                                        <p:tgtEl>
                                          <p:spTgt spid="13"/>
                                        </p:tgtEl>
                                        <p:attrNameLst>
                                          <p:attrName>ppt_x</p:attrName>
                                        </p:attrNameLst>
                                      </p:cBhvr>
                                      <p:tavLst>
                                        <p:tav tm="0">
                                          <p:val>
                                            <p:strVal val="#ppt_x-#ppt_w/2"/>
                                          </p:val>
                                        </p:tav>
                                        <p:tav tm="100000">
                                          <p:val>
                                            <p:strVal val="#ppt_x"/>
                                          </p:val>
                                        </p:tav>
                                      </p:tavLst>
                                    </p:anim>
                                    <p:anim calcmode="lin" valueType="num">
                                      <p:cBhvr>
                                        <p:cTn id="17" dur="3000" fill="hold"/>
                                        <p:tgtEl>
                                          <p:spTgt spid="13"/>
                                        </p:tgtEl>
                                        <p:attrNameLst>
                                          <p:attrName>ppt_y</p:attrName>
                                        </p:attrNameLst>
                                      </p:cBhvr>
                                      <p:tavLst>
                                        <p:tav tm="0">
                                          <p:val>
                                            <p:strVal val="#ppt_y"/>
                                          </p:val>
                                        </p:tav>
                                        <p:tav tm="100000">
                                          <p:val>
                                            <p:strVal val="#ppt_y"/>
                                          </p:val>
                                        </p:tav>
                                      </p:tavLst>
                                    </p:anim>
                                    <p:anim calcmode="lin" valueType="num">
                                      <p:cBhvr>
                                        <p:cTn id="18" dur="3000" fill="hold"/>
                                        <p:tgtEl>
                                          <p:spTgt spid="13"/>
                                        </p:tgtEl>
                                        <p:attrNameLst>
                                          <p:attrName>ppt_w</p:attrName>
                                        </p:attrNameLst>
                                      </p:cBhvr>
                                      <p:tavLst>
                                        <p:tav tm="0">
                                          <p:val>
                                            <p:fltVal val="0"/>
                                          </p:val>
                                        </p:tav>
                                        <p:tav tm="100000">
                                          <p:val>
                                            <p:strVal val="#ppt_w"/>
                                          </p:val>
                                        </p:tav>
                                      </p:tavLst>
                                    </p:anim>
                                    <p:anim calcmode="lin" valueType="num">
                                      <p:cBhvr>
                                        <p:cTn id="19" dur="3000" fill="hold"/>
                                        <p:tgtEl>
                                          <p:spTgt spid="13"/>
                                        </p:tgtEl>
                                        <p:attrNameLst>
                                          <p:attrName>ppt_h</p:attrName>
                                        </p:attrNameLst>
                                      </p:cBhvr>
                                      <p:tavLst>
                                        <p:tav tm="0">
                                          <p:val>
                                            <p:strVal val="#ppt_h"/>
                                          </p:val>
                                        </p:tav>
                                        <p:tav tm="100000">
                                          <p:val>
                                            <p:strVal val="#ppt_h"/>
                                          </p:val>
                                        </p:tav>
                                      </p:tavLst>
                                    </p:anim>
                                  </p:childTnLst>
                                </p:cTn>
                              </p:par>
                              <p:par>
                                <p:cTn id="20" presetID="17" presetClass="entr" presetSubtype="4" fill="hold" grpId="1" nodeType="withEffect">
                                  <p:stCondLst>
                                    <p:cond delay="0"/>
                                  </p:stCondLst>
                                  <p:childTnLst>
                                    <p:set>
                                      <p:cBhvr>
                                        <p:cTn id="21" dur="1" fill="hold">
                                          <p:stCondLst>
                                            <p:cond delay="0"/>
                                          </p:stCondLst>
                                        </p:cTn>
                                        <p:tgtEl>
                                          <p:spTgt spid="16"/>
                                        </p:tgtEl>
                                        <p:attrNameLst>
                                          <p:attrName>style.visibility</p:attrName>
                                        </p:attrNameLst>
                                      </p:cBhvr>
                                      <p:to>
                                        <p:strVal val="visible"/>
                                      </p:to>
                                    </p:set>
                                    <p:anim calcmode="lin" valueType="num">
                                      <p:cBhvr>
                                        <p:cTn id="22" dur="3000" fill="hold"/>
                                        <p:tgtEl>
                                          <p:spTgt spid="16"/>
                                        </p:tgtEl>
                                        <p:attrNameLst>
                                          <p:attrName>ppt_x</p:attrName>
                                        </p:attrNameLst>
                                      </p:cBhvr>
                                      <p:tavLst>
                                        <p:tav tm="0">
                                          <p:val>
                                            <p:strVal val="#ppt_x"/>
                                          </p:val>
                                        </p:tav>
                                        <p:tav tm="100000">
                                          <p:val>
                                            <p:strVal val="#ppt_x"/>
                                          </p:val>
                                        </p:tav>
                                      </p:tavLst>
                                    </p:anim>
                                    <p:anim calcmode="lin" valueType="num">
                                      <p:cBhvr>
                                        <p:cTn id="23" dur="3000" fill="hold"/>
                                        <p:tgtEl>
                                          <p:spTgt spid="16"/>
                                        </p:tgtEl>
                                        <p:attrNameLst>
                                          <p:attrName>ppt_y</p:attrName>
                                        </p:attrNameLst>
                                      </p:cBhvr>
                                      <p:tavLst>
                                        <p:tav tm="0">
                                          <p:val>
                                            <p:strVal val="#ppt_y+#ppt_h/2"/>
                                          </p:val>
                                        </p:tav>
                                        <p:tav tm="100000">
                                          <p:val>
                                            <p:strVal val="#ppt_y"/>
                                          </p:val>
                                        </p:tav>
                                      </p:tavLst>
                                    </p:anim>
                                    <p:anim calcmode="lin" valueType="num">
                                      <p:cBhvr>
                                        <p:cTn id="24" dur="3000" fill="hold"/>
                                        <p:tgtEl>
                                          <p:spTgt spid="16"/>
                                        </p:tgtEl>
                                        <p:attrNameLst>
                                          <p:attrName>ppt_w</p:attrName>
                                        </p:attrNameLst>
                                      </p:cBhvr>
                                      <p:tavLst>
                                        <p:tav tm="0">
                                          <p:val>
                                            <p:strVal val="#ppt_w"/>
                                          </p:val>
                                        </p:tav>
                                        <p:tav tm="100000">
                                          <p:val>
                                            <p:strVal val="#ppt_w"/>
                                          </p:val>
                                        </p:tav>
                                      </p:tavLst>
                                    </p:anim>
                                    <p:anim calcmode="lin" valueType="num">
                                      <p:cBhvr>
                                        <p:cTn id="25" dur="3000" fill="hold"/>
                                        <p:tgtEl>
                                          <p:spTgt spid="16"/>
                                        </p:tgtEl>
                                        <p:attrNameLst>
                                          <p:attrName>ppt_h</p:attrName>
                                        </p:attrNameLst>
                                      </p:cBhvr>
                                      <p:tavLst>
                                        <p:tav tm="0">
                                          <p:val>
                                            <p:fltVal val="0"/>
                                          </p:val>
                                        </p:tav>
                                        <p:tav tm="100000">
                                          <p:val>
                                            <p:strVal val="#ppt_h"/>
                                          </p:val>
                                        </p:tav>
                                      </p:tavLst>
                                    </p:anim>
                                  </p:childTnLst>
                                </p:cTn>
                              </p:par>
                              <p:par>
                                <p:cTn id="26" presetID="17" presetClass="entr" presetSubtype="4" fill="hold" grpId="1" nodeType="withEffect">
                                  <p:stCondLst>
                                    <p:cond delay="0"/>
                                  </p:stCondLst>
                                  <p:childTnLst>
                                    <p:set>
                                      <p:cBhvr>
                                        <p:cTn id="27" dur="1" fill="hold">
                                          <p:stCondLst>
                                            <p:cond delay="0"/>
                                          </p:stCondLst>
                                        </p:cTn>
                                        <p:tgtEl>
                                          <p:spTgt spid="14"/>
                                        </p:tgtEl>
                                        <p:attrNameLst>
                                          <p:attrName>style.visibility</p:attrName>
                                        </p:attrNameLst>
                                      </p:cBhvr>
                                      <p:to>
                                        <p:strVal val="visible"/>
                                      </p:to>
                                    </p:set>
                                    <p:anim calcmode="lin" valueType="num">
                                      <p:cBhvr>
                                        <p:cTn id="28" dur="3000" fill="hold"/>
                                        <p:tgtEl>
                                          <p:spTgt spid="14"/>
                                        </p:tgtEl>
                                        <p:attrNameLst>
                                          <p:attrName>ppt_x</p:attrName>
                                        </p:attrNameLst>
                                      </p:cBhvr>
                                      <p:tavLst>
                                        <p:tav tm="0">
                                          <p:val>
                                            <p:strVal val="#ppt_x"/>
                                          </p:val>
                                        </p:tav>
                                        <p:tav tm="100000">
                                          <p:val>
                                            <p:strVal val="#ppt_x"/>
                                          </p:val>
                                        </p:tav>
                                      </p:tavLst>
                                    </p:anim>
                                    <p:anim calcmode="lin" valueType="num">
                                      <p:cBhvr>
                                        <p:cTn id="29" dur="3000" fill="hold"/>
                                        <p:tgtEl>
                                          <p:spTgt spid="14"/>
                                        </p:tgtEl>
                                        <p:attrNameLst>
                                          <p:attrName>ppt_y</p:attrName>
                                        </p:attrNameLst>
                                      </p:cBhvr>
                                      <p:tavLst>
                                        <p:tav tm="0">
                                          <p:val>
                                            <p:strVal val="#ppt_y+#ppt_h/2"/>
                                          </p:val>
                                        </p:tav>
                                        <p:tav tm="100000">
                                          <p:val>
                                            <p:strVal val="#ppt_y"/>
                                          </p:val>
                                        </p:tav>
                                      </p:tavLst>
                                    </p:anim>
                                    <p:anim calcmode="lin" valueType="num">
                                      <p:cBhvr>
                                        <p:cTn id="30" dur="3000" fill="hold"/>
                                        <p:tgtEl>
                                          <p:spTgt spid="14"/>
                                        </p:tgtEl>
                                        <p:attrNameLst>
                                          <p:attrName>ppt_w</p:attrName>
                                        </p:attrNameLst>
                                      </p:cBhvr>
                                      <p:tavLst>
                                        <p:tav tm="0">
                                          <p:val>
                                            <p:strVal val="#ppt_w"/>
                                          </p:val>
                                        </p:tav>
                                        <p:tav tm="100000">
                                          <p:val>
                                            <p:strVal val="#ppt_w"/>
                                          </p:val>
                                        </p:tav>
                                      </p:tavLst>
                                    </p:anim>
                                    <p:anim calcmode="lin" valueType="num">
                                      <p:cBhvr>
                                        <p:cTn id="31" dur="3000" fill="hold"/>
                                        <p:tgtEl>
                                          <p:spTgt spid="14"/>
                                        </p:tgtEl>
                                        <p:attrNameLst>
                                          <p:attrName>ppt_h</p:attrName>
                                        </p:attrNameLst>
                                      </p:cBhvr>
                                      <p:tavLst>
                                        <p:tav tm="0">
                                          <p:val>
                                            <p:fltVal val="0"/>
                                          </p:val>
                                        </p:tav>
                                        <p:tav tm="100000">
                                          <p:val>
                                            <p:strVal val="#ppt_h"/>
                                          </p:val>
                                        </p:tav>
                                      </p:tavLst>
                                    </p:anim>
                                  </p:childTnLst>
                                </p:cTn>
                              </p:par>
                            </p:childTnLst>
                          </p:cTn>
                        </p:par>
                        <p:par>
                          <p:cTn id="32" fill="hold">
                            <p:stCondLst>
                              <p:cond delay="3000"/>
                            </p:stCondLst>
                            <p:childTnLst>
                              <p:par>
                                <p:cTn id="33" presetID="17" presetClass="exit" presetSubtype="8" fill="hold" grpId="0" nodeType="afterEffect">
                                  <p:stCondLst>
                                    <p:cond delay="0"/>
                                  </p:stCondLst>
                                  <p:childTnLst>
                                    <p:anim calcmode="lin" valueType="num">
                                      <p:cBhvr>
                                        <p:cTn id="34" dur="3000"/>
                                        <p:tgtEl>
                                          <p:spTgt spid="13"/>
                                        </p:tgtEl>
                                        <p:attrNameLst>
                                          <p:attrName>ppt_x</p:attrName>
                                        </p:attrNameLst>
                                      </p:cBhvr>
                                      <p:tavLst>
                                        <p:tav tm="0">
                                          <p:val>
                                            <p:strVal val="ppt_x"/>
                                          </p:val>
                                        </p:tav>
                                        <p:tav tm="100000">
                                          <p:val>
                                            <p:strVal val="ppt_x-ppt_w/2"/>
                                          </p:val>
                                        </p:tav>
                                      </p:tavLst>
                                    </p:anim>
                                    <p:anim calcmode="lin" valueType="num">
                                      <p:cBhvr>
                                        <p:cTn id="35" dur="3000"/>
                                        <p:tgtEl>
                                          <p:spTgt spid="13"/>
                                        </p:tgtEl>
                                        <p:attrNameLst>
                                          <p:attrName>ppt_y</p:attrName>
                                        </p:attrNameLst>
                                      </p:cBhvr>
                                      <p:tavLst>
                                        <p:tav tm="0">
                                          <p:val>
                                            <p:strVal val="ppt_y"/>
                                          </p:val>
                                        </p:tav>
                                        <p:tav tm="100000">
                                          <p:val>
                                            <p:strVal val="ppt_y"/>
                                          </p:val>
                                        </p:tav>
                                      </p:tavLst>
                                    </p:anim>
                                    <p:anim calcmode="lin" valueType="num">
                                      <p:cBhvr>
                                        <p:cTn id="36" dur="3000"/>
                                        <p:tgtEl>
                                          <p:spTgt spid="13"/>
                                        </p:tgtEl>
                                        <p:attrNameLst>
                                          <p:attrName>ppt_w</p:attrName>
                                        </p:attrNameLst>
                                      </p:cBhvr>
                                      <p:tavLst>
                                        <p:tav tm="0">
                                          <p:val>
                                            <p:strVal val="ppt_w"/>
                                          </p:val>
                                        </p:tav>
                                        <p:tav tm="100000">
                                          <p:val>
                                            <p:fltVal val="0"/>
                                          </p:val>
                                        </p:tav>
                                      </p:tavLst>
                                    </p:anim>
                                    <p:anim calcmode="lin" valueType="num">
                                      <p:cBhvr>
                                        <p:cTn id="37" dur="3000"/>
                                        <p:tgtEl>
                                          <p:spTgt spid="13"/>
                                        </p:tgtEl>
                                        <p:attrNameLst>
                                          <p:attrName>ppt_h</p:attrName>
                                        </p:attrNameLst>
                                      </p:cBhvr>
                                      <p:tavLst>
                                        <p:tav tm="0">
                                          <p:val>
                                            <p:strVal val="ppt_h"/>
                                          </p:val>
                                        </p:tav>
                                        <p:tav tm="100000">
                                          <p:val>
                                            <p:strVal val="ppt_h"/>
                                          </p:val>
                                        </p:tav>
                                      </p:tavLst>
                                    </p:anim>
                                    <p:set>
                                      <p:cBhvr>
                                        <p:cTn id="38" dur="1" fill="hold">
                                          <p:stCondLst>
                                            <p:cond delay="2999"/>
                                          </p:stCondLst>
                                        </p:cTn>
                                        <p:tgtEl>
                                          <p:spTgt spid="13"/>
                                        </p:tgtEl>
                                        <p:attrNameLst>
                                          <p:attrName>style.visibility</p:attrName>
                                        </p:attrNameLst>
                                      </p:cBhvr>
                                      <p:to>
                                        <p:strVal val="hidden"/>
                                      </p:to>
                                    </p:set>
                                  </p:childTnLst>
                                </p:cTn>
                              </p:par>
                              <p:par>
                                <p:cTn id="39" presetID="17" presetClass="exit" presetSubtype="4" fill="hold" grpId="0" nodeType="withEffect">
                                  <p:stCondLst>
                                    <p:cond delay="0"/>
                                  </p:stCondLst>
                                  <p:childTnLst>
                                    <p:anim calcmode="lin" valueType="num">
                                      <p:cBhvr>
                                        <p:cTn id="40" dur="3000"/>
                                        <p:tgtEl>
                                          <p:spTgt spid="14"/>
                                        </p:tgtEl>
                                        <p:attrNameLst>
                                          <p:attrName>ppt_x</p:attrName>
                                        </p:attrNameLst>
                                      </p:cBhvr>
                                      <p:tavLst>
                                        <p:tav tm="0">
                                          <p:val>
                                            <p:strVal val="ppt_x"/>
                                          </p:val>
                                        </p:tav>
                                        <p:tav tm="100000">
                                          <p:val>
                                            <p:strVal val="ppt_x"/>
                                          </p:val>
                                        </p:tav>
                                      </p:tavLst>
                                    </p:anim>
                                    <p:anim calcmode="lin" valueType="num">
                                      <p:cBhvr>
                                        <p:cTn id="41" dur="3000"/>
                                        <p:tgtEl>
                                          <p:spTgt spid="14"/>
                                        </p:tgtEl>
                                        <p:attrNameLst>
                                          <p:attrName>ppt_y</p:attrName>
                                        </p:attrNameLst>
                                      </p:cBhvr>
                                      <p:tavLst>
                                        <p:tav tm="0">
                                          <p:val>
                                            <p:strVal val="ppt_y"/>
                                          </p:val>
                                        </p:tav>
                                        <p:tav tm="100000">
                                          <p:val>
                                            <p:strVal val="ppt_y+ppt_h/2"/>
                                          </p:val>
                                        </p:tav>
                                      </p:tavLst>
                                    </p:anim>
                                    <p:anim calcmode="lin" valueType="num">
                                      <p:cBhvr>
                                        <p:cTn id="42" dur="3000"/>
                                        <p:tgtEl>
                                          <p:spTgt spid="14"/>
                                        </p:tgtEl>
                                        <p:attrNameLst>
                                          <p:attrName>ppt_w</p:attrName>
                                        </p:attrNameLst>
                                      </p:cBhvr>
                                      <p:tavLst>
                                        <p:tav tm="0">
                                          <p:val>
                                            <p:strVal val="ppt_w"/>
                                          </p:val>
                                        </p:tav>
                                        <p:tav tm="100000">
                                          <p:val>
                                            <p:strVal val="ppt_w"/>
                                          </p:val>
                                        </p:tav>
                                      </p:tavLst>
                                    </p:anim>
                                    <p:anim calcmode="lin" valueType="num">
                                      <p:cBhvr>
                                        <p:cTn id="43" dur="3000"/>
                                        <p:tgtEl>
                                          <p:spTgt spid="14"/>
                                        </p:tgtEl>
                                        <p:attrNameLst>
                                          <p:attrName>ppt_h</p:attrName>
                                        </p:attrNameLst>
                                      </p:cBhvr>
                                      <p:tavLst>
                                        <p:tav tm="0">
                                          <p:val>
                                            <p:strVal val="ppt_h"/>
                                          </p:val>
                                        </p:tav>
                                        <p:tav tm="100000">
                                          <p:val>
                                            <p:fltVal val="0"/>
                                          </p:val>
                                        </p:tav>
                                      </p:tavLst>
                                    </p:anim>
                                    <p:set>
                                      <p:cBhvr>
                                        <p:cTn id="44" dur="1" fill="hold">
                                          <p:stCondLst>
                                            <p:cond delay="2999"/>
                                          </p:stCondLst>
                                        </p:cTn>
                                        <p:tgtEl>
                                          <p:spTgt spid="14"/>
                                        </p:tgtEl>
                                        <p:attrNameLst>
                                          <p:attrName>style.visibility</p:attrName>
                                        </p:attrNameLst>
                                      </p:cBhvr>
                                      <p:to>
                                        <p:strVal val="hidden"/>
                                      </p:to>
                                    </p:set>
                                  </p:childTnLst>
                                </p:cTn>
                              </p:par>
                              <p:par>
                                <p:cTn id="45" presetID="17" presetClass="exit" presetSubtype="8" fill="hold" grpId="0" nodeType="withEffect">
                                  <p:stCondLst>
                                    <p:cond delay="0"/>
                                  </p:stCondLst>
                                  <p:childTnLst>
                                    <p:anim calcmode="lin" valueType="num">
                                      <p:cBhvr>
                                        <p:cTn id="46" dur="3000"/>
                                        <p:tgtEl>
                                          <p:spTgt spid="15"/>
                                        </p:tgtEl>
                                        <p:attrNameLst>
                                          <p:attrName>ppt_x</p:attrName>
                                        </p:attrNameLst>
                                      </p:cBhvr>
                                      <p:tavLst>
                                        <p:tav tm="0">
                                          <p:val>
                                            <p:strVal val="ppt_x"/>
                                          </p:val>
                                        </p:tav>
                                        <p:tav tm="100000">
                                          <p:val>
                                            <p:strVal val="ppt_x-ppt_w/2"/>
                                          </p:val>
                                        </p:tav>
                                      </p:tavLst>
                                    </p:anim>
                                    <p:anim calcmode="lin" valueType="num">
                                      <p:cBhvr>
                                        <p:cTn id="47" dur="3000"/>
                                        <p:tgtEl>
                                          <p:spTgt spid="15"/>
                                        </p:tgtEl>
                                        <p:attrNameLst>
                                          <p:attrName>ppt_y</p:attrName>
                                        </p:attrNameLst>
                                      </p:cBhvr>
                                      <p:tavLst>
                                        <p:tav tm="0">
                                          <p:val>
                                            <p:strVal val="ppt_y"/>
                                          </p:val>
                                        </p:tav>
                                        <p:tav tm="100000">
                                          <p:val>
                                            <p:strVal val="ppt_y"/>
                                          </p:val>
                                        </p:tav>
                                      </p:tavLst>
                                    </p:anim>
                                    <p:anim calcmode="lin" valueType="num">
                                      <p:cBhvr>
                                        <p:cTn id="48" dur="3000"/>
                                        <p:tgtEl>
                                          <p:spTgt spid="15"/>
                                        </p:tgtEl>
                                        <p:attrNameLst>
                                          <p:attrName>ppt_w</p:attrName>
                                        </p:attrNameLst>
                                      </p:cBhvr>
                                      <p:tavLst>
                                        <p:tav tm="0">
                                          <p:val>
                                            <p:strVal val="ppt_w"/>
                                          </p:val>
                                        </p:tav>
                                        <p:tav tm="100000">
                                          <p:val>
                                            <p:fltVal val="0"/>
                                          </p:val>
                                        </p:tav>
                                      </p:tavLst>
                                    </p:anim>
                                    <p:anim calcmode="lin" valueType="num">
                                      <p:cBhvr>
                                        <p:cTn id="49" dur="3000"/>
                                        <p:tgtEl>
                                          <p:spTgt spid="15"/>
                                        </p:tgtEl>
                                        <p:attrNameLst>
                                          <p:attrName>ppt_h</p:attrName>
                                        </p:attrNameLst>
                                      </p:cBhvr>
                                      <p:tavLst>
                                        <p:tav tm="0">
                                          <p:val>
                                            <p:strVal val="ppt_h"/>
                                          </p:val>
                                        </p:tav>
                                        <p:tav tm="100000">
                                          <p:val>
                                            <p:strVal val="ppt_h"/>
                                          </p:val>
                                        </p:tav>
                                      </p:tavLst>
                                    </p:anim>
                                    <p:set>
                                      <p:cBhvr>
                                        <p:cTn id="50" dur="1" fill="hold">
                                          <p:stCondLst>
                                            <p:cond delay="2999"/>
                                          </p:stCondLst>
                                        </p:cTn>
                                        <p:tgtEl>
                                          <p:spTgt spid="15"/>
                                        </p:tgtEl>
                                        <p:attrNameLst>
                                          <p:attrName>style.visibility</p:attrName>
                                        </p:attrNameLst>
                                      </p:cBhvr>
                                      <p:to>
                                        <p:strVal val="hidden"/>
                                      </p:to>
                                    </p:set>
                                  </p:childTnLst>
                                </p:cTn>
                              </p:par>
                              <p:par>
                                <p:cTn id="51" presetID="17" presetClass="exit" presetSubtype="4" fill="hold" grpId="0" nodeType="withEffect">
                                  <p:stCondLst>
                                    <p:cond delay="0"/>
                                  </p:stCondLst>
                                  <p:childTnLst>
                                    <p:anim calcmode="lin" valueType="num">
                                      <p:cBhvr>
                                        <p:cTn id="52" dur="3000"/>
                                        <p:tgtEl>
                                          <p:spTgt spid="16"/>
                                        </p:tgtEl>
                                        <p:attrNameLst>
                                          <p:attrName>ppt_x</p:attrName>
                                        </p:attrNameLst>
                                      </p:cBhvr>
                                      <p:tavLst>
                                        <p:tav tm="0">
                                          <p:val>
                                            <p:strVal val="ppt_x"/>
                                          </p:val>
                                        </p:tav>
                                        <p:tav tm="100000">
                                          <p:val>
                                            <p:strVal val="ppt_x"/>
                                          </p:val>
                                        </p:tav>
                                      </p:tavLst>
                                    </p:anim>
                                    <p:anim calcmode="lin" valueType="num">
                                      <p:cBhvr>
                                        <p:cTn id="53" dur="3000"/>
                                        <p:tgtEl>
                                          <p:spTgt spid="16"/>
                                        </p:tgtEl>
                                        <p:attrNameLst>
                                          <p:attrName>ppt_y</p:attrName>
                                        </p:attrNameLst>
                                      </p:cBhvr>
                                      <p:tavLst>
                                        <p:tav tm="0">
                                          <p:val>
                                            <p:strVal val="ppt_y"/>
                                          </p:val>
                                        </p:tav>
                                        <p:tav tm="100000">
                                          <p:val>
                                            <p:strVal val="ppt_y+ppt_h/2"/>
                                          </p:val>
                                        </p:tav>
                                      </p:tavLst>
                                    </p:anim>
                                    <p:anim calcmode="lin" valueType="num">
                                      <p:cBhvr>
                                        <p:cTn id="54" dur="3000"/>
                                        <p:tgtEl>
                                          <p:spTgt spid="16"/>
                                        </p:tgtEl>
                                        <p:attrNameLst>
                                          <p:attrName>ppt_w</p:attrName>
                                        </p:attrNameLst>
                                      </p:cBhvr>
                                      <p:tavLst>
                                        <p:tav tm="0">
                                          <p:val>
                                            <p:strVal val="ppt_w"/>
                                          </p:val>
                                        </p:tav>
                                        <p:tav tm="100000">
                                          <p:val>
                                            <p:strVal val="ppt_w"/>
                                          </p:val>
                                        </p:tav>
                                      </p:tavLst>
                                    </p:anim>
                                    <p:anim calcmode="lin" valueType="num">
                                      <p:cBhvr>
                                        <p:cTn id="55" dur="3000"/>
                                        <p:tgtEl>
                                          <p:spTgt spid="16"/>
                                        </p:tgtEl>
                                        <p:attrNameLst>
                                          <p:attrName>ppt_h</p:attrName>
                                        </p:attrNameLst>
                                      </p:cBhvr>
                                      <p:tavLst>
                                        <p:tav tm="0">
                                          <p:val>
                                            <p:strVal val="ppt_h"/>
                                          </p:val>
                                        </p:tav>
                                        <p:tav tm="100000">
                                          <p:val>
                                            <p:fltVal val="0"/>
                                          </p:val>
                                        </p:tav>
                                      </p:tavLst>
                                    </p:anim>
                                    <p:set>
                                      <p:cBhvr>
                                        <p:cTn id="56" dur="1" fill="hold">
                                          <p:stCondLst>
                                            <p:cond delay="2999"/>
                                          </p:stCondLst>
                                        </p:cTn>
                                        <p:tgtEl>
                                          <p:spTgt spid="16"/>
                                        </p:tgtEl>
                                        <p:attrNameLst>
                                          <p:attrName>style.visibility</p:attrName>
                                        </p:attrNameLst>
                                      </p:cBhvr>
                                      <p:to>
                                        <p:strVal val="hidden"/>
                                      </p:to>
                                    </p:set>
                                  </p:childTnLst>
                                </p:cTn>
                              </p:par>
                              <p:par>
                                <p:cTn id="57" presetID="23" presetClass="entr" presetSubtype="288" fill="hold" nodeType="withEffect">
                                  <p:stCondLst>
                                    <p:cond delay="0"/>
                                  </p:stCondLst>
                                  <p:childTnLst>
                                    <p:set>
                                      <p:cBhvr>
                                        <p:cTn id="58" dur="1" fill="hold">
                                          <p:stCondLst>
                                            <p:cond delay="0"/>
                                          </p:stCondLst>
                                        </p:cTn>
                                        <p:tgtEl>
                                          <p:spTgt spid="2"/>
                                        </p:tgtEl>
                                        <p:attrNameLst>
                                          <p:attrName>style.visibility</p:attrName>
                                        </p:attrNameLst>
                                      </p:cBhvr>
                                      <p:to>
                                        <p:strVal val="visible"/>
                                      </p:to>
                                    </p:set>
                                    <p:anim calcmode="lin" valueType="num">
                                      <p:cBhvr>
                                        <p:cTn id="59" dur="3000" fill="hold"/>
                                        <p:tgtEl>
                                          <p:spTgt spid="2"/>
                                        </p:tgtEl>
                                        <p:attrNameLst>
                                          <p:attrName>ppt_w</p:attrName>
                                        </p:attrNameLst>
                                      </p:cBhvr>
                                      <p:tavLst>
                                        <p:tav tm="0">
                                          <p:val>
                                            <p:strVal val="4/3*#ppt_w"/>
                                          </p:val>
                                        </p:tav>
                                        <p:tav tm="100000">
                                          <p:val>
                                            <p:strVal val="#ppt_w"/>
                                          </p:val>
                                        </p:tav>
                                      </p:tavLst>
                                    </p:anim>
                                    <p:anim calcmode="lin" valueType="num">
                                      <p:cBhvr>
                                        <p:cTn id="60" dur="300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3" grpId="1" animBg="1"/>
      <p:bldP spid="14" grpId="0" animBg="1"/>
      <p:bldP spid="14" grpId="1" animBg="1"/>
      <p:bldP spid="15" grpId="0" animBg="1"/>
      <p:bldP spid="15" grpId="1" animBg="1"/>
      <p:bldP spid="16" grpId="0" animBg="1"/>
      <p:bldP spid="16" grpId="1" animBg="1"/>
      <p:bldP spid="7"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51361B"/>
        </a:solidFill>
        <a:effectLst/>
      </p:bgPr>
    </p:bg>
    <p:spTree>
      <p:nvGrpSpPr>
        <p:cNvPr id="1" name=""/>
        <p:cNvGrpSpPr/>
        <p:nvPr/>
      </p:nvGrpSpPr>
      <p:grpSpPr>
        <a:xfrm>
          <a:off x="0" y="0"/>
          <a:ext cx="0" cy="0"/>
          <a:chOff x="0" y="0"/>
          <a:chExt cx="0" cy="0"/>
        </a:xfrm>
      </p:grpSpPr>
      <p:pic>
        <p:nvPicPr>
          <p:cNvPr id="2" name="1 Imagen" descr="189555_biegnace-konie-siwy-kasztan.jpg"/>
          <p:cNvPicPr>
            <a:picLocks noGrp="1" noChangeAspect="1"/>
          </p:cNvPicPr>
          <p:nvPr isPhoto="1"/>
        </p:nvPicPr>
        <p:blipFill>
          <a:blip r:embed="rId2">
            <a:lum/>
          </a:blip>
          <a:stretch>
            <a:fillRect/>
          </a:stretch>
        </p:blipFill>
        <p:spPr>
          <a:xfrm>
            <a:off x="0" y="3175"/>
            <a:ext cx="9144000" cy="6851650"/>
          </a:xfrm>
          <a:prstGeom prst="rect">
            <a:avLst/>
          </a:prstGeom>
          <a:noFill/>
          <a:ln>
            <a:noFill/>
          </a:ln>
        </p:spPr>
      </p:pic>
      <p:sp>
        <p:nvSpPr>
          <p:cNvPr id="4" name="3 Triángulo rectángulo"/>
          <p:cNvSpPr/>
          <p:nvPr/>
        </p:nvSpPr>
        <p:spPr>
          <a:xfrm flipV="1">
            <a:off x="0" y="0"/>
            <a:ext cx="4572000" cy="6858000"/>
          </a:xfrm>
          <a:prstGeom prst="rtTriangle">
            <a:avLst/>
          </a:prstGeom>
          <a:gradFill flip="none" rotWithShape="1">
            <a:gsLst>
              <a:gs pos="0">
                <a:schemeClr val="bg1">
                  <a:lumMod val="75000"/>
                  <a:shade val="30000"/>
                  <a:satMod val="115000"/>
                  <a:alpha val="0"/>
                </a:schemeClr>
              </a:gs>
              <a:gs pos="50000">
                <a:schemeClr val="bg1">
                  <a:lumMod val="75000"/>
                  <a:shade val="67500"/>
                  <a:satMod val="115000"/>
                </a:schemeClr>
              </a:gs>
              <a:gs pos="100000">
                <a:schemeClr val="bg1">
                  <a:lumMod val="75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Triángulo rectángulo"/>
          <p:cNvSpPr/>
          <p:nvPr/>
        </p:nvSpPr>
        <p:spPr>
          <a:xfrm flipH="1" flipV="1">
            <a:off x="4572000" y="0"/>
            <a:ext cx="4572000" cy="6858000"/>
          </a:xfrm>
          <a:prstGeom prst="rtTriangle">
            <a:avLst/>
          </a:prstGeom>
          <a:gradFill flip="none" rotWithShape="1">
            <a:gsLst>
              <a:gs pos="0">
                <a:schemeClr val="bg1">
                  <a:lumMod val="75000"/>
                  <a:shade val="30000"/>
                  <a:satMod val="115000"/>
                  <a:alpha val="0"/>
                </a:schemeClr>
              </a:gs>
              <a:gs pos="50000">
                <a:schemeClr val="bg1">
                  <a:lumMod val="75000"/>
                  <a:shade val="67500"/>
                  <a:satMod val="115000"/>
                </a:schemeClr>
              </a:gs>
              <a:gs pos="100000">
                <a:schemeClr val="bg1">
                  <a:lumMod val="75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riángulo rectángulo"/>
          <p:cNvSpPr/>
          <p:nvPr/>
        </p:nvSpPr>
        <p:spPr>
          <a:xfrm flipH="1">
            <a:off x="0" y="0"/>
            <a:ext cx="4572000" cy="6858000"/>
          </a:xfrm>
          <a:prstGeom prst="rtTriangle">
            <a:avLst/>
          </a:prstGeom>
          <a:gradFill flip="none" rotWithShape="1">
            <a:gsLst>
              <a:gs pos="0">
                <a:srgbClr val="996633">
                  <a:shade val="30000"/>
                  <a:satMod val="115000"/>
                  <a:alpha val="0"/>
                </a:srgbClr>
              </a:gs>
              <a:gs pos="50000">
                <a:srgbClr val="996633">
                  <a:shade val="67500"/>
                  <a:satMod val="115000"/>
                </a:srgbClr>
              </a:gs>
              <a:gs pos="100000">
                <a:srgbClr val="996633">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rectángulo"/>
          <p:cNvSpPr/>
          <p:nvPr/>
        </p:nvSpPr>
        <p:spPr>
          <a:xfrm>
            <a:off x="4572000" y="0"/>
            <a:ext cx="4572000" cy="6858000"/>
          </a:xfrm>
          <a:prstGeom prst="rtTriangle">
            <a:avLst/>
          </a:prstGeom>
          <a:gradFill flip="none" rotWithShape="1">
            <a:gsLst>
              <a:gs pos="0">
                <a:srgbClr val="996633">
                  <a:shade val="30000"/>
                  <a:satMod val="115000"/>
                  <a:alpha val="0"/>
                </a:srgbClr>
              </a:gs>
              <a:gs pos="50000">
                <a:srgbClr val="996633">
                  <a:shade val="67500"/>
                  <a:satMod val="115000"/>
                </a:srgbClr>
              </a:gs>
              <a:gs pos="100000">
                <a:srgbClr val="996633">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0" y="0"/>
            <a:ext cx="9144000" cy="6858000"/>
          </a:xfrm>
          <a:prstGeom prst="rect">
            <a:avLst/>
          </a:prstGeom>
          <a:gradFill flip="none" rotWithShape="1">
            <a:gsLst>
              <a:gs pos="0">
                <a:srgbClr val="D6B19C"/>
              </a:gs>
              <a:gs pos="30000">
                <a:srgbClr val="D49E6C"/>
              </a:gs>
              <a:gs pos="70000">
                <a:srgbClr val="A65528"/>
              </a:gs>
              <a:gs pos="100000">
                <a:srgbClr val="663012"/>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par>
                                <p:cTn id="8" presetID="17" presetClass="exit" presetSubtype="8" fill="hold" grpId="0" nodeType="withEffect">
                                  <p:stCondLst>
                                    <p:cond delay="0"/>
                                  </p:stCondLst>
                                  <p:childTnLst>
                                    <p:anim calcmode="lin" valueType="num">
                                      <p:cBhvr>
                                        <p:cTn id="9" dur="3000"/>
                                        <p:tgtEl>
                                          <p:spTgt spid="4"/>
                                        </p:tgtEl>
                                        <p:attrNameLst>
                                          <p:attrName>ppt_x</p:attrName>
                                        </p:attrNameLst>
                                      </p:cBhvr>
                                      <p:tavLst>
                                        <p:tav tm="0">
                                          <p:val>
                                            <p:strVal val="ppt_x"/>
                                          </p:val>
                                        </p:tav>
                                        <p:tav tm="100000">
                                          <p:val>
                                            <p:strVal val="ppt_x-ppt_w/2"/>
                                          </p:val>
                                        </p:tav>
                                      </p:tavLst>
                                    </p:anim>
                                    <p:anim calcmode="lin" valueType="num">
                                      <p:cBhvr>
                                        <p:cTn id="10" dur="3000"/>
                                        <p:tgtEl>
                                          <p:spTgt spid="4"/>
                                        </p:tgtEl>
                                        <p:attrNameLst>
                                          <p:attrName>ppt_y</p:attrName>
                                        </p:attrNameLst>
                                      </p:cBhvr>
                                      <p:tavLst>
                                        <p:tav tm="0">
                                          <p:val>
                                            <p:strVal val="ppt_y"/>
                                          </p:val>
                                        </p:tav>
                                        <p:tav tm="100000">
                                          <p:val>
                                            <p:strVal val="ppt_y"/>
                                          </p:val>
                                        </p:tav>
                                      </p:tavLst>
                                    </p:anim>
                                    <p:anim calcmode="lin" valueType="num">
                                      <p:cBhvr>
                                        <p:cTn id="11" dur="3000"/>
                                        <p:tgtEl>
                                          <p:spTgt spid="4"/>
                                        </p:tgtEl>
                                        <p:attrNameLst>
                                          <p:attrName>ppt_w</p:attrName>
                                        </p:attrNameLst>
                                      </p:cBhvr>
                                      <p:tavLst>
                                        <p:tav tm="0">
                                          <p:val>
                                            <p:strVal val="ppt_w"/>
                                          </p:val>
                                        </p:tav>
                                        <p:tav tm="100000">
                                          <p:val>
                                            <p:fltVal val="0"/>
                                          </p:val>
                                        </p:tav>
                                      </p:tavLst>
                                    </p:anim>
                                    <p:anim calcmode="lin" valueType="num">
                                      <p:cBhvr>
                                        <p:cTn id="12" dur="3000"/>
                                        <p:tgtEl>
                                          <p:spTgt spid="4"/>
                                        </p:tgtEl>
                                        <p:attrNameLst>
                                          <p:attrName>ppt_h</p:attrName>
                                        </p:attrNameLst>
                                      </p:cBhvr>
                                      <p:tavLst>
                                        <p:tav tm="0">
                                          <p:val>
                                            <p:strVal val="ppt_h"/>
                                          </p:val>
                                        </p:tav>
                                        <p:tav tm="100000">
                                          <p:val>
                                            <p:strVal val="ppt_h"/>
                                          </p:val>
                                        </p:tav>
                                      </p:tavLst>
                                    </p:anim>
                                    <p:set>
                                      <p:cBhvr>
                                        <p:cTn id="13" dur="1" fill="hold">
                                          <p:stCondLst>
                                            <p:cond delay="2999"/>
                                          </p:stCondLst>
                                        </p:cTn>
                                        <p:tgtEl>
                                          <p:spTgt spid="4"/>
                                        </p:tgtEl>
                                        <p:attrNameLst>
                                          <p:attrName>style.visibility</p:attrName>
                                        </p:attrNameLst>
                                      </p:cBhvr>
                                      <p:to>
                                        <p:strVal val="hidden"/>
                                      </p:to>
                                    </p:set>
                                  </p:childTnLst>
                                </p:cTn>
                              </p:par>
                              <p:par>
                                <p:cTn id="14" presetID="17" presetClass="exit" presetSubtype="2" fill="hold" grpId="0" nodeType="withEffect">
                                  <p:stCondLst>
                                    <p:cond delay="0"/>
                                  </p:stCondLst>
                                  <p:childTnLst>
                                    <p:anim calcmode="lin" valueType="num">
                                      <p:cBhvr>
                                        <p:cTn id="15" dur="3000"/>
                                        <p:tgtEl>
                                          <p:spTgt spid="5"/>
                                        </p:tgtEl>
                                        <p:attrNameLst>
                                          <p:attrName>ppt_x</p:attrName>
                                        </p:attrNameLst>
                                      </p:cBhvr>
                                      <p:tavLst>
                                        <p:tav tm="0">
                                          <p:val>
                                            <p:strVal val="ppt_x"/>
                                          </p:val>
                                        </p:tav>
                                        <p:tav tm="100000">
                                          <p:val>
                                            <p:strVal val="ppt_x+ppt_w/2"/>
                                          </p:val>
                                        </p:tav>
                                      </p:tavLst>
                                    </p:anim>
                                    <p:anim calcmode="lin" valueType="num">
                                      <p:cBhvr>
                                        <p:cTn id="16" dur="3000"/>
                                        <p:tgtEl>
                                          <p:spTgt spid="5"/>
                                        </p:tgtEl>
                                        <p:attrNameLst>
                                          <p:attrName>ppt_y</p:attrName>
                                        </p:attrNameLst>
                                      </p:cBhvr>
                                      <p:tavLst>
                                        <p:tav tm="0">
                                          <p:val>
                                            <p:strVal val="ppt_y"/>
                                          </p:val>
                                        </p:tav>
                                        <p:tav tm="100000">
                                          <p:val>
                                            <p:strVal val="ppt_y"/>
                                          </p:val>
                                        </p:tav>
                                      </p:tavLst>
                                    </p:anim>
                                    <p:anim calcmode="lin" valueType="num">
                                      <p:cBhvr>
                                        <p:cTn id="17" dur="3000"/>
                                        <p:tgtEl>
                                          <p:spTgt spid="5"/>
                                        </p:tgtEl>
                                        <p:attrNameLst>
                                          <p:attrName>ppt_w</p:attrName>
                                        </p:attrNameLst>
                                      </p:cBhvr>
                                      <p:tavLst>
                                        <p:tav tm="0">
                                          <p:val>
                                            <p:strVal val="ppt_w"/>
                                          </p:val>
                                        </p:tav>
                                        <p:tav tm="100000">
                                          <p:val>
                                            <p:fltVal val="0"/>
                                          </p:val>
                                        </p:tav>
                                      </p:tavLst>
                                    </p:anim>
                                    <p:anim calcmode="lin" valueType="num">
                                      <p:cBhvr>
                                        <p:cTn id="18" dur="3000"/>
                                        <p:tgtEl>
                                          <p:spTgt spid="5"/>
                                        </p:tgtEl>
                                        <p:attrNameLst>
                                          <p:attrName>ppt_h</p:attrName>
                                        </p:attrNameLst>
                                      </p:cBhvr>
                                      <p:tavLst>
                                        <p:tav tm="0">
                                          <p:val>
                                            <p:strVal val="ppt_h"/>
                                          </p:val>
                                        </p:tav>
                                        <p:tav tm="100000">
                                          <p:val>
                                            <p:strVal val="ppt_h"/>
                                          </p:val>
                                        </p:tav>
                                      </p:tavLst>
                                    </p:anim>
                                    <p:set>
                                      <p:cBhvr>
                                        <p:cTn id="19" dur="1" fill="hold">
                                          <p:stCondLst>
                                            <p:cond delay="2999"/>
                                          </p:stCondLst>
                                        </p:cTn>
                                        <p:tgtEl>
                                          <p:spTgt spid="5"/>
                                        </p:tgtEl>
                                        <p:attrNameLst>
                                          <p:attrName>style.visibility</p:attrName>
                                        </p:attrNameLst>
                                      </p:cBhvr>
                                      <p:to>
                                        <p:strVal val="hidden"/>
                                      </p:to>
                                    </p:set>
                                  </p:childTnLst>
                                </p:cTn>
                              </p:par>
                              <p:par>
                                <p:cTn id="20" presetID="17" presetClass="exit" presetSubtype="8" fill="hold" grpId="0" nodeType="withEffect">
                                  <p:stCondLst>
                                    <p:cond delay="0"/>
                                  </p:stCondLst>
                                  <p:childTnLst>
                                    <p:anim calcmode="lin" valueType="num">
                                      <p:cBhvr>
                                        <p:cTn id="21" dur="3000"/>
                                        <p:tgtEl>
                                          <p:spTgt spid="6"/>
                                        </p:tgtEl>
                                        <p:attrNameLst>
                                          <p:attrName>ppt_x</p:attrName>
                                        </p:attrNameLst>
                                      </p:cBhvr>
                                      <p:tavLst>
                                        <p:tav tm="0">
                                          <p:val>
                                            <p:strVal val="ppt_x"/>
                                          </p:val>
                                        </p:tav>
                                        <p:tav tm="100000">
                                          <p:val>
                                            <p:strVal val="ppt_x-ppt_w/2"/>
                                          </p:val>
                                        </p:tav>
                                      </p:tavLst>
                                    </p:anim>
                                    <p:anim calcmode="lin" valueType="num">
                                      <p:cBhvr>
                                        <p:cTn id="22" dur="3000"/>
                                        <p:tgtEl>
                                          <p:spTgt spid="6"/>
                                        </p:tgtEl>
                                        <p:attrNameLst>
                                          <p:attrName>ppt_y</p:attrName>
                                        </p:attrNameLst>
                                      </p:cBhvr>
                                      <p:tavLst>
                                        <p:tav tm="0">
                                          <p:val>
                                            <p:strVal val="ppt_y"/>
                                          </p:val>
                                        </p:tav>
                                        <p:tav tm="100000">
                                          <p:val>
                                            <p:strVal val="ppt_y"/>
                                          </p:val>
                                        </p:tav>
                                      </p:tavLst>
                                    </p:anim>
                                    <p:anim calcmode="lin" valueType="num">
                                      <p:cBhvr>
                                        <p:cTn id="23" dur="3000"/>
                                        <p:tgtEl>
                                          <p:spTgt spid="6"/>
                                        </p:tgtEl>
                                        <p:attrNameLst>
                                          <p:attrName>ppt_w</p:attrName>
                                        </p:attrNameLst>
                                      </p:cBhvr>
                                      <p:tavLst>
                                        <p:tav tm="0">
                                          <p:val>
                                            <p:strVal val="ppt_w"/>
                                          </p:val>
                                        </p:tav>
                                        <p:tav tm="100000">
                                          <p:val>
                                            <p:fltVal val="0"/>
                                          </p:val>
                                        </p:tav>
                                      </p:tavLst>
                                    </p:anim>
                                    <p:anim calcmode="lin" valueType="num">
                                      <p:cBhvr>
                                        <p:cTn id="24" dur="3000"/>
                                        <p:tgtEl>
                                          <p:spTgt spid="6"/>
                                        </p:tgtEl>
                                        <p:attrNameLst>
                                          <p:attrName>ppt_h</p:attrName>
                                        </p:attrNameLst>
                                      </p:cBhvr>
                                      <p:tavLst>
                                        <p:tav tm="0">
                                          <p:val>
                                            <p:strVal val="ppt_h"/>
                                          </p:val>
                                        </p:tav>
                                        <p:tav tm="100000">
                                          <p:val>
                                            <p:strVal val="ppt_h"/>
                                          </p:val>
                                        </p:tav>
                                      </p:tavLst>
                                    </p:anim>
                                    <p:set>
                                      <p:cBhvr>
                                        <p:cTn id="25" dur="1" fill="hold">
                                          <p:stCondLst>
                                            <p:cond delay="2999"/>
                                          </p:stCondLst>
                                        </p:cTn>
                                        <p:tgtEl>
                                          <p:spTgt spid="6"/>
                                        </p:tgtEl>
                                        <p:attrNameLst>
                                          <p:attrName>style.visibility</p:attrName>
                                        </p:attrNameLst>
                                      </p:cBhvr>
                                      <p:to>
                                        <p:strVal val="hidden"/>
                                      </p:to>
                                    </p:set>
                                  </p:childTnLst>
                                </p:cTn>
                              </p:par>
                              <p:par>
                                <p:cTn id="26" presetID="17" presetClass="exit" presetSubtype="2" fill="hold" grpId="0" nodeType="withEffect">
                                  <p:stCondLst>
                                    <p:cond delay="0"/>
                                  </p:stCondLst>
                                  <p:childTnLst>
                                    <p:anim calcmode="lin" valueType="num">
                                      <p:cBhvr>
                                        <p:cTn id="27" dur="3000"/>
                                        <p:tgtEl>
                                          <p:spTgt spid="7"/>
                                        </p:tgtEl>
                                        <p:attrNameLst>
                                          <p:attrName>ppt_x</p:attrName>
                                        </p:attrNameLst>
                                      </p:cBhvr>
                                      <p:tavLst>
                                        <p:tav tm="0">
                                          <p:val>
                                            <p:strVal val="ppt_x"/>
                                          </p:val>
                                        </p:tav>
                                        <p:tav tm="100000">
                                          <p:val>
                                            <p:strVal val="ppt_x+ppt_w/2"/>
                                          </p:val>
                                        </p:tav>
                                      </p:tavLst>
                                    </p:anim>
                                    <p:anim calcmode="lin" valueType="num">
                                      <p:cBhvr>
                                        <p:cTn id="28" dur="3000"/>
                                        <p:tgtEl>
                                          <p:spTgt spid="7"/>
                                        </p:tgtEl>
                                        <p:attrNameLst>
                                          <p:attrName>ppt_y</p:attrName>
                                        </p:attrNameLst>
                                      </p:cBhvr>
                                      <p:tavLst>
                                        <p:tav tm="0">
                                          <p:val>
                                            <p:strVal val="ppt_y"/>
                                          </p:val>
                                        </p:tav>
                                        <p:tav tm="100000">
                                          <p:val>
                                            <p:strVal val="ppt_y"/>
                                          </p:val>
                                        </p:tav>
                                      </p:tavLst>
                                    </p:anim>
                                    <p:anim calcmode="lin" valueType="num">
                                      <p:cBhvr>
                                        <p:cTn id="29" dur="3000"/>
                                        <p:tgtEl>
                                          <p:spTgt spid="7"/>
                                        </p:tgtEl>
                                        <p:attrNameLst>
                                          <p:attrName>ppt_w</p:attrName>
                                        </p:attrNameLst>
                                      </p:cBhvr>
                                      <p:tavLst>
                                        <p:tav tm="0">
                                          <p:val>
                                            <p:strVal val="ppt_w"/>
                                          </p:val>
                                        </p:tav>
                                        <p:tav tm="100000">
                                          <p:val>
                                            <p:fltVal val="0"/>
                                          </p:val>
                                        </p:tav>
                                      </p:tavLst>
                                    </p:anim>
                                    <p:anim calcmode="lin" valueType="num">
                                      <p:cBhvr>
                                        <p:cTn id="30" dur="3000"/>
                                        <p:tgtEl>
                                          <p:spTgt spid="7"/>
                                        </p:tgtEl>
                                        <p:attrNameLst>
                                          <p:attrName>ppt_h</p:attrName>
                                        </p:attrNameLst>
                                      </p:cBhvr>
                                      <p:tavLst>
                                        <p:tav tm="0">
                                          <p:val>
                                            <p:strVal val="ppt_h"/>
                                          </p:val>
                                        </p:tav>
                                        <p:tav tm="100000">
                                          <p:val>
                                            <p:strVal val="ppt_h"/>
                                          </p:val>
                                        </p:tav>
                                      </p:tavLst>
                                    </p:anim>
                                    <p:set>
                                      <p:cBhvr>
                                        <p:cTn id="31" dur="1" fill="hold">
                                          <p:stCondLst>
                                            <p:cond delay="2999"/>
                                          </p:stCondLst>
                                        </p:cTn>
                                        <p:tgtEl>
                                          <p:spTgt spid="7"/>
                                        </p:tgtEl>
                                        <p:attrNameLst>
                                          <p:attrName>style.visibility</p:attrName>
                                        </p:attrNameLst>
                                      </p:cBhvr>
                                      <p:to>
                                        <p:strVal val="hidden"/>
                                      </p:to>
                                    </p:set>
                                  </p:childTnLst>
                                </p:cTn>
                              </p:par>
                              <p:par>
                                <p:cTn id="32" presetID="17" presetClass="entr" presetSubtype="10" fill="hold" nodeType="withEffect">
                                  <p:stCondLst>
                                    <p:cond delay="0"/>
                                  </p:stCondLst>
                                  <p:childTnLst>
                                    <p:set>
                                      <p:cBhvr>
                                        <p:cTn id="33" dur="1" fill="hold">
                                          <p:stCondLst>
                                            <p:cond delay="0"/>
                                          </p:stCondLst>
                                        </p:cTn>
                                        <p:tgtEl>
                                          <p:spTgt spid="2"/>
                                        </p:tgtEl>
                                        <p:attrNameLst>
                                          <p:attrName>style.visibility</p:attrName>
                                        </p:attrNameLst>
                                      </p:cBhvr>
                                      <p:to>
                                        <p:strVal val="visible"/>
                                      </p:to>
                                    </p:set>
                                    <p:anim calcmode="lin" valueType="num">
                                      <p:cBhvr>
                                        <p:cTn id="34" dur="3000" fill="hold"/>
                                        <p:tgtEl>
                                          <p:spTgt spid="2"/>
                                        </p:tgtEl>
                                        <p:attrNameLst>
                                          <p:attrName>ppt_w</p:attrName>
                                        </p:attrNameLst>
                                      </p:cBhvr>
                                      <p:tavLst>
                                        <p:tav tm="0">
                                          <p:val>
                                            <p:fltVal val="0"/>
                                          </p:val>
                                        </p:tav>
                                        <p:tav tm="100000">
                                          <p:val>
                                            <p:strVal val="#ppt_w"/>
                                          </p:val>
                                        </p:tav>
                                      </p:tavLst>
                                    </p:anim>
                                    <p:anim calcmode="lin" valueType="num">
                                      <p:cBhvr>
                                        <p:cTn id="35" dur="3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100800"/>
        </a:solidFill>
        <a:effectLst/>
      </p:bgPr>
    </p:bg>
    <p:spTree>
      <p:nvGrpSpPr>
        <p:cNvPr id="1" name=""/>
        <p:cNvGrpSpPr/>
        <p:nvPr/>
      </p:nvGrpSpPr>
      <p:grpSpPr>
        <a:xfrm>
          <a:off x="0" y="0"/>
          <a:ext cx="0" cy="0"/>
          <a:chOff x="0" y="0"/>
          <a:chExt cx="0" cy="0"/>
        </a:xfrm>
      </p:grpSpPr>
      <p:pic>
        <p:nvPicPr>
          <p:cNvPr id="2" name="1 Imagen" descr="186530_klacz-rebak-krzewy.jpg"/>
          <p:cNvPicPr>
            <a:picLocks noGrp="1" noChangeAspect="1"/>
          </p:cNvPicPr>
          <p:nvPr isPhoto="1"/>
        </p:nvPicPr>
        <p:blipFill>
          <a:blip r:embed="rId2">
            <a:lum/>
          </a:blip>
          <a:stretch>
            <a:fillRect/>
          </a:stretch>
        </p:blipFill>
        <p:spPr>
          <a:xfrm>
            <a:off x="0" y="3175"/>
            <a:ext cx="9144000" cy="6851650"/>
          </a:xfrm>
          <a:prstGeom prst="rect">
            <a:avLst/>
          </a:prstGeom>
          <a:noFill/>
          <a:ln>
            <a:noFill/>
          </a:ln>
        </p:spPr>
      </p:pic>
      <p:sp>
        <p:nvSpPr>
          <p:cNvPr id="4" name="3 Onda"/>
          <p:cNvSpPr/>
          <p:nvPr/>
        </p:nvSpPr>
        <p:spPr>
          <a:xfrm rot="5400000">
            <a:off x="-1107281" y="1107281"/>
            <a:ext cx="6858000" cy="4643438"/>
          </a:xfrm>
          <a:prstGeom prst="wave">
            <a:avLst>
              <a:gd name="adj1" fmla="val 20000"/>
              <a:gd name="adj2" fmla="val -10000"/>
            </a:avLst>
          </a:prstGeom>
          <a:gradFill flip="none" rotWithShape="1">
            <a:gsLst>
              <a:gs pos="0">
                <a:srgbClr val="996633">
                  <a:shade val="30000"/>
                  <a:satMod val="115000"/>
                  <a:alpha val="0"/>
                </a:srgbClr>
              </a:gs>
              <a:gs pos="50000">
                <a:srgbClr val="996633">
                  <a:shade val="67500"/>
                  <a:satMod val="115000"/>
                </a:srgbClr>
              </a:gs>
              <a:gs pos="100000">
                <a:srgbClr val="996633">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Onda"/>
          <p:cNvSpPr/>
          <p:nvPr/>
        </p:nvSpPr>
        <p:spPr>
          <a:xfrm rot="5400000" flipV="1">
            <a:off x="3500438" y="1214438"/>
            <a:ext cx="6858000" cy="4429124"/>
          </a:xfrm>
          <a:prstGeom prst="wave">
            <a:avLst>
              <a:gd name="adj1" fmla="val 20000"/>
              <a:gd name="adj2" fmla="val -10000"/>
            </a:avLst>
          </a:prstGeom>
          <a:gradFill flip="none" rotWithShape="1">
            <a:gsLst>
              <a:gs pos="0">
                <a:srgbClr val="996633">
                  <a:shade val="30000"/>
                  <a:satMod val="115000"/>
                  <a:alpha val="0"/>
                </a:srgbClr>
              </a:gs>
              <a:gs pos="50000">
                <a:srgbClr val="996633">
                  <a:shade val="67500"/>
                  <a:satMod val="115000"/>
                </a:srgbClr>
              </a:gs>
              <a:gs pos="100000">
                <a:srgbClr val="996633">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gradFill flip="none" rotWithShape="1">
            <a:gsLst>
              <a:gs pos="0">
                <a:srgbClr val="D6B19C"/>
              </a:gs>
              <a:gs pos="30000">
                <a:srgbClr val="D49E6C"/>
              </a:gs>
              <a:gs pos="70000">
                <a:srgbClr val="A65528"/>
              </a:gs>
              <a:gs pos="100000">
                <a:srgbClr val="663012"/>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17" presetClass="exit" presetSubtype="8" fill="hold" grpId="0" nodeType="withEffect">
                                  <p:stCondLst>
                                    <p:cond delay="0"/>
                                  </p:stCondLst>
                                  <p:childTnLst>
                                    <p:anim calcmode="lin" valueType="num">
                                      <p:cBhvr>
                                        <p:cTn id="9" dur="3000"/>
                                        <p:tgtEl>
                                          <p:spTgt spid="4"/>
                                        </p:tgtEl>
                                        <p:attrNameLst>
                                          <p:attrName>ppt_x</p:attrName>
                                        </p:attrNameLst>
                                      </p:cBhvr>
                                      <p:tavLst>
                                        <p:tav tm="0">
                                          <p:val>
                                            <p:strVal val="ppt_x"/>
                                          </p:val>
                                        </p:tav>
                                        <p:tav tm="100000">
                                          <p:val>
                                            <p:strVal val="ppt_x-ppt_w/2"/>
                                          </p:val>
                                        </p:tav>
                                      </p:tavLst>
                                    </p:anim>
                                    <p:anim calcmode="lin" valueType="num">
                                      <p:cBhvr>
                                        <p:cTn id="10" dur="3000"/>
                                        <p:tgtEl>
                                          <p:spTgt spid="4"/>
                                        </p:tgtEl>
                                        <p:attrNameLst>
                                          <p:attrName>ppt_y</p:attrName>
                                        </p:attrNameLst>
                                      </p:cBhvr>
                                      <p:tavLst>
                                        <p:tav tm="0">
                                          <p:val>
                                            <p:strVal val="ppt_y"/>
                                          </p:val>
                                        </p:tav>
                                        <p:tav tm="100000">
                                          <p:val>
                                            <p:strVal val="ppt_y"/>
                                          </p:val>
                                        </p:tav>
                                      </p:tavLst>
                                    </p:anim>
                                    <p:anim calcmode="lin" valueType="num">
                                      <p:cBhvr>
                                        <p:cTn id="11" dur="3000"/>
                                        <p:tgtEl>
                                          <p:spTgt spid="4"/>
                                        </p:tgtEl>
                                        <p:attrNameLst>
                                          <p:attrName>ppt_w</p:attrName>
                                        </p:attrNameLst>
                                      </p:cBhvr>
                                      <p:tavLst>
                                        <p:tav tm="0">
                                          <p:val>
                                            <p:strVal val="ppt_w"/>
                                          </p:val>
                                        </p:tav>
                                        <p:tav tm="100000">
                                          <p:val>
                                            <p:fltVal val="0"/>
                                          </p:val>
                                        </p:tav>
                                      </p:tavLst>
                                    </p:anim>
                                    <p:anim calcmode="lin" valueType="num">
                                      <p:cBhvr>
                                        <p:cTn id="12" dur="3000"/>
                                        <p:tgtEl>
                                          <p:spTgt spid="4"/>
                                        </p:tgtEl>
                                        <p:attrNameLst>
                                          <p:attrName>ppt_h</p:attrName>
                                        </p:attrNameLst>
                                      </p:cBhvr>
                                      <p:tavLst>
                                        <p:tav tm="0">
                                          <p:val>
                                            <p:strVal val="ppt_h"/>
                                          </p:val>
                                        </p:tav>
                                        <p:tav tm="100000">
                                          <p:val>
                                            <p:strVal val="ppt_h"/>
                                          </p:val>
                                        </p:tav>
                                      </p:tavLst>
                                    </p:anim>
                                    <p:set>
                                      <p:cBhvr>
                                        <p:cTn id="13" dur="1" fill="hold">
                                          <p:stCondLst>
                                            <p:cond delay="2999"/>
                                          </p:stCondLst>
                                        </p:cTn>
                                        <p:tgtEl>
                                          <p:spTgt spid="4"/>
                                        </p:tgtEl>
                                        <p:attrNameLst>
                                          <p:attrName>style.visibility</p:attrName>
                                        </p:attrNameLst>
                                      </p:cBhvr>
                                      <p:to>
                                        <p:strVal val="hidden"/>
                                      </p:to>
                                    </p:set>
                                  </p:childTnLst>
                                </p:cTn>
                              </p:par>
                              <p:par>
                                <p:cTn id="14" presetID="2" presetClass="exit" presetSubtype="2" fill="hold" grpId="1" nodeType="withEffect">
                                  <p:stCondLst>
                                    <p:cond delay="0"/>
                                  </p:stCondLst>
                                  <p:childTnLst>
                                    <p:anim calcmode="lin" valueType="num">
                                      <p:cBhvr additive="base">
                                        <p:cTn id="15" dur="3000"/>
                                        <p:tgtEl>
                                          <p:spTgt spid="4"/>
                                        </p:tgtEl>
                                        <p:attrNameLst>
                                          <p:attrName>ppt_x</p:attrName>
                                        </p:attrNameLst>
                                      </p:cBhvr>
                                      <p:tavLst>
                                        <p:tav tm="0">
                                          <p:val>
                                            <p:strVal val="ppt_x"/>
                                          </p:val>
                                        </p:tav>
                                        <p:tav tm="100000">
                                          <p:val>
                                            <p:strVal val="1+ppt_w/2"/>
                                          </p:val>
                                        </p:tav>
                                      </p:tavLst>
                                    </p:anim>
                                    <p:anim calcmode="lin" valueType="num">
                                      <p:cBhvr additive="base">
                                        <p:cTn id="16" dur="3000"/>
                                        <p:tgtEl>
                                          <p:spTgt spid="4"/>
                                        </p:tgtEl>
                                        <p:attrNameLst>
                                          <p:attrName>ppt_y</p:attrName>
                                        </p:attrNameLst>
                                      </p:cBhvr>
                                      <p:tavLst>
                                        <p:tav tm="0">
                                          <p:val>
                                            <p:strVal val="ppt_y"/>
                                          </p:val>
                                        </p:tav>
                                        <p:tav tm="100000">
                                          <p:val>
                                            <p:strVal val="ppt_y"/>
                                          </p:val>
                                        </p:tav>
                                      </p:tavLst>
                                    </p:anim>
                                    <p:set>
                                      <p:cBhvr>
                                        <p:cTn id="17" dur="1" fill="hold">
                                          <p:stCondLst>
                                            <p:cond delay="2999"/>
                                          </p:stCondLst>
                                        </p:cTn>
                                        <p:tgtEl>
                                          <p:spTgt spid="4"/>
                                        </p:tgtEl>
                                        <p:attrNameLst>
                                          <p:attrName>style.visibility</p:attrName>
                                        </p:attrNameLst>
                                      </p:cBhvr>
                                      <p:to>
                                        <p:strVal val="hidden"/>
                                      </p:to>
                                    </p:set>
                                  </p:childTnLst>
                                </p:cTn>
                              </p:par>
                              <p:par>
                                <p:cTn id="18" presetID="17" presetClass="exit" presetSubtype="2" fill="hold" grpId="0" nodeType="withEffect">
                                  <p:stCondLst>
                                    <p:cond delay="0"/>
                                  </p:stCondLst>
                                  <p:childTnLst>
                                    <p:anim calcmode="lin" valueType="num">
                                      <p:cBhvr>
                                        <p:cTn id="19" dur="3000"/>
                                        <p:tgtEl>
                                          <p:spTgt spid="5"/>
                                        </p:tgtEl>
                                        <p:attrNameLst>
                                          <p:attrName>ppt_x</p:attrName>
                                        </p:attrNameLst>
                                      </p:cBhvr>
                                      <p:tavLst>
                                        <p:tav tm="0">
                                          <p:val>
                                            <p:strVal val="ppt_x"/>
                                          </p:val>
                                        </p:tav>
                                        <p:tav tm="100000">
                                          <p:val>
                                            <p:strVal val="ppt_x+ppt_w/2"/>
                                          </p:val>
                                        </p:tav>
                                      </p:tavLst>
                                    </p:anim>
                                    <p:anim calcmode="lin" valueType="num">
                                      <p:cBhvr>
                                        <p:cTn id="20" dur="3000"/>
                                        <p:tgtEl>
                                          <p:spTgt spid="5"/>
                                        </p:tgtEl>
                                        <p:attrNameLst>
                                          <p:attrName>ppt_y</p:attrName>
                                        </p:attrNameLst>
                                      </p:cBhvr>
                                      <p:tavLst>
                                        <p:tav tm="0">
                                          <p:val>
                                            <p:strVal val="ppt_y"/>
                                          </p:val>
                                        </p:tav>
                                        <p:tav tm="100000">
                                          <p:val>
                                            <p:strVal val="ppt_y"/>
                                          </p:val>
                                        </p:tav>
                                      </p:tavLst>
                                    </p:anim>
                                    <p:anim calcmode="lin" valueType="num">
                                      <p:cBhvr>
                                        <p:cTn id="21" dur="3000"/>
                                        <p:tgtEl>
                                          <p:spTgt spid="5"/>
                                        </p:tgtEl>
                                        <p:attrNameLst>
                                          <p:attrName>ppt_w</p:attrName>
                                        </p:attrNameLst>
                                      </p:cBhvr>
                                      <p:tavLst>
                                        <p:tav tm="0">
                                          <p:val>
                                            <p:strVal val="ppt_w"/>
                                          </p:val>
                                        </p:tav>
                                        <p:tav tm="100000">
                                          <p:val>
                                            <p:fltVal val="0"/>
                                          </p:val>
                                        </p:tav>
                                      </p:tavLst>
                                    </p:anim>
                                    <p:anim calcmode="lin" valueType="num">
                                      <p:cBhvr>
                                        <p:cTn id="22" dur="3000"/>
                                        <p:tgtEl>
                                          <p:spTgt spid="5"/>
                                        </p:tgtEl>
                                        <p:attrNameLst>
                                          <p:attrName>ppt_h</p:attrName>
                                        </p:attrNameLst>
                                      </p:cBhvr>
                                      <p:tavLst>
                                        <p:tav tm="0">
                                          <p:val>
                                            <p:strVal val="ppt_h"/>
                                          </p:val>
                                        </p:tav>
                                        <p:tav tm="100000">
                                          <p:val>
                                            <p:strVal val="ppt_h"/>
                                          </p:val>
                                        </p:tav>
                                      </p:tavLst>
                                    </p:anim>
                                    <p:set>
                                      <p:cBhvr>
                                        <p:cTn id="23" dur="1" fill="hold">
                                          <p:stCondLst>
                                            <p:cond delay="2999"/>
                                          </p:stCondLst>
                                        </p:cTn>
                                        <p:tgtEl>
                                          <p:spTgt spid="5"/>
                                        </p:tgtEl>
                                        <p:attrNameLst>
                                          <p:attrName>style.visibility</p:attrName>
                                        </p:attrNameLst>
                                      </p:cBhvr>
                                      <p:to>
                                        <p:strVal val="hidden"/>
                                      </p:to>
                                    </p:set>
                                  </p:childTnLst>
                                </p:cTn>
                              </p:par>
                              <p:par>
                                <p:cTn id="24" presetID="2" presetClass="exit" presetSubtype="8" fill="hold" grpId="1" nodeType="withEffect">
                                  <p:stCondLst>
                                    <p:cond delay="0"/>
                                  </p:stCondLst>
                                  <p:childTnLst>
                                    <p:anim calcmode="lin" valueType="num">
                                      <p:cBhvr additive="base">
                                        <p:cTn id="25" dur="3000"/>
                                        <p:tgtEl>
                                          <p:spTgt spid="5"/>
                                        </p:tgtEl>
                                        <p:attrNameLst>
                                          <p:attrName>ppt_x</p:attrName>
                                        </p:attrNameLst>
                                      </p:cBhvr>
                                      <p:tavLst>
                                        <p:tav tm="0">
                                          <p:val>
                                            <p:strVal val="ppt_x"/>
                                          </p:val>
                                        </p:tav>
                                        <p:tav tm="100000">
                                          <p:val>
                                            <p:strVal val="0-ppt_w/2"/>
                                          </p:val>
                                        </p:tav>
                                      </p:tavLst>
                                    </p:anim>
                                    <p:anim calcmode="lin" valueType="num">
                                      <p:cBhvr additive="base">
                                        <p:cTn id="26" dur="3000"/>
                                        <p:tgtEl>
                                          <p:spTgt spid="5"/>
                                        </p:tgtEl>
                                        <p:attrNameLst>
                                          <p:attrName>ppt_y</p:attrName>
                                        </p:attrNameLst>
                                      </p:cBhvr>
                                      <p:tavLst>
                                        <p:tav tm="0">
                                          <p:val>
                                            <p:strVal val="ppt_y"/>
                                          </p:val>
                                        </p:tav>
                                        <p:tav tm="100000">
                                          <p:val>
                                            <p:strVal val="ppt_y"/>
                                          </p:val>
                                        </p:tav>
                                      </p:tavLst>
                                    </p:anim>
                                    <p:set>
                                      <p:cBhvr>
                                        <p:cTn id="27" dur="1" fill="hold">
                                          <p:stCondLst>
                                            <p:cond delay="2999"/>
                                          </p:stCondLst>
                                        </p:cTn>
                                        <p:tgtEl>
                                          <p:spTgt spid="5"/>
                                        </p:tgtEl>
                                        <p:attrNameLst>
                                          <p:attrName>style.visibility</p:attrName>
                                        </p:attrNameLst>
                                      </p:cBhvr>
                                      <p:to>
                                        <p:strVal val="hidden"/>
                                      </p:to>
                                    </p:set>
                                  </p:childTnLst>
                                </p:cTn>
                              </p:par>
                              <p:par>
                                <p:cTn id="28" presetID="17" presetClass="entr" presetSubtype="10" fill="hold" nodeType="withEffect">
                                  <p:stCondLst>
                                    <p:cond delay="0"/>
                                  </p:stCondLst>
                                  <p:childTnLst>
                                    <p:set>
                                      <p:cBhvr>
                                        <p:cTn id="29" dur="1" fill="hold">
                                          <p:stCondLst>
                                            <p:cond delay="0"/>
                                          </p:stCondLst>
                                        </p:cTn>
                                        <p:tgtEl>
                                          <p:spTgt spid="2"/>
                                        </p:tgtEl>
                                        <p:attrNameLst>
                                          <p:attrName>style.visibility</p:attrName>
                                        </p:attrNameLst>
                                      </p:cBhvr>
                                      <p:to>
                                        <p:strVal val="visible"/>
                                      </p:to>
                                    </p:set>
                                    <p:anim calcmode="lin" valueType="num">
                                      <p:cBhvr>
                                        <p:cTn id="30" dur="3000" fill="hold"/>
                                        <p:tgtEl>
                                          <p:spTgt spid="2"/>
                                        </p:tgtEl>
                                        <p:attrNameLst>
                                          <p:attrName>ppt_w</p:attrName>
                                        </p:attrNameLst>
                                      </p:cBhvr>
                                      <p:tavLst>
                                        <p:tav tm="0">
                                          <p:val>
                                            <p:fltVal val="0"/>
                                          </p:val>
                                        </p:tav>
                                        <p:tav tm="100000">
                                          <p:val>
                                            <p:strVal val="#ppt_w"/>
                                          </p:val>
                                        </p:tav>
                                      </p:tavLst>
                                    </p:anim>
                                    <p:anim calcmode="lin" valueType="num">
                                      <p:cBhvr>
                                        <p:cTn id="31" dur="3000" fill="hold"/>
                                        <p:tgtEl>
                                          <p:spTgt spid="2"/>
                                        </p:tgtEl>
                                        <p:attrNameLst>
                                          <p:attrName>ppt_h</p:attrName>
                                        </p:attrNameLst>
                                      </p:cBhvr>
                                      <p:tavLst>
                                        <p:tav tm="0">
                                          <p:val>
                                            <p:strVal val="#ppt_h"/>
                                          </p:val>
                                        </p:tav>
                                        <p:tav tm="100000">
                                          <p:val>
                                            <p:strVal val="#ppt_h"/>
                                          </p:val>
                                        </p:tav>
                                      </p:tavLst>
                                    </p:anim>
                                  </p:childTnLst>
                                </p:cTn>
                              </p:par>
                              <p:par>
                                <p:cTn id="32" presetID="3" presetClass="entr" presetSubtype="5" fill="hold" nodeType="withEffect">
                                  <p:stCondLst>
                                    <p:cond delay="0"/>
                                  </p:stCondLst>
                                  <p:childTnLst>
                                    <p:set>
                                      <p:cBhvr>
                                        <p:cTn id="33" dur="1" fill="hold">
                                          <p:stCondLst>
                                            <p:cond delay="0"/>
                                          </p:stCondLst>
                                        </p:cTn>
                                        <p:tgtEl>
                                          <p:spTgt spid="2"/>
                                        </p:tgtEl>
                                        <p:attrNameLst>
                                          <p:attrName>style.visibility</p:attrName>
                                        </p:attrNameLst>
                                      </p:cBhvr>
                                      <p:to>
                                        <p:strVal val="visible"/>
                                      </p:to>
                                    </p:set>
                                    <p:animEffect transition="in" filter="blinds(vertical)">
                                      <p:cBhvr>
                                        <p:cTn id="34"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P spid="6"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361B00"/>
        </a:solidFill>
        <a:effectLst/>
      </p:bgPr>
    </p:bg>
    <p:spTree>
      <p:nvGrpSpPr>
        <p:cNvPr id="1" name=""/>
        <p:cNvGrpSpPr/>
        <p:nvPr/>
      </p:nvGrpSpPr>
      <p:grpSpPr>
        <a:xfrm>
          <a:off x="0" y="0"/>
          <a:ext cx="0" cy="0"/>
          <a:chOff x="0" y="0"/>
          <a:chExt cx="0" cy="0"/>
        </a:xfrm>
      </p:grpSpPr>
      <p:pic>
        <p:nvPicPr>
          <p:cNvPr id="2" name="1 Imagen" descr="189731_dwa-konie.jpg"/>
          <p:cNvPicPr>
            <a:picLocks noGrp="1" noChangeAspect="1"/>
          </p:cNvPicPr>
          <p:nvPr isPhoto="1"/>
        </p:nvPicPr>
        <p:blipFill>
          <a:blip r:embed="rId2">
            <a:lum/>
          </a:blip>
          <a:stretch>
            <a:fillRect/>
          </a:stretch>
        </p:blipFill>
        <p:spPr>
          <a:xfrm>
            <a:off x="0" y="3175"/>
            <a:ext cx="9144000" cy="6851650"/>
          </a:xfrm>
          <a:prstGeom prst="rect">
            <a:avLst/>
          </a:prstGeom>
          <a:noFill/>
          <a:ln>
            <a:noFill/>
          </a:ln>
        </p:spPr>
      </p:pic>
      <p:sp>
        <p:nvSpPr>
          <p:cNvPr id="4" name="3 Paralelogramo"/>
          <p:cNvSpPr/>
          <p:nvPr/>
        </p:nvSpPr>
        <p:spPr>
          <a:xfrm>
            <a:off x="0" y="0"/>
            <a:ext cx="4572000" cy="6858000"/>
          </a:xfrm>
          <a:prstGeom prst="parallelogram">
            <a:avLst>
              <a:gd name="adj" fmla="val 65848"/>
            </a:avLst>
          </a:prstGeom>
          <a:solidFill>
            <a:srgbClr val="51361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Paralelogramo"/>
          <p:cNvSpPr/>
          <p:nvPr/>
        </p:nvSpPr>
        <p:spPr>
          <a:xfrm flipH="1">
            <a:off x="4572000" y="0"/>
            <a:ext cx="4572000" cy="6858000"/>
          </a:xfrm>
          <a:prstGeom prst="parallelogram">
            <a:avLst>
              <a:gd name="adj" fmla="val 70848"/>
            </a:avLst>
          </a:prstGeom>
          <a:solidFill>
            <a:srgbClr val="51361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riángulo rectángulo"/>
          <p:cNvSpPr/>
          <p:nvPr/>
        </p:nvSpPr>
        <p:spPr>
          <a:xfrm flipV="1">
            <a:off x="0" y="0"/>
            <a:ext cx="3000364" cy="6858000"/>
          </a:xfrm>
          <a:prstGeom prst="rtTriangle">
            <a:avLst/>
          </a:prstGeom>
          <a:solidFill>
            <a:srgbClr val="9966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rectángulo"/>
          <p:cNvSpPr/>
          <p:nvPr/>
        </p:nvSpPr>
        <p:spPr>
          <a:xfrm flipH="1" flipV="1">
            <a:off x="5929322" y="0"/>
            <a:ext cx="3214678" cy="6858000"/>
          </a:xfrm>
          <a:prstGeom prst="rtTriangle">
            <a:avLst/>
          </a:prstGeom>
          <a:solidFill>
            <a:srgbClr val="9966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rectángulo"/>
          <p:cNvSpPr/>
          <p:nvPr/>
        </p:nvSpPr>
        <p:spPr>
          <a:xfrm>
            <a:off x="4572000" y="0"/>
            <a:ext cx="3214710" cy="6858000"/>
          </a:xfrm>
          <a:prstGeom prst="rtTriangle">
            <a:avLst/>
          </a:prstGeom>
          <a:solidFill>
            <a:srgbClr val="904E1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rectángulo"/>
          <p:cNvSpPr/>
          <p:nvPr/>
        </p:nvSpPr>
        <p:spPr>
          <a:xfrm flipH="1">
            <a:off x="1571604" y="0"/>
            <a:ext cx="3009920" cy="6858000"/>
          </a:xfrm>
          <a:prstGeom prst="rtTriangle">
            <a:avLst/>
          </a:prstGeom>
          <a:solidFill>
            <a:srgbClr val="904E1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0" y="0"/>
            <a:ext cx="9144000" cy="6858000"/>
          </a:xfrm>
          <a:prstGeom prst="rect">
            <a:avLst/>
          </a:prstGeom>
          <a:gradFill flip="none" rotWithShape="1">
            <a:gsLst>
              <a:gs pos="0">
                <a:srgbClr val="D6B19C"/>
              </a:gs>
              <a:gs pos="30000">
                <a:srgbClr val="D49E6C"/>
              </a:gs>
              <a:gs pos="70000">
                <a:srgbClr val="A65528"/>
              </a:gs>
              <a:gs pos="100000">
                <a:srgbClr val="663012"/>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0"/>
                                        </p:tgtEl>
                                        <p:attrNameLst>
                                          <p:attrName>style.opacity</p:attrName>
                                        </p:attrNameLst>
                                      </p:cBhvr>
                                      <p:to>
                                        <p:strVal val="0"/>
                                      </p:to>
                                    </p:set>
                                    <p:animEffect filter="image" prLst="opacity: 0">
                                      <p:cBhvr rctx="IE">
                                        <p:cTn id="7" dur="indefinite"/>
                                        <p:tgtEl>
                                          <p:spTgt spid="10"/>
                                        </p:tgtEl>
                                      </p:cBhvr>
                                    </p:animEffect>
                                  </p:childTnLst>
                                </p:cTn>
                              </p:par>
                              <p:par>
                                <p:cTn id="8" presetID="2" presetClass="exit" presetSubtype="12" fill="hold" grpId="1" nodeType="withEffect">
                                  <p:stCondLst>
                                    <p:cond delay="0"/>
                                  </p:stCondLst>
                                  <p:childTnLst>
                                    <p:anim calcmode="lin" valueType="num">
                                      <p:cBhvr additive="base">
                                        <p:cTn id="9" dur="3000"/>
                                        <p:tgtEl>
                                          <p:spTgt spid="4"/>
                                        </p:tgtEl>
                                        <p:attrNameLst>
                                          <p:attrName>ppt_x</p:attrName>
                                        </p:attrNameLst>
                                      </p:cBhvr>
                                      <p:tavLst>
                                        <p:tav tm="0">
                                          <p:val>
                                            <p:strVal val="ppt_x"/>
                                          </p:val>
                                        </p:tav>
                                        <p:tav tm="100000">
                                          <p:val>
                                            <p:strVal val="0-ppt_w/2"/>
                                          </p:val>
                                        </p:tav>
                                      </p:tavLst>
                                    </p:anim>
                                    <p:anim calcmode="lin" valueType="num">
                                      <p:cBhvr additive="base">
                                        <p:cTn id="10" dur="3000"/>
                                        <p:tgtEl>
                                          <p:spTgt spid="4"/>
                                        </p:tgtEl>
                                        <p:attrNameLst>
                                          <p:attrName>ppt_y</p:attrName>
                                        </p:attrNameLst>
                                      </p:cBhvr>
                                      <p:tavLst>
                                        <p:tav tm="0">
                                          <p:val>
                                            <p:strVal val="ppt_y"/>
                                          </p:val>
                                        </p:tav>
                                        <p:tav tm="100000">
                                          <p:val>
                                            <p:strVal val="1+ppt_h/2"/>
                                          </p:val>
                                        </p:tav>
                                      </p:tavLst>
                                    </p:anim>
                                    <p:set>
                                      <p:cBhvr>
                                        <p:cTn id="11" dur="1" fill="hold">
                                          <p:stCondLst>
                                            <p:cond delay="2999"/>
                                          </p:stCondLst>
                                        </p:cTn>
                                        <p:tgtEl>
                                          <p:spTgt spid="4"/>
                                        </p:tgtEl>
                                        <p:attrNameLst>
                                          <p:attrName>style.visibility</p:attrName>
                                        </p:attrNameLst>
                                      </p:cBhvr>
                                      <p:to>
                                        <p:strVal val="hidden"/>
                                      </p:to>
                                    </p:set>
                                  </p:childTnLst>
                                </p:cTn>
                              </p:par>
                              <p:par>
                                <p:cTn id="12" presetID="2" presetClass="exit" presetSubtype="6" fill="hold" grpId="1" nodeType="withEffect">
                                  <p:stCondLst>
                                    <p:cond delay="0"/>
                                  </p:stCondLst>
                                  <p:childTnLst>
                                    <p:anim calcmode="lin" valueType="num">
                                      <p:cBhvr additive="base">
                                        <p:cTn id="13" dur="3000"/>
                                        <p:tgtEl>
                                          <p:spTgt spid="5"/>
                                        </p:tgtEl>
                                        <p:attrNameLst>
                                          <p:attrName>ppt_x</p:attrName>
                                        </p:attrNameLst>
                                      </p:cBhvr>
                                      <p:tavLst>
                                        <p:tav tm="0">
                                          <p:val>
                                            <p:strVal val="ppt_x"/>
                                          </p:val>
                                        </p:tav>
                                        <p:tav tm="100000">
                                          <p:val>
                                            <p:strVal val="1+ppt_w/2"/>
                                          </p:val>
                                        </p:tav>
                                      </p:tavLst>
                                    </p:anim>
                                    <p:anim calcmode="lin" valueType="num">
                                      <p:cBhvr additive="base">
                                        <p:cTn id="14" dur="3000"/>
                                        <p:tgtEl>
                                          <p:spTgt spid="5"/>
                                        </p:tgtEl>
                                        <p:attrNameLst>
                                          <p:attrName>ppt_y</p:attrName>
                                        </p:attrNameLst>
                                      </p:cBhvr>
                                      <p:tavLst>
                                        <p:tav tm="0">
                                          <p:val>
                                            <p:strVal val="ppt_y"/>
                                          </p:val>
                                        </p:tav>
                                        <p:tav tm="100000">
                                          <p:val>
                                            <p:strVal val="1+ppt_h/2"/>
                                          </p:val>
                                        </p:tav>
                                      </p:tavLst>
                                    </p:anim>
                                    <p:set>
                                      <p:cBhvr>
                                        <p:cTn id="15" dur="1" fill="hold">
                                          <p:stCondLst>
                                            <p:cond delay="2999"/>
                                          </p:stCondLst>
                                        </p:cTn>
                                        <p:tgtEl>
                                          <p:spTgt spid="5"/>
                                        </p:tgtEl>
                                        <p:attrNameLst>
                                          <p:attrName>style.visibility</p:attrName>
                                        </p:attrNameLst>
                                      </p:cBhvr>
                                      <p:to>
                                        <p:strVal val="hidden"/>
                                      </p:to>
                                    </p:set>
                                  </p:childTnLst>
                                </p:cTn>
                              </p:par>
                              <p:par>
                                <p:cTn id="16" presetID="3" presetClass="exit" presetSubtype="10" fill="hold" grpId="0" nodeType="withEffect">
                                  <p:stCondLst>
                                    <p:cond delay="0"/>
                                  </p:stCondLst>
                                  <p:childTnLst>
                                    <p:animEffect transition="out" filter="blinds(horizontal)">
                                      <p:cBhvr>
                                        <p:cTn id="17" dur="3000"/>
                                        <p:tgtEl>
                                          <p:spTgt spid="4"/>
                                        </p:tgtEl>
                                      </p:cBhvr>
                                    </p:animEffect>
                                    <p:set>
                                      <p:cBhvr>
                                        <p:cTn id="18" dur="1" fill="hold">
                                          <p:stCondLst>
                                            <p:cond delay="2999"/>
                                          </p:stCondLst>
                                        </p:cTn>
                                        <p:tgtEl>
                                          <p:spTgt spid="4"/>
                                        </p:tgtEl>
                                        <p:attrNameLst>
                                          <p:attrName>style.visibility</p:attrName>
                                        </p:attrNameLst>
                                      </p:cBhvr>
                                      <p:to>
                                        <p:strVal val="hidden"/>
                                      </p:to>
                                    </p:set>
                                  </p:childTnLst>
                                </p:cTn>
                              </p:par>
                              <p:par>
                                <p:cTn id="19" presetID="3" presetClass="exit" presetSubtype="10" fill="hold" grpId="0" nodeType="withEffect">
                                  <p:stCondLst>
                                    <p:cond delay="0"/>
                                  </p:stCondLst>
                                  <p:childTnLst>
                                    <p:animEffect transition="out" filter="blinds(horizontal)">
                                      <p:cBhvr>
                                        <p:cTn id="20" dur="3000"/>
                                        <p:tgtEl>
                                          <p:spTgt spid="5"/>
                                        </p:tgtEl>
                                      </p:cBhvr>
                                    </p:animEffect>
                                    <p:set>
                                      <p:cBhvr>
                                        <p:cTn id="21" dur="1" fill="hold">
                                          <p:stCondLst>
                                            <p:cond delay="2999"/>
                                          </p:stCondLst>
                                        </p:cTn>
                                        <p:tgtEl>
                                          <p:spTgt spid="5"/>
                                        </p:tgtEl>
                                        <p:attrNameLst>
                                          <p:attrName>style.visibility</p:attrName>
                                        </p:attrNameLst>
                                      </p:cBhvr>
                                      <p:to>
                                        <p:strVal val="hidden"/>
                                      </p:to>
                                    </p:set>
                                  </p:childTnLst>
                                </p:cTn>
                              </p:par>
                              <p:par>
                                <p:cTn id="22" presetID="17" presetClass="exit" presetSubtype="2" fill="hold" grpId="0" nodeType="withEffect">
                                  <p:stCondLst>
                                    <p:cond delay="0"/>
                                  </p:stCondLst>
                                  <p:childTnLst>
                                    <p:anim calcmode="lin" valueType="num">
                                      <p:cBhvr>
                                        <p:cTn id="23" dur="3000"/>
                                        <p:tgtEl>
                                          <p:spTgt spid="7"/>
                                        </p:tgtEl>
                                        <p:attrNameLst>
                                          <p:attrName>ppt_x</p:attrName>
                                        </p:attrNameLst>
                                      </p:cBhvr>
                                      <p:tavLst>
                                        <p:tav tm="0">
                                          <p:val>
                                            <p:strVal val="ppt_x"/>
                                          </p:val>
                                        </p:tav>
                                        <p:tav tm="100000">
                                          <p:val>
                                            <p:strVal val="ppt_x+ppt_w/2"/>
                                          </p:val>
                                        </p:tav>
                                      </p:tavLst>
                                    </p:anim>
                                    <p:anim calcmode="lin" valueType="num">
                                      <p:cBhvr>
                                        <p:cTn id="24" dur="3000"/>
                                        <p:tgtEl>
                                          <p:spTgt spid="7"/>
                                        </p:tgtEl>
                                        <p:attrNameLst>
                                          <p:attrName>ppt_y</p:attrName>
                                        </p:attrNameLst>
                                      </p:cBhvr>
                                      <p:tavLst>
                                        <p:tav tm="0">
                                          <p:val>
                                            <p:strVal val="ppt_y"/>
                                          </p:val>
                                        </p:tav>
                                        <p:tav tm="100000">
                                          <p:val>
                                            <p:strVal val="ppt_y"/>
                                          </p:val>
                                        </p:tav>
                                      </p:tavLst>
                                    </p:anim>
                                    <p:anim calcmode="lin" valueType="num">
                                      <p:cBhvr>
                                        <p:cTn id="25" dur="3000"/>
                                        <p:tgtEl>
                                          <p:spTgt spid="7"/>
                                        </p:tgtEl>
                                        <p:attrNameLst>
                                          <p:attrName>ppt_w</p:attrName>
                                        </p:attrNameLst>
                                      </p:cBhvr>
                                      <p:tavLst>
                                        <p:tav tm="0">
                                          <p:val>
                                            <p:strVal val="ppt_w"/>
                                          </p:val>
                                        </p:tav>
                                        <p:tav tm="100000">
                                          <p:val>
                                            <p:fltVal val="0"/>
                                          </p:val>
                                        </p:tav>
                                      </p:tavLst>
                                    </p:anim>
                                    <p:anim calcmode="lin" valueType="num">
                                      <p:cBhvr>
                                        <p:cTn id="26" dur="3000"/>
                                        <p:tgtEl>
                                          <p:spTgt spid="7"/>
                                        </p:tgtEl>
                                        <p:attrNameLst>
                                          <p:attrName>ppt_h</p:attrName>
                                        </p:attrNameLst>
                                      </p:cBhvr>
                                      <p:tavLst>
                                        <p:tav tm="0">
                                          <p:val>
                                            <p:strVal val="ppt_h"/>
                                          </p:val>
                                        </p:tav>
                                        <p:tav tm="100000">
                                          <p:val>
                                            <p:strVal val="ppt_h"/>
                                          </p:val>
                                        </p:tav>
                                      </p:tavLst>
                                    </p:anim>
                                    <p:set>
                                      <p:cBhvr>
                                        <p:cTn id="27" dur="1" fill="hold">
                                          <p:stCondLst>
                                            <p:cond delay="2999"/>
                                          </p:stCondLst>
                                        </p:cTn>
                                        <p:tgtEl>
                                          <p:spTgt spid="7"/>
                                        </p:tgtEl>
                                        <p:attrNameLst>
                                          <p:attrName>style.visibility</p:attrName>
                                        </p:attrNameLst>
                                      </p:cBhvr>
                                      <p:to>
                                        <p:strVal val="hidden"/>
                                      </p:to>
                                    </p:set>
                                  </p:childTnLst>
                                </p:cTn>
                              </p:par>
                              <p:par>
                                <p:cTn id="28" presetID="17" presetClass="exit" presetSubtype="8" fill="hold" grpId="0" nodeType="withEffect">
                                  <p:stCondLst>
                                    <p:cond delay="0"/>
                                  </p:stCondLst>
                                  <p:childTnLst>
                                    <p:anim calcmode="lin" valueType="num">
                                      <p:cBhvr>
                                        <p:cTn id="29" dur="3000"/>
                                        <p:tgtEl>
                                          <p:spTgt spid="6"/>
                                        </p:tgtEl>
                                        <p:attrNameLst>
                                          <p:attrName>ppt_x</p:attrName>
                                        </p:attrNameLst>
                                      </p:cBhvr>
                                      <p:tavLst>
                                        <p:tav tm="0">
                                          <p:val>
                                            <p:strVal val="ppt_x"/>
                                          </p:val>
                                        </p:tav>
                                        <p:tav tm="100000">
                                          <p:val>
                                            <p:strVal val="ppt_x-ppt_w/2"/>
                                          </p:val>
                                        </p:tav>
                                      </p:tavLst>
                                    </p:anim>
                                    <p:anim calcmode="lin" valueType="num">
                                      <p:cBhvr>
                                        <p:cTn id="30" dur="3000"/>
                                        <p:tgtEl>
                                          <p:spTgt spid="6"/>
                                        </p:tgtEl>
                                        <p:attrNameLst>
                                          <p:attrName>ppt_y</p:attrName>
                                        </p:attrNameLst>
                                      </p:cBhvr>
                                      <p:tavLst>
                                        <p:tav tm="0">
                                          <p:val>
                                            <p:strVal val="ppt_y"/>
                                          </p:val>
                                        </p:tav>
                                        <p:tav tm="100000">
                                          <p:val>
                                            <p:strVal val="ppt_y"/>
                                          </p:val>
                                        </p:tav>
                                      </p:tavLst>
                                    </p:anim>
                                    <p:anim calcmode="lin" valueType="num">
                                      <p:cBhvr>
                                        <p:cTn id="31" dur="3000"/>
                                        <p:tgtEl>
                                          <p:spTgt spid="6"/>
                                        </p:tgtEl>
                                        <p:attrNameLst>
                                          <p:attrName>ppt_w</p:attrName>
                                        </p:attrNameLst>
                                      </p:cBhvr>
                                      <p:tavLst>
                                        <p:tav tm="0">
                                          <p:val>
                                            <p:strVal val="ppt_w"/>
                                          </p:val>
                                        </p:tav>
                                        <p:tav tm="100000">
                                          <p:val>
                                            <p:fltVal val="0"/>
                                          </p:val>
                                        </p:tav>
                                      </p:tavLst>
                                    </p:anim>
                                    <p:anim calcmode="lin" valueType="num">
                                      <p:cBhvr>
                                        <p:cTn id="32" dur="3000"/>
                                        <p:tgtEl>
                                          <p:spTgt spid="6"/>
                                        </p:tgtEl>
                                        <p:attrNameLst>
                                          <p:attrName>ppt_h</p:attrName>
                                        </p:attrNameLst>
                                      </p:cBhvr>
                                      <p:tavLst>
                                        <p:tav tm="0">
                                          <p:val>
                                            <p:strVal val="ppt_h"/>
                                          </p:val>
                                        </p:tav>
                                        <p:tav tm="100000">
                                          <p:val>
                                            <p:strVal val="ppt_h"/>
                                          </p:val>
                                        </p:tav>
                                      </p:tavLst>
                                    </p:anim>
                                    <p:set>
                                      <p:cBhvr>
                                        <p:cTn id="33" dur="1" fill="hold">
                                          <p:stCondLst>
                                            <p:cond delay="2999"/>
                                          </p:stCondLst>
                                        </p:cTn>
                                        <p:tgtEl>
                                          <p:spTgt spid="6"/>
                                        </p:tgtEl>
                                        <p:attrNameLst>
                                          <p:attrName>style.visibility</p:attrName>
                                        </p:attrNameLst>
                                      </p:cBhvr>
                                      <p:to>
                                        <p:strVal val="hidden"/>
                                      </p:to>
                                    </p:set>
                                  </p:childTnLst>
                                </p:cTn>
                              </p:par>
                              <p:par>
                                <p:cTn id="34" presetID="17" presetClass="exit" presetSubtype="4" fill="hold" grpId="0" nodeType="withEffect">
                                  <p:stCondLst>
                                    <p:cond delay="0"/>
                                  </p:stCondLst>
                                  <p:childTnLst>
                                    <p:anim calcmode="lin" valueType="num">
                                      <p:cBhvr>
                                        <p:cTn id="35" dur="3000"/>
                                        <p:tgtEl>
                                          <p:spTgt spid="9"/>
                                        </p:tgtEl>
                                        <p:attrNameLst>
                                          <p:attrName>ppt_x</p:attrName>
                                        </p:attrNameLst>
                                      </p:cBhvr>
                                      <p:tavLst>
                                        <p:tav tm="0">
                                          <p:val>
                                            <p:strVal val="ppt_x"/>
                                          </p:val>
                                        </p:tav>
                                        <p:tav tm="100000">
                                          <p:val>
                                            <p:strVal val="ppt_x"/>
                                          </p:val>
                                        </p:tav>
                                      </p:tavLst>
                                    </p:anim>
                                    <p:anim calcmode="lin" valueType="num">
                                      <p:cBhvr>
                                        <p:cTn id="36" dur="3000"/>
                                        <p:tgtEl>
                                          <p:spTgt spid="9"/>
                                        </p:tgtEl>
                                        <p:attrNameLst>
                                          <p:attrName>ppt_y</p:attrName>
                                        </p:attrNameLst>
                                      </p:cBhvr>
                                      <p:tavLst>
                                        <p:tav tm="0">
                                          <p:val>
                                            <p:strVal val="ppt_y"/>
                                          </p:val>
                                        </p:tav>
                                        <p:tav tm="100000">
                                          <p:val>
                                            <p:strVal val="ppt_y+ppt_h/2"/>
                                          </p:val>
                                        </p:tav>
                                      </p:tavLst>
                                    </p:anim>
                                    <p:anim calcmode="lin" valueType="num">
                                      <p:cBhvr>
                                        <p:cTn id="37" dur="3000"/>
                                        <p:tgtEl>
                                          <p:spTgt spid="9"/>
                                        </p:tgtEl>
                                        <p:attrNameLst>
                                          <p:attrName>ppt_w</p:attrName>
                                        </p:attrNameLst>
                                      </p:cBhvr>
                                      <p:tavLst>
                                        <p:tav tm="0">
                                          <p:val>
                                            <p:strVal val="ppt_w"/>
                                          </p:val>
                                        </p:tav>
                                        <p:tav tm="100000">
                                          <p:val>
                                            <p:strVal val="ppt_w"/>
                                          </p:val>
                                        </p:tav>
                                      </p:tavLst>
                                    </p:anim>
                                    <p:anim calcmode="lin" valueType="num">
                                      <p:cBhvr>
                                        <p:cTn id="38" dur="3000"/>
                                        <p:tgtEl>
                                          <p:spTgt spid="9"/>
                                        </p:tgtEl>
                                        <p:attrNameLst>
                                          <p:attrName>ppt_h</p:attrName>
                                        </p:attrNameLst>
                                      </p:cBhvr>
                                      <p:tavLst>
                                        <p:tav tm="0">
                                          <p:val>
                                            <p:strVal val="ppt_h"/>
                                          </p:val>
                                        </p:tav>
                                        <p:tav tm="100000">
                                          <p:val>
                                            <p:fltVal val="0"/>
                                          </p:val>
                                        </p:tav>
                                      </p:tavLst>
                                    </p:anim>
                                    <p:set>
                                      <p:cBhvr>
                                        <p:cTn id="39" dur="1" fill="hold">
                                          <p:stCondLst>
                                            <p:cond delay="2999"/>
                                          </p:stCondLst>
                                        </p:cTn>
                                        <p:tgtEl>
                                          <p:spTgt spid="9"/>
                                        </p:tgtEl>
                                        <p:attrNameLst>
                                          <p:attrName>style.visibility</p:attrName>
                                        </p:attrNameLst>
                                      </p:cBhvr>
                                      <p:to>
                                        <p:strVal val="hidden"/>
                                      </p:to>
                                    </p:set>
                                  </p:childTnLst>
                                </p:cTn>
                              </p:par>
                              <p:par>
                                <p:cTn id="40" presetID="17" presetClass="exit" presetSubtype="4" fill="hold" grpId="0" nodeType="withEffect">
                                  <p:stCondLst>
                                    <p:cond delay="0"/>
                                  </p:stCondLst>
                                  <p:childTnLst>
                                    <p:anim calcmode="lin" valueType="num">
                                      <p:cBhvr>
                                        <p:cTn id="41" dur="3000"/>
                                        <p:tgtEl>
                                          <p:spTgt spid="8"/>
                                        </p:tgtEl>
                                        <p:attrNameLst>
                                          <p:attrName>ppt_x</p:attrName>
                                        </p:attrNameLst>
                                      </p:cBhvr>
                                      <p:tavLst>
                                        <p:tav tm="0">
                                          <p:val>
                                            <p:strVal val="ppt_x"/>
                                          </p:val>
                                        </p:tav>
                                        <p:tav tm="100000">
                                          <p:val>
                                            <p:strVal val="ppt_x"/>
                                          </p:val>
                                        </p:tav>
                                      </p:tavLst>
                                    </p:anim>
                                    <p:anim calcmode="lin" valueType="num">
                                      <p:cBhvr>
                                        <p:cTn id="42" dur="3000"/>
                                        <p:tgtEl>
                                          <p:spTgt spid="8"/>
                                        </p:tgtEl>
                                        <p:attrNameLst>
                                          <p:attrName>ppt_y</p:attrName>
                                        </p:attrNameLst>
                                      </p:cBhvr>
                                      <p:tavLst>
                                        <p:tav tm="0">
                                          <p:val>
                                            <p:strVal val="ppt_y"/>
                                          </p:val>
                                        </p:tav>
                                        <p:tav tm="100000">
                                          <p:val>
                                            <p:strVal val="ppt_y+ppt_h/2"/>
                                          </p:val>
                                        </p:tav>
                                      </p:tavLst>
                                    </p:anim>
                                    <p:anim calcmode="lin" valueType="num">
                                      <p:cBhvr>
                                        <p:cTn id="43" dur="3000"/>
                                        <p:tgtEl>
                                          <p:spTgt spid="8"/>
                                        </p:tgtEl>
                                        <p:attrNameLst>
                                          <p:attrName>ppt_w</p:attrName>
                                        </p:attrNameLst>
                                      </p:cBhvr>
                                      <p:tavLst>
                                        <p:tav tm="0">
                                          <p:val>
                                            <p:strVal val="ppt_w"/>
                                          </p:val>
                                        </p:tav>
                                        <p:tav tm="100000">
                                          <p:val>
                                            <p:strVal val="ppt_w"/>
                                          </p:val>
                                        </p:tav>
                                      </p:tavLst>
                                    </p:anim>
                                    <p:anim calcmode="lin" valueType="num">
                                      <p:cBhvr>
                                        <p:cTn id="44" dur="3000"/>
                                        <p:tgtEl>
                                          <p:spTgt spid="8"/>
                                        </p:tgtEl>
                                        <p:attrNameLst>
                                          <p:attrName>ppt_h</p:attrName>
                                        </p:attrNameLst>
                                      </p:cBhvr>
                                      <p:tavLst>
                                        <p:tav tm="0">
                                          <p:val>
                                            <p:strVal val="ppt_h"/>
                                          </p:val>
                                        </p:tav>
                                        <p:tav tm="100000">
                                          <p:val>
                                            <p:fltVal val="0"/>
                                          </p:val>
                                        </p:tav>
                                      </p:tavLst>
                                    </p:anim>
                                    <p:set>
                                      <p:cBhvr>
                                        <p:cTn id="45" dur="1" fill="hold">
                                          <p:stCondLst>
                                            <p:cond delay="2999"/>
                                          </p:stCondLst>
                                        </p:cTn>
                                        <p:tgtEl>
                                          <p:spTgt spid="8"/>
                                        </p:tgtEl>
                                        <p:attrNameLst>
                                          <p:attrName>style.visibility</p:attrName>
                                        </p:attrNameLst>
                                      </p:cBhvr>
                                      <p:to>
                                        <p:strVal val="hidden"/>
                                      </p:to>
                                    </p:set>
                                  </p:childTnLst>
                                </p:cTn>
                              </p:par>
                              <p:par>
                                <p:cTn id="46" presetID="17" presetClass="entr" presetSubtype="1" fill="hold" nodeType="withEffect">
                                  <p:stCondLst>
                                    <p:cond delay="0"/>
                                  </p:stCondLst>
                                  <p:childTnLst>
                                    <p:set>
                                      <p:cBhvr>
                                        <p:cTn id="47" dur="1" fill="hold">
                                          <p:stCondLst>
                                            <p:cond delay="0"/>
                                          </p:stCondLst>
                                        </p:cTn>
                                        <p:tgtEl>
                                          <p:spTgt spid="2"/>
                                        </p:tgtEl>
                                        <p:attrNameLst>
                                          <p:attrName>style.visibility</p:attrName>
                                        </p:attrNameLst>
                                      </p:cBhvr>
                                      <p:to>
                                        <p:strVal val="visible"/>
                                      </p:to>
                                    </p:set>
                                    <p:anim calcmode="lin" valueType="num">
                                      <p:cBhvr>
                                        <p:cTn id="48" dur="3000" fill="hold"/>
                                        <p:tgtEl>
                                          <p:spTgt spid="2"/>
                                        </p:tgtEl>
                                        <p:attrNameLst>
                                          <p:attrName>ppt_x</p:attrName>
                                        </p:attrNameLst>
                                      </p:cBhvr>
                                      <p:tavLst>
                                        <p:tav tm="0">
                                          <p:val>
                                            <p:strVal val="#ppt_x"/>
                                          </p:val>
                                        </p:tav>
                                        <p:tav tm="100000">
                                          <p:val>
                                            <p:strVal val="#ppt_x"/>
                                          </p:val>
                                        </p:tav>
                                      </p:tavLst>
                                    </p:anim>
                                    <p:anim calcmode="lin" valueType="num">
                                      <p:cBhvr>
                                        <p:cTn id="49" dur="3000" fill="hold"/>
                                        <p:tgtEl>
                                          <p:spTgt spid="2"/>
                                        </p:tgtEl>
                                        <p:attrNameLst>
                                          <p:attrName>ppt_y</p:attrName>
                                        </p:attrNameLst>
                                      </p:cBhvr>
                                      <p:tavLst>
                                        <p:tav tm="0">
                                          <p:val>
                                            <p:strVal val="#ppt_y-#ppt_h/2"/>
                                          </p:val>
                                        </p:tav>
                                        <p:tav tm="100000">
                                          <p:val>
                                            <p:strVal val="#ppt_y"/>
                                          </p:val>
                                        </p:tav>
                                      </p:tavLst>
                                    </p:anim>
                                    <p:anim calcmode="lin" valueType="num">
                                      <p:cBhvr>
                                        <p:cTn id="50" dur="3000" fill="hold"/>
                                        <p:tgtEl>
                                          <p:spTgt spid="2"/>
                                        </p:tgtEl>
                                        <p:attrNameLst>
                                          <p:attrName>ppt_w</p:attrName>
                                        </p:attrNameLst>
                                      </p:cBhvr>
                                      <p:tavLst>
                                        <p:tav tm="0">
                                          <p:val>
                                            <p:strVal val="#ppt_w"/>
                                          </p:val>
                                        </p:tav>
                                        <p:tav tm="100000">
                                          <p:val>
                                            <p:strVal val="#ppt_w"/>
                                          </p:val>
                                        </p:tav>
                                      </p:tavLst>
                                    </p:anim>
                                    <p:anim calcmode="lin" valueType="num">
                                      <p:cBhvr>
                                        <p:cTn id="51" dur="3000" fill="hold"/>
                                        <p:tgtEl>
                                          <p:spTgt spid="2"/>
                                        </p:tgtEl>
                                        <p:attrNameLst>
                                          <p:attrName>ppt_h</p:attrName>
                                        </p:attrNameLst>
                                      </p:cBhvr>
                                      <p:tavLst>
                                        <p:tav tm="0">
                                          <p:val>
                                            <p:fltVal val="0"/>
                                          </p:val>
                                        </p:tav>
                                        <p:tav tm="100000">
                                          <p:val>
                                            <p:strVal val="#ppt_h"/>
                                          </p:val>
                                        </p:tav>
                                      </p:tavLst>
                                    </p:anim>
                                  </p:childTnLst>
                                </p:cTn>
                              </p:par>
                              <p:par>
                                <p:cTn id="52" presetID="16" presetClass="entr" presetSubtype="37" fill="hold" nodeType="withEffect">
                                  <p:stCondLst>
                                    <p:cond delay="0"/>
                                  </p:stCondLst>
                                  <p:childTnLst>
                                    <p:set>
                                      <p:cBhvr>
                                        <p:cTn id="53" dur="1" fill="hold">
                                          <p:stCondLst>
                                            <p:cond delay="0"/>
                                          </p:stCondLst>
                                        </p:cTn>
                                        <p:tgtEl>
                                          <p:spTgt spid="2"/>
                                        </p:tgtEl>
                                        <p:attrNameLst>
                                          <p:attrName>style.visibility</p:attrName>
                                        </p:attrNameLst>
                                      </p:cBhvr>
                                      <p:to>
                                        <p:strVal val="visible"/>
                                      </p:to>
                                    </p:set>
                                    <p:animEffect transition="in" filter="barn(outVertical)">
                                      <p:cBhvr>
                                        <p:cTn id="54"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P spid="6" grpId="0" animBg="1"/>
      <p:bldP spid="7" grpId="0" animBg="1"/>
      <p:bldP spid="8" grpId="0" animBg="1"/>
      <p:bldP spid="9" grpId="0" animBg="1"/>
      <p:bldP spid="10"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4A2E1E"/>
        </a:solidFill>
        <a:effectLst/>
      </p:bgPr>
    </p:bg>
    <p:spTree>
      <p:nvGrpSpPr>
        <p:cNvPr id="1" name=""/>
        <p:cNvGrpSpPr/>
        <p:nvPr/>
      </p:nvGrpSpPr>
      <p:grpSpPr>
        <a:xfrm>
          <a:off x="0" y="0"/>
          <a:ext cx="0" cy="0"/>
          <a:chOff x="0" y="0"/>
          <a:chExt cx="0" cy="0"/>
        </a:xfrm>
      </p:grpSpPr>
      <p:pic>
        <p:nvPicPr>
          <p:cNvPr id="2" name="1 Imagen" descr="(tapeciarnia.pl)257977_konie_pastwisko-1024x768.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
        <p:nvSpPr>
          <p:cNvPr id="4" name="3 Decisión"/>
          <p:cNvSpPr/>
          <p:nvPr/>
        </p:nvSpPr>
        <p:spPr>
          <a:xfrm>
            <a:off x="0" y="0"/>
            <a:ext cx="9144000" cy="357166"/>
          </a:xfrm>
          <a:prstGeom prst="flowChartDecision">
            <a:avLst/>
          </a:prstGeom>
          <a:solidFill>
            <a:srgbClr val="996633"/>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Decisión"/>
          <p:cNvSpPr/>
          <p:nvPr/>
        </p:nvSpPr>
        <p:spPr>
          <a:xfrm>
            <a:off x="0" y="428604"/>
            <a:ext cx="9144000" cy="357166"/>
          </a:xfrm>
          <a:prstGeom prst="flowChartDecision">
            <a:avLst/>
          </a:prstGeom>
          <a:solidFill>
            <a:srgbClr val="996633"/>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Decisión"/>
          <p:cNvSpPr/>
          <p:nvPr/>
        </p:nvSpPr>
        <p:spPr>
          <a:xfrm>
            <a:off x="0" y="785794"/>
            <a:ext cx="9144000" cy="357166"/>
          </a:xfrm>
          <a:prstGeom prst="flowChartDecision">
            <a:avLst/>
          </a:prstGeom>
          <a:solidFill>
            <a:srgbClr val="996633"/>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Decisión"/>
          <p:cNvSpPr/>
          <p:nvPr/>
        </p:nvSpPr>
        <p:spPr>
          <a:xfrm>
            <a:off x="0" y="1142984"/>
            <a:ext cx="9144000" cy="357166"/>
          </a:xfrm>
          <a:prstGeom prst="flowChartDecision">
            <a:avLst/>
          </a:prstGeom>
          <a:solidFill>
            <a:srgbClr val="996633"/>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Decisión"/>
          <p:cNvSpPr/>
          <p:nvPr/>
        </p:nvSpPr>
        <p:spPr>
          <a:xfrm>
            <a:off x="0" y="1500198"/>
            <a:ext cx="9144000" cy="357166"/>
          </a:xfrm>
          <a:prstGeom prst="flowChartDecision">
            <a:avLst/>
          </a:prstGeom>
          <a:solidFill>
            <a:srgbClr val="996633"/>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Decisión"/>
          <p:cNvSpPr/>
          <p:nvPr/>
        </p:nvSpPr>
        <p:spPr>
          <a:xfrm>
            <a:off x="0" y="1857364"/>
            <a:ext cx="9144000" cy="357166"/>
          </a:xfrm>
          <a:prstGeom prst="flowChartDecision">
            <a:avLst/>
          </a:prstGeom>
          <a:solidFill>
            <a:srgbClr val="996633"/>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Decisión"/>
          <p:cNvSpPr/>
          <p:nvPr/>
        </p:nvSpPr>
        <p:spPr>
          <a:xfrm>
            <a:off x="0" y="2214578"/>
            <a:ext cx="9144000" cy="357166"/>
          </a:xfrm>
          <a:prstGeom prst="flowChartDecision">
            <a:avLst/>
          </a:prstGeom>
          <a:solidFill>
            <a:srgbClr val="996633"/>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Decisión"/>
          <p:cNvSpPr/>
          <p:nvPr/>
        </p:nvSpPr>
        <p:spPr>
          <a:xfrm>
            <a:off x="0" y="2571744"/>
            <a:ext cx="9144000" cy="357166"/>
          </a:xfrm>
          <a:prstGeom prst="flowChartDecision">
            <a:avLst/>
          </a:prstGeom>
          <a:solidFill>
            <a:srgbClr val="996633"/>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Decisión"/>
          <p:cNvSpPr/>
          <p:nvPr/>
        </p:nvSpPr>
        <p:spPr>
          <a:xfrm>
            <a:off x="0" y="2928934"/>
            <a:ext cx="9144000" cy="357166"/>
          </a:xfrm>
          <a:prstGeom prst="flowChartDecision">
            <a:avLst/>
          </a:prstGeom>
          <a:solidFill>
            <a:srgbClr val="996633"/>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Decisión"/>
          <p:cNvSpPr/>
          <p:nvPr/>
        </p:nvSpPr>
        <p:spPr>
          <a:xfrm>
            <a:off x="0" y="3286100"/>
            <a:ext cx="9144000" cy="357166"/>
          </a:xfrm>
          <a:prstGeom prst="flowChartDecision">
            <a:avLst/>
          </a:prstGeom>
          <a:solidFill>
            <a:srgbClr val="996633"/>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Decisión"/>
          <p:cNvSpPr/>
          <p:nvPr/>
        </p:nvSpPr>
        <p:spPr>
          <a:xfrm>
            <a:off x="0" y="3643314"/>
            <a:ext cx="9144000" cy="357166"/>
          </a:xfrm>
          <a:prstGeom prst="flowChartDecision">
            <a:avLst/>
          </a:prstGeom>
          <a:solidFill>
            <a:srgbClr val="996633"/>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Decisión"/>
          <p:cNvSpPr/>
          <p:nvPr/>
        </p:nvSpPr>
        <p:spPr>
          <a:xfrm>
            <a:off x="0" y="4000480"/>
            <a:ext cx="9144000" cy="357166"/>
          </a:xfrm>
          <a:prstGeom prst="flowChartDecision">
            <a:avLst/>
          </a:prstGeom>
          <a:solidFill>
            <a:srgbClr val="996633"/>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Decisión"/>
          <p:cNvSpPr/>
          <p:nvPr/>
        </p:nvSpPr>
        <p:spPr>
          <a:xfrm>
            <a:off x="0" y="4357694"/>
            <a:ext cx="9144000" cy="357166"/>
          </a:xfrm>
          <a:prstGeom prst="flowChartDecision">
            <a:avLst/>
          </a:prstGeom>
          <a:solidFill>
            <a:srgbClr val="996633"/>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Decisión"/>
          <p:cNvSpPr/>
          <p:nvPr/>
        </p:nvSpPr>
        <p:spPr>
          <a:xfrm>
            <a:off x="0" y="4714884"/>
            <a:ext cx="9144000" cy="357166"/>
          </a:xfrm>
          <a:prstGeom prst="flowChartDecision">
            <a:avLst/>
          </a:prstGeom>
          <a:solidFill>
            <a:srgbClr val="996633"/>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Decisión"/>
          <p:cNvSpPr/>
          <p:nvPr/>
        </p:nvSpPr>
        <p:spPr>
          <a:xfrm>
            <a:off x="0" y="5000636"/>
            <a:ext cx="9144000" cy="357166"/>
          </a:xfrm>
          <a:prstGeom prst="flowChartDecision">
            <a:avLst/>
          </a:prstGeom>
          <a:solidFill>
            <a:srgbClr val="996633"/>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Decisión"/>
          <p:cNvSpPr/>
          <p:nvPr/>
        </p:nvSpPr>
        <p:spPr>
          <a:xfrm>
            <a:off x="0" y="5357826"/>
            <a:ext cx="9144000" cy="357166"/>
          </a:xfrm>
          <a:prstGeom prst="flowChartDecision">
            <a:avLst/>
          </a:prstGeom>
          <a:solidFill>
            <a:srgbClr val="996633"/>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Decisión"/>
          <p:cNvSpPr/>
          <p:nvPr/>
        </p:nvSpPr>
        <p:spPr>
          <a:xfrm>
            <a:off x="0" y="5715016"/>
            <a:ext cx="9144000" cy="357166"/>
          </a:xfrm>
          <a:prstGeom prst="flowChartDecision">
            <a:avLst/>
          </a:prstGeom>
          <a:solidFill>
            <a:srgbClr val="996633"/>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Decisión"/>
          <p:cNvSpPr/>
          <p:nvPr/>
        </p:nvSpPr>
        <p:spPr>
          <a:xfrm>
            <a:off x="0" y="6072206"/>
            <a:ext cx="9144000" cy="428604"/>
          </a:xfrm>
          <a:prstGeom prst="flowChartDecision">
            <a:avLst/>
          </a:prstGeom>
          <a:solidFill>
            <a:srgbClr val="996633"/>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Decisión"/>
          <p:cNvSpPr/>
          <p:nvPr/>
        </p:nvSpPr>
        <p:spPr>
          <a:xfrm>
            <a:off x="0" y="6500834"/>
            <a:ext cx="9144000" cy="357166"/>
          </a:xfrm>
          <a:prstGeom prst="flowChartDecision">
            <a:avLst/>
          </a:prstGeom>
          <a:solidFill>
            <a:srgbClr val="996633"/>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0" y="0"/>
            <a:ext cx="9144000" cy="6858000"/>
          </a:xfrm>
          <a:prstGeom prst="rect">
            <a:avLst/>
          </a:prstGeom>
          <a:gradFill flip="none" rotWithShape="1">
            <a:gsLst>
              <a:gs pos="0">
                <a:srgbClr val="D6B19C"/>
              </a:gs>
              <a:gs pos="30000">
                <a:srgbClr val="D49E6C"/>
              </a:gs>
              <a:gs pos="70000">
                <a:srgbClr val="A65528"/>
              </a:gs>
              <a:gs pos="100000">
                <a:srgbClr val="663012"/>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3"/>
                                        </p:tgtEl>
                                        <p:attrNameLst>
                                          <p:attrName>style.opacity</p:attrName>
                                        </p:attrNameLst>
                                      </p:cBhvr>
                                      <p:to>
                                        <p:strVal val="0"/>
                                      </p:to>
                                    </p:set>
                                    <p:animEffect filter="image" prLst="opacity: 0">
                                      <p:cBhvr rctx="IE">
                                        <p:cTn id="7" dur="indefinite"/>
                                        <p:tgtEl>
                                          <p:spTgt spid="23"/>
                                        </p:tgtEl>
                                      </p:cBhvr>
                                    </p:animEffect>
                                  </p:childTnLst>
                                </p:cTn>
                              </p:par>
                              <p:par>
                                <p:cTn id="8" presetID="2" presetClass="entr" presetSubtype="4"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additive="base">
                                        <p:cTn id="10" dur="3000" fill="hold"/>
                                        <p:tgtEl>
                                          <p:spTgt spid="4"/>
                                        </p:tgtEl>
                                        <p:attrNameLst>
                                          <p:attrName>ppt_x</p:attrName>
                                        </p:attrNameLst>
                                      </p:cBhvr>
                                      <p:tavLst>
                                        <p:tav tm="0">
                                          <p:val>
                                            <p:strVal val="#ppt_x"/>
                                          </p:val>
                                        </p:tav>
                                        <p:tav tm="100000">
                                          <p:val>
                                            <p:strVal val="#ppt_x"/>
                                          </p:val>
                                        </p:tav>
                                      </p:tavLst>
                                    </p:anim>
                                    <p:anim calcmode="lin" valueType="num">
                                      <p:cBhvr additive="base">
                                        <p:cTn id="11" dur="3000" fill="hold"/>
                                        <p:tgtEl>
                                          <p:spTgt spid="4"/>
                                        </p:tgtEl>
                                        <p:attrNameLst>
                                          <p:attrName>ppt_y</p:attrName>
                                        </p:attrNameLst>
                                      </p:cBhvr>
                                      <p:tavLst>
                                        <p:tav tm="0">
                                          <p:val>
                                            <p:strVal val="1+#ppt_h/2"/>
                                          </p:val>
                                        </p:tav>
                                        <p:tav tm="100000">
                                          <p:val>
                                            <p:strVal val="#ppt_y"/>
                                          </p:val>
                                        </p:tav>
                                      </p:tavLst>
                                    </p:anim>
                                  </p:childTnLst>
                                </p:cTn>
                              </p:par>
                              <p:par>
                                <p:cTn id="12" presetID="2" presetClass="entr" presetSubtype="1" fill="hold" grpId="0"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3000" fill="hold"/>
                                        <p:tgtEl>
                                          <p:spTgt spid="5"/>
                                        </p:tgtEl>
                                        <p:attrNameLst>
                                          <p:attrName>ppt_x</p:attrName>
                                        </p:attrNameLst>
                                      </p:cBhvr>
                                      <p:tavLst>
                                        <p:tav tm="0">
                                          <p:val>
                                            <p:strVal val="#ppt_x"/>
                                          </p:val>
                                        </p:tav>
                                        <p:tav tm="100000">
                                          <p:val>
                                            <p:strVal val="#ppt_x"/>
                                          </p:val>
                                        </p:tav>
                                      </p:tavLst>
                                    </p:anim>
                                    <p:anim calcmode="lin" valueType="num">
                                      <p:cBhvr additive="base">
                                        <p:cTn id="15" dur="3000" fill="hold"/>
                                        <p:tgtEl>
                                          <p:spTgt spid="5"/>
                                        </p:tgtEl>
                                        <p:attrNameLst>
                                          <p:attrName>ppt_y</p:attrName>
                                        </p:attrNameLst>
                                      </p:cBhvr>
                                      <p:tavLst>
                                        <p:tav tm="0">
                                          <p:val>
                                            <p:strVal val="0-#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3000" fill="hold"/>
                                        <p:tgtEl>
                                          <p:spTgt spid="6"/>
                                        </p:tgtEl>
                                        <p:attrNameLst>
                                          <p:attrName>ppt_x</p:attrName>
                                        </p:attrNameLst>
                                      </p:cBhvr>
                                      <p:tavLst>
                                        <p:tav tm="0">
                                          <p:val>
                                            <p:strVal val="#ppt_x"/>
                                          </p:val>
                                        </p:tav>
                                        <p:tav tm="100000">
                                          <p:val>
                                            <p:strVal val="#ppt_x"/>
                                          </p:val>
                                        </p:tav>
                                      </p:tavLst>
                                    </p:anim>
                                    <p:anim calcmode="lin" valueType="num">
                                      <p:cBhvr additive="base">
                                        <p:cTn id="19" dur="3000" fill="hold"/>
                                        <p:tgtEl>
                                          <p:spTgt spid="6"/>
                                        </p:tgtEl>
                                        <p:attrNameLst>
                                          <p:attrName>ppt_y</p:attrName>
                                        </p:attrNameLst>
                                      </p:cBhvr>
                                      <p:tavLst>
                                        <p:tav tm="0">
                                          <p:val>
                                            <p:strVal val="1+#ppt_h/2"/>
                                          </p:val>
                                        </p:tav>
                                        <p:tav tm="100000">
                                          <p:val>
                                            <p:strVal val="#ppt_y"/>
                                          </p:val>
                                        </p:tav>
                                      </p:tavLst>
                                    </p:anim>
                                  </p:childTnLst>
                                </p:cTn>
                              </p:par>
                              <p:par>
                                <p:cTn id="20" presetID="2" presetClass="entr" presetSubtype="1"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additive="base">
                                        <p:cTn id="22" dur="3000" fill="hold"/>
                                        <p:tgtEl>
                                          <p:spTgt spid="7"/>
                                        </p:tgtEl>
                                        <p:attrNameLst>
                                          <p:attrName>ppt_x</p:attrName>
                                        </p:attrNameLst>
                                      </p:cBhvr>
                                      <p:tavLst>
                                        <p:tav tm="0">
                                          <p:val>
                                            <p:strVal val="#ppt_x"/>
                                          </p:val>
                                        </p:tav>
                                        <p:tav tm="100000">
                                          <p:val>
                                            <p:strVal val="#ppt_x"/>
                                          </p:val>
                                        </p:tav>
                                      </p:tavLst>
                                    </p:anim>
                                    <p:anim calcmode="lin" valueType="num">
                                      <p:cBhvr additive="base">
                                        <p:cTn id="23" dur="3000" fill="hold"/>
                                        <p:tgtEl>
                                          <p:spTgt spid="7"/>
                                        </p:tgtEl>
                                        <p:attrNameLst>
                                          <p:attrName>ppt_y</p:attrName>
                                        </p:attrNameLst>
                                      </p:cBhvr>
                                      <p:tavLst>
                                        <p:tav tm="0">
                                          <p:val>
                                            <p:strVal val="0-#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additive="base">
                                        <p:cTn id="26" dur="3000" fill="hold"/>
                                        <p:tgtEl>
                                          <p:spTgt spid="8"/>
                                        </p:tgtEl>
                                        <p:attrNameLst>
                                          <p:attrName>ppt_x</p:attrName>
                                        </p:attrNameLst>
                                      </p:cBhvr>
                                      <p:tavLst>
                                        <p:tav tm="0">
                                          <p:val>
                                            <p:strVal val="#ppt_x"/>
                                          </p:val>
                                        </p:tav>
                                        <p:tav tm="100000">
                                          <p:val>
                                            <p:strVal val="#ppt_x"/>
                                          </p:val>
                                        </p:tav>
                                      </p:tavLst>
                                    </p:anim>
                                    <p:anim calcmode="lin" valueType="num">
                                      <p:cBhvr additive="base">
                                        <p:cTn id="27" dur="3000" fill="hold"/>
                                        <p:tgtEl>
                                          <p:spTgt spid="8"/>
                                        </p:tgtEl>
                                        <p:attrNameLst>
                                          <p:attrName>ppt_y</p:attrName>
                                        </p:attrNameLst>
                                      </p:cBhvr>
                                      <p:tavLst>
                                        <p:tav tm="0">
                                          <p:val>
                                            <p:strVal val="1+#ppt_h/2"/>
                                          </p:val>
                                        </p:tav>
                                        <p:tav tm="100000">
                                          <p:val>
                                            <p:strVal val="#ppt_y"/>
                                          </p:val>
                                        </p:tav>
                                      </p:tavLst>
                                    </p:anim>
                                  </p:childTnLst>
                                </p:cTn>
                              </p:par>
                              <p:par>
                                <p:cTn id="28" presetID="2" presetClass="entr" presetSubtype="1" fill="hold" grpId="0" nodeType="withEffect">
                                  <p:stCondLst>
                                    <p:cond delay="0"/>
                                  </p:stCondLst>
                                  <p:childTnLst>
                                    <p:set>
                                      <p:cBhvr>
                                        <p:cTn id="29" dur="1" fill="hold">
                                          <p:stCondLst>
                                            <p:cond delay="0"/>
                                          </p:stCondLst>
                                        </p:cTn>
                                        <p:tgtEl>
                                          <p:spTgt spid="9"/>
                                        </p:tgtEl>
                                        <p:attrNameLst>
                                          <p:attrName>style.visibility</p:attrName>
                                        </p:attrNameLst>
                                      </p:cBhvr>
                                      <p:to>
                                        <p:strVal val="visible"/>
                                      </p:to>
                                    </p:set>
                                    <p:anim calcmode="lin" valueType="num">
                                      <p:cBhvr additive="base">
                                        <p:cTn id="30" dur="3000" fill="hold"/>
                                        <p:tgtEl>
                                          <p:spTgt spid="9"/>
                                        </p:tgtEl>
                                        <p:attrNameLst>
                                          <p:attrName>ppt_x</p:attrName>
                                        </p:attrNameLst>
                                      </p:cBhvr>
                                      <p:tavLst>
                                        <p:tav tm="0">
                                          <p:val>
                                            <p:strVal val="#ppt_x"/>
                                          </p:val>
                                        </p:tav>
                                        <p:tav tm="100000">
                                          <p:val>
                                            <p:strVal val="#ppt_x"/>
                                          </p:val>
                                        </p:tav>
                                      </p:tavLst>
                                    </p:anim>
                                    <p:anim calcmode="lin" valueType="num">
                                      <p:cBhvr additive="base">
                                        <p:cTn id="31" dur="3000" fill="hold"/>
                                        <p:tgtEl>
                                          <p:spTgt spid="9"/>
                                        </p:tgtEl>
                                        <p:attrNameLst>
                                          <p:attrName>ppt_y</p:attrName>
                                        </p:attrNameLst>
                                      </p:cBhvr>
                                      <p:tavLst>
                                        <p:tav tm="0">
                                          <p:val>
                                            <p:strVal val="0-#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10"/>
                                        </p:tgtEl>
                                        <p:attrNameLst>
                                          <p:attrName>style.visibility</p:attrName>
                                        </p:attrNameLst>
                                      </p:cBhvr>
                                      <p:to>
                                        <p:strVal val="visible"/>
                                      </p:to>
                                    </p:set>
                                    <p:anim calcmode="lin" valueType="num">
                                      <p:cBhvr additive="base">
                                        <p:cTn id="34" dur="3000" fill="hold"/>
                                        <p:tgtEl>
                                          <p:spTgt spid="10"/>
                                        </p:tgtEl>
                                        <p:attrNameLst>
                                          <p:attrName>ppt_x</p:attrName>
                                        </p:attrNameLst>
                                      </p:cBhvr>
                                      <p:tavLst>
                                        <p:tav tm="0">
                                          <p:val>
                                            <p:strVal val="#ppt_x"/>
                                          </p:val>
                                        </p:tav>
                                        <p:tav tm="100000">
                                          <p:val>
                                            <p:strVal val="#ppt_x"/>
                                          </p:val>
                                        </p:tav>
                                      </p:tavLst>
                                    </p:anim>
                                    <p:anim calcmode="lin" valueType="num">
                                      <p:cBhvr additive="base">
                                        <p:cTn id="35" dur="3000" fill="hold"/>
                                        <p:tgtEl>
                                          <p:spTgt spid="10"/>
                                        </p:tgtEl>
                                        <p:attrNameLst>
                                          <p:attrName>ppt_y</p:attrName>
                                        </p:attrNameLst>
                                      </p:cBhvr>
                                      <p:tavLst>
                                        <p:tav tm="0">
                                          <p:val>
                                            <p:strVal val="1+#ppt_h/2"/>
                                          </p:val>
                                        </p:tav>
                                        <p:tav tm="100000">
                                          <p:val>
                                            <p:strVal val="#ppt_y"/>
                                          </p:val>
                                        </p:tav>
                                      </p:tavLst>
                                    </p:anim>
                                  </p:childTnLst>
                                </p:cTn>
                              </p:par>
                              <p:par>
                                <p:cTn id="36" presetID="2" presetClass="entr" presetSubtype="1" fill="hold" grpId="0" nodeType="withEffect">
                                  <p:stCondLst>
                                    <p:cond delay="0"/>
                                  </p:stCondLst>
                                  <p:childTnLst>
                                    <p:set>
                                      <p:cBhvr>
                                        <p:cTn id="37" dur="1" fill="hold">
                                          <p:stCondLst>
                                            <p:cond delay="0"/>
                                          </p:stCondLst>
                                        </p:cTn>
                                        <p:tgtEl>
                                          <p:spTgt spid="11"/>
                                        </p:tgtEl>
                                        <p:attrNameLst>
                                          <p:attrName>style.visibility</p:attrName>
                                        </p:attrNameLst>
                                      </p:cBhvr>
                                      <p:to>
                                        <p:strVal val="visible"/>
                                      </p:to>
                                    </p:set>
                                    <p:anim calcmode="lin" valueType="num">
                                      <p:cBhvr additive="base">
                                        <p:cTn id="38" dur="3000" fill="hold"/>
                                        <p:tgtEl>
                                          <p:spTgt spid="11"/>
                                        </p:tgtEl>
                                        <p:attrNameLst>
                                          <p:attrName>ppt_x</p:attrName>
                                        </p:attrNameLst>
                                      </p:cBhvr>
                                      <p:tavLst>
                                        <p:tav tm="0">
                                          <p:val>
                                            <p:strVal val="#ppt_x"/>
                                          </p:val>
                                        </p:tav>
                                        <p:tav tm="100000">
                                          <p:val>
                                            <p:strVal val="#ppt_x"/>
                                          </p:val>
                                        </p:tav>
                                      </p:tavLst>
                                    </p:anim>
                                    <p:anim calcmode="lin" valueType="num">
                                      <p:cBhvr additive="base">
                                        <p:cTn id="39" dur="3000" fill="hold"/>
                                        <p:tgtEl>
                                          <p:spTgt spid="11"/>
                                        </p:tgtEl>
                                        <p:attrNameLst>
                                          <p:attrName>ppt_y</p:attrName>
                                        </p:attrNameLst>
                                      </p:cBhvr>
                                      <p:tavLst>
                                        <p:tav tm="0">
                                          <p:val>
                                            <p:strVal val="0-#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12"/>
                                        </p:tgtEl>
                                        <p:attrNameLst>
                                          <p:attrName>style.visibility</p:attrName>
                                        </p:attrNameLst>
                                      </p:cBhvr>
                                      <p:to>
                                        <p:strVal val="visible"/>
                                      </p:to>
                                    </p:set>
                                    <p:anim calcmode="lin" valueType="num">
                                      <p:cBhvr additive="base">
                                        <p:cTn id="42" dur="3000" fill="hold"/>
                                        <p:tgtEl>
                                          <p:spTgt spid="12"/>
                                        </p:tgtEl>
                                        <p:attrNameLst>
                                          <p:attrName>ppt_x</p:attrName>
                                        </p:attrNameLst>
                                      </p:cBhvr>
                                      <p:tavLst>
                                        <p:tav tm="0">
                                          <p:val>
                                            <p:strVal val="#ppt_x"/>
                                          </p:val>
                                        </p:tav>
                                        <p:tav tm="100000">
                                          <p:val>
                                            <p:strVal val="#ppt_x"/>
                                          </p:val>
                                        </p:tav>
                                      </p:tavLst>
                                    </p:anim>
                                    <p:anim calcmode="lin" valueType="num">
                                      <p:cBhvr additive="base">
                                        <p:cTn id="43" dur="3000" fill="hold"/>
                                        <p:tgtEl>
                                          <p:spTgt spid="12"/>
                                        </p:tgtEl>
                                        <p:attrNameLst>
                                          <p:attrName>ppt_y</p:attrName>
                                        </p:attrNameLst>
                                      </p:cBhvr>
                                      <p:tavLst>
                                        <p:tav tm="0">
                                          <p:val>
                                            <p:strVal val="1+#ppt_h/2"/>
                                          </p:val>
                                        </p:tav>
                                        <p:tav tm="100000">
                                          <p:val>
                                            <p:strVal val="#ppt_y"/>
                                          </p:val>
                                        </p:tav>
                                      </p:tavLst>
                                    </p:anim>
                                  </p:childTnLst>
                                </p:cTn>
                              </p:par>
                              <p:par>
                                <p:cTn id="44" presetID="2" presetClass="entr" presetSubtype="1" fill="hold" grpId="0" nodeType="withEffect">
                                  <p:stCondLst>
                                    <p:cond delay="0"/>
                                  </p:stCondLst>
                                  <p:childTnLst>
                                    <p:set>
                                      <p:cBhvr>
                                        <p:cTn id="45" dur="1" fill="hold">
                                          <p:stCondLst>
                                            <p:cond delay="0"/>
                                          </p:stCondLst>
                                        </p:cTn>
                                        <p:tgtEl>
                                          <p:spTgt spid="13"/>
                                        </p:tgtEl>
                                        <p:attrNameLst>
                                          <p:attrName>style.visibility</p:attrName>
                                        </p:attrNameLst>
                                      </p:cBhvr>
                                      <p:to>
                                        <p:strVal val="visible"/>
                                      </p:to>
                                    </p:set>
                                    <p:anim calcmode="lin" valueType="num">
                                      <p:cBhvr additive="base">
                                        <p:cTn id="46" dur="3000" fill="hold"/>
                                        <p:tgtEl>
                                          <p:spTgt spid="13"/>
                                        </p:tgtEl>
                                        <p:attrNameLst>
                                          <p:attrName>ppt_x</p:attrName>
                                        </p:attrNameLst>
                                      </p:cBhvr>
                                      <p:tavLst>
                                        <p:tav tm="0">
                                          <p:val>
                                            <p:strVal val="#ppt_x"/>
                                          </p:val>
                                        </p:tav>
                                        <p:tav tm="100000">
                                          <p:val>
                                            <p:strVal val="#ppt_x"/>
                                          </p:val>
                                        </p:tav>
                                      </p:tavLst>
                                    </p:anim>
                                    <p:anim calcmode="lin" valueType="num">
                                      <p:cBhvr additive="base">
                                        <p:cTn id="47" dur="3000" fill="hold"/>
                                        <p:tgtEl>
                                          <p:spTgt spid="13"/>
                                        </p:tgtEl>
                                        <p:attrNameLst>
                                          <p:attrName>ppt_y</p:attrName>
                                        </p:attrNameLst>
                                      </p:cBhvr>
                                      <p:tavLst>
                                        <p:tav tm="0">
                                          <p:val>
                                            <p:strVal val="0-#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14"/>
                                        </p:tgtEl>
                                        <p:attrNameLst>
                                          <p:attrName>style.visibility</p:attrName>
                                        </p:attrNameLst>
                                      </p:cBhvr>
                                      <p:to>
                                        <p:strVal val="visible"/>
                                      </p:to>
                                    </p:set>
                                    <p:anim calcmode="lin" valueType="num">
                                      <p:cBhvr additive="base">
                                        <p:cTn id="50" dur="3000" fill="hold"/>
                                        <p:tgtEl>
                                          <p:spTgt spid="14"/>
                                        </p:tgtEl>
                                        <p:attrNameLst>
                                          <p:attrName>ppt_x</p:attrName>
                                        </p:attrNameLst>
                                      </p:cBhvr>
                                      <p:tavLst>
                                        <p:tav tm="0">
                                          <p:val>
                                            <p:strVal val="#ppt_x"/>
                                          </p:val>
                                        </p:tav>
                                        <p:tav tm="100000">
                                          <p:val>
                                            <p:strVal val="#ppt_x"/>
                                          </p:val>
                                        </p:tav>
                                      </p:tavLst>
                                    </p:anim>
                                    <p:anim calcmode="lin" valueType="num">
                                      <p:cBhvr additive="base">
                                        <p:cTn id="51" dur="3000" fill="hold"/>
                                        <p:tgtEl>
                                          <p:spTgt spid="14"/>
                                        </p:tgtEl>
                                        <p:attrNameLst>
                                          <p:attrName>ppt_y</p:attrName>
                                        </p:attrNameLst>
                                      </p:cBhvr>
                                      <p:tavLst>
                                        <p:tav tm="0">
                                          <p:val>
                                            <p:strVal val="1+#ppt_h/2"/>
                                          </p:val>
                                        </p:tav>
                                        <p:tav tm="100000">
                                          <p:val>
                                            <p:strVal val="#ppt_y"/>
                                          </p:val>
                                        </p:tav>
                                      </p:tavLst>
                                    </p:anim>
                                  </p:childTnLst>
                                </p:cTn>
                              </p:par>
                              <p:par>
                                <p:cTn id="52" presetID="2" presetClass="entr" presetSubtype="1" fill="hold" grpId="0" nodeType="withEffect">
                                  <p:stCondLst>
                                    <p:cond delay="0"/>
                                  </p:stCondLst>
                                  <p:childTnLst>
                                    <p:set>
                                      <p:cBhvr>
                                        <p:cTn id="53" dur="1" fill="hold">
                                          <p:stCondLst>
                                            <p:cond delay="0"/>
                                          </p:stCondLst>
                                        </p:cTn>
                                        <p:tgtEl>
                                          <p:spTgt spid="15"/>
                                        </p:tgtEl>
                                        <p:attrNameLst>
                                          <p:attrName>style.visibility</p:attrName>
                                        </p:attrNameLst>
                                      </p:cBhvr>
                                      <p:to>
                                        <p:strVal val="visible"/>
                                      </p:to>
                                    </p:set>
                                    <p:anim calcmode="lin" valueType="num">
                                      <p:cBhvr additive="base">
                                        <p:cTn id="54" dur="3000" fill="hold"/>
                                        <p:tgtEl>
                                          <p:spTgt spid="15"/>
                                        </p:tgtEl>
                                        <p:attrNameLst>
                                          <p:attrName>ppt_x</p:attrName>
                                        </p:attrNameLst>
                                      </p:cBhvr>
                                      <p:tavLst>
                                        <p:tav tm="0">
                                          <p:val>
                                            <p:strVal val="#ppt_x"/>
                                          </p:val>
                                        </p:tav>
                                        <p:tav tm="100000">
                                          <p:val>
                                            <p:strVal val="#ppt_x"/>
                                          </p:val>
                                        </p:tav>
                                      </p:tavLst>
                                    </p:anim>
                                    <p:anim calcmode="lin" valueType="num">
                                      <p:cBhvr additive="base">
                                        <p:cTn id="55" dur="3000" fill="hold"/>
                                        <p:tgtEl>
                                          <p:spTgt spid="15"/>
                                        </p:tgtEl>
                                        <p:attrNameLst>
                                          <p:attrName>ppt_y</p:attrName>
                                        </p:attrNameLst>
                                      </p:cBhvr>
                                      <p:tavLst>
                                        <p:tav tm="0">
                                          <p:val>
                                            <p:strVal val="0-#ppt_h/2"/>
                                          </p:val>
                                        </p:tav>
                                        <p:tav tm="100000">
                                          <p:val>
                                            <p:strVal val="#ppt_y"/>
                                          </p:val>
                                        </p:tav>
                                      </p:tavLst>
                                    </p:anim>
                                  </p:childTnLst>
                                </p:cTn>
                              </p:par>
                              <p:par>
                                <p:cTn id="56" presetID="2" presetClass="entr" presetSubtype="4" fill="hold" grpId="0" nodeType="withEffect">
                                  <p:stCondLst>
                                    <p:cond delay="0"/>
                                  </p:stCondLst>
                                  <p:childTnLst>
                                    <p:set>
                                      <p:cBhvr>
                                        <p:cTn id="57" dur="1" fill="hold">
                                          <p:stCondLst>
                                            <p:cond delay="0"/>
                                          </p:stCondLst>
                                        </p:cTn>
                                        <p:tgtEl>
                                          <p:spTgt spid="16"/>
                                        </p:tgtEl>
                                        <p:attrNameLst>
                                          <p:attrName>style.visibility</p:attrName>
                                        </p:attrNameLst>
                                      </p:cBhvr>
                                      <p:to>
                                        <p:strVal val="visible"/>
                                      </p:to>
                                    </p:set>
                                    <p:anim calcmode="lin" valueType="num">
                                      <p:cBhvr additive="base">
                                        <p:cTn id="58" dur="3000" fill="hold"/>
                                        <p:tgtEl>
                                          <p:spTgt spid="16"/>
                                        </p:tgtEl>
                                        <p:attrNameLst>
                                          <p:attrName>ppt_x</p:attrName>
                                        </p:attrNameLst>
                                      </p:cBhvr>
                                      <p:tavLst>
                                        <p:tav tm="0">
                                          <p:val>
                                            <p:strVal val="#ppt_x"/>
                                          </p:val>
                                        </p:tav>
                                        <p:tav tm="100000">
                                          <p:val>
                                            <p:strVal val="#ppt_x"/>
                                          </p:val>
                                        </p:tav>
                                      </p:tavLst>
                                    </p:anim>
                                    <p:anim calcmode="lin" valueType="num">
                                      <p:cBhvr additive="base">
                                        <p:cTn id="59" dur="3000" fill="hold"/>
                                        <p:tgtEl>
                                          <p:spTgt spid="16"/>
                                        </p:tgtEl>
                                        <p:attrNameLst>
                                          <p:attrName>ppt_y</p:attrName>
                                        </p:attrNameLst>
                                      </p:cBhvr>
                                      <p:tavLst>
                                        <p:tav tm="0">
                                          <p:val>
                                            <p:strVal val="1+#ppt_h/2"/>
                                          </p:val>
                                        </p:tav>
                                        <p:tav tm="100000">
                                          <p:val>
                                            <p:strVal val="#ppt_y"/>
                                          </p:val>
                                        </p:tav>
                                      </p:tavLst>
                                    </p:anim>
                                  </p:childTnLst>
                                </p:cTn>
                              </p:par>
                              <p:par>
                                <p:cTn id="60" presetID="2" presetClass="entr" presetSubtype="1" fill="hold" grpId="0" nodeType="withEffect">
                                  <p:stCondLst>
                                    <p:cond delay="0"/>
                                  </p:stCondLst>
                                  <p:childTnLst>
                                    <p:set>
                                      <p:cBhvr>
                                        <p:cTn id="61" dur="1" fill="hold">
                                          <p:stCondLst>
                                            <p:cond delay="0"/>
                                          </p:stCondLst>
                                        </p:cTn>
                                        <p:tgtEl>
                                          <p:spTgt spid="17"/>
                                        </p:tgtEl>
                                        <p:attrNameLst>
                                          <p:attrName>style.visibility</p:attrName>
                                        </p:attrNameLst>
                                      </p:cBhvr>
                                      <p:to>
                                        <p:strVal val="visible"/>
                                      </p:to>
                                    </p:set>
                                    <p:anim calcmode="lin" valueType="num">
                                      <p:cBhvr additive="base">
                                        <p:cTn id="62" dur="3000" fill="hold"/>
                                        <p:tgtEl>
                                          <p:spTgt spid="17"/>
                                        </p:tgtEl>
                                        <p:attrNameLst>
                                          <p:attrName>ppt_x</p:attrName>
                                        </p:attrNameLst>
                                      </p:cBhvr>
                                      <p:tavLst>
                                        <p:tav tm="0">
                                          <p:val>
                                            <p:strVal val="#ppt_x"/>
                                          </p:val>
                                        </p:tav>
                                        <p:tav tm="100000">
                                          <p:val>
                                            <p:strVal val="#ppt_x"/>
                                          </p:val>
                                        </p:tav>
                                      </p:tavLst>
                                    </p:anim>
                                    <p:anim calcmode="lin" valueType="num">
                                      <p:cBhvr additive="base">
                                        <p:cTn id="63" dur="3000" fill="hold"/>
                                        <p:tgtEl>
                                          <p:spTgt spid="17"/>
                                        </p:tgtEl>
                                        <p:attrNameLst>
                                          <p:attrName>ppt_y</p:attrName>
                                        </p:attrNameLst>
                                      </p:cBhvr>
                                      <p:tavLst>
                                        <p:tav tm="0">
                                          <p:val>
                                            <p:strVal val="0-#ppt_h/2"/>
                                          </p:val>
                                        </p:tav>
                                        <p:tav tm="100000">
                                          <p:val>
                                            <p:strVal val="#ppt_y"/>
                                          </p:val>
                                        </p:tav>
                                      </p:tavLst>
                                    </p:anim>
                                  </p:childTnLst>
                                </p:cTn>
                              </p:par>
                              <p:par>
                                <p:cTn id="64" presetID="2" presetClass="entr" presetSubtype="4" fill="hold" grpId="0" nodeType="withEffect">
                                  <p:stCondLst>
                                    <p:cond delay="0"/>
                                  </p:stCondLst>
                                  <p:childTnLst>
                                    <p:set>
                                      <p:cBhvr>
                                        <p:cTn id="65" dur="1" fill="hold">
                                          <p:stCondLst>
                                            <p:cond delay="0"/>
                                          </p:stCondLst>
                                        </p:cTn>
                                        <p:tgtEl>
                                          <p:spTgt spid="18"/>
                                        </p:tgtEl>
                                        <p:attrNameLst>
                                          <p:attrName>style.visibility</p:attrName>
                                        </p:attrNameLst>
                                      </p:cBhvr>
                                      <p:to>
                                        <p:strVal val="visible"/>
                                      </p:to>
                                    </p:set>
                                    <p:anim calcmode="lin" valueType="num">
                                      <p:cBhvr additive="base">
                                        <p:cTn id="66" dur="3000" fill="hold"/>
                                        <p:tgtEl>
                                          <p:spTgt spid="18"/>
                                        </p:tgtEl>
                                        <p:attrNameLst>
                                          <p:attrName>ppt_x</p:attrName>
                                        </p:attrNameLst>
                                      </p:cBhvr>
                                      <p:tavLst>
                                        <p:tav tm="0">
                                          <p:val>
                                            <p:strVal val="#ppt_x"/>
                                          </p:val>
                                        </p:tav>
                                        <p:tav tm="100000">
                                          <p:val>
                                            <p:strVal val="#ppt_x"/>
                                          </p:val>
                                        </p:tav>
                                      </p:tavLst>
                                    </p:anim>
                                    <p:anim calcmode="lin" valueType="num">
                                      <p:cBhvr additive="base">
                                        <p:cTn id="67" dur="3000" fill="hold"/>
                                        <p:tgtEl>
                                          <p:spTgt spid="18"/>
                                        </p:tgtEl>
                                        <p:attrNameLst>
                                          <p:attrName>ppt_y</p:attrName>
                                        </p:attrNameLst>
                                      </p:cBhvr>
                                      <p:tavLst>
                                        <p:tav tm="0">
                                          <p:val>
                                            <p:strVal val="1+#ppt_h/2"/>
                                          </p:val>
                                        </p:tav>
                                        <p:tav tm="100000">
                                          <p:val>
                                            <p:strVal val="#ppt_y"/>
                                          </p:val>
                                        </p:tav>
                                      </p:tavLst>
                                    </p:anim>
                                  </p:childTnLst>
                                </p:cTn>
                              </p:par>
                              <p:par>
                                <p:cTn id="68" presetID="2" presetClass="entr" presetSubtype="1" fill="hold" grpId="0" nodeType="withEffect">
                                  <p:stCondLst>
                                    <p:cond delay="0"/>
                                  </p:stCondLst>
                                  <p:childTnLst>
                                    <p:set>
                                      <p:cBhvr>
                                        <p:cTn id="69" dur="1" fill="hold">
                                          <p:stCondLst>
                                            <p:cond delay="0"/>
                                          </p:stCondLst>
                                        </p:cTn>
                                        <p:tgtEl>
                                          <p:spTgt spid="19"/>
                                        </p:tgtEl>
                                        <p:attrNameLst>
                                          <p:attrName>style.visibility</p:attrName>
                                        </p:attrNameLst>
                                      </p:cBhvr>
                                      <p:to>
                                        <p:strVal val="visible"/>
                                      </p:to>
                                    </p:set>
                                    <p:anim calcmode="lin" valueType="num">
                                      <p:cBhvr additive="base">
                                        <p:cTn id="70" dur="3000" fill="hold"/>
                                        <p:tgtEl>
                                          <p:spTgt spid="19"/>
                                        </p:tgtEl>
                                        <p:attrNameLst>
                                          <p:attrName>ppt_x</p:attrName>
                                        </p:attrNameLst>
                                      </p:cBhvr>
                                      <p:tavLst>
                                        <p:tav tm="0">
                                          <p:val>
                                            <p:strVal val="#ppt_x"/>
                                          </p:val>
                                        </p:tav>
                                        <p:tav tm="100000">
                                          <p:val>
                                            <p:strVal val="#ppt_x"/>
                                          </p:val>
                                        </p:tav>
                                      </p:tavLst>
                                    </p:anim>
                                    <p:anim calcmode="lin" valueType="num">
                                      <p:cBhvr additive="base">
                                        <p:cTn id="71" dur="3000" fill="hold"/>
                                        <p:tgtEl>
                                          <p:spTgt spid="19"/>
                                        </p:tgtEl>
                                        <p:attrNameLst>
                                          <p:attrName>ppt_y</p:attrName>
                                        </p:attrNameLst>
                                      </p:cBhvr>
                                      <p:tavLst>
                                        <p:tav tm="0">
                                          <p:val>
                                            <p:strVal val="0-#ppt_h/2"/>
                                          </p:val>
                                        </p:tav>
                                        <p:tav tm="100000">
                                          <p:val>
                                            <p:strVal val="#ppt_y"/>
                                          </p:val>
                                        </p:tav>
                                      </p:tavLst>
                                    </p:anim>
                                  </p:childTnLst>
                                </p:cTn>
                              </p:par>
                              <p:par>
                                <p:cTn id="72" presetID="2" presetClass="entr" presetSubtype="4" fill="hold" grpId="0" nodeType="withEffect">
                                  <p:stCondLst>
                                    <p:cond delay="0"/>
                                  </p:stCondLst>
                                  <p:childTnLst>
                                    <p:set>
                                      <p:cBhvr>
                                        <p:cTn id="73" dur="1" fill="hold">
                                          <p:stCondLst>
                                            <p:cond delay="0"/>
                                          </p:stCondLst>
                                        </p:cTn>
                                        <p:tgtEl>
                                          <p:spTgt spid="20"/>
                                        </p:tgtEl>
                                        <p:attrNameLst>
                                          <p:attrName>style.visibility</p:attrName>
                                        </p:attrNameLst>
                                      </p:cBhvr>
                                      <p:to>
                                        <p:strVal val="visible"/>
                                      </p:to>
                                    </p:set>
                                    <p:anim calcmode="lin" valueType="num">
                                      <p:cBhvr additive="base">
                                        <p:cTn id="74" dur="3000" fill="hold"/>
                                        <p:tgtEl>
                                          <p:spTgt spid="20"/>
                                        </p:tgtEl>
                                        <p:attrNameLst>
                                          <p:attrName>ppt_x</p:attrName>
                                        </p:attrNameLst>
                                      </p:cBhvr>
                                      <p:tavLst>
                                        <p:tav tm="0">
                                          <p:val>
                                            <p:strVal val="#ppt_x"/>
                                          </p:val>
                                        </p:tav>
                                        <p:tav tm="100000">
                                          <p:val>
                                            <p:strVal val="#ppt_x"/>
                                          </p:val>
                                        </p:tav>
                                      </p:tavLst>
                                    </p:anim>
                                    <p:anim calcmode="lin" valueType="num">
                                      <p:cBhvr additive="base">
                                        <p:cTn id="75" dur="3000" fill="hold"/>
                                        <p:tgtEl>
                                          <p:spTgt spid="20"/>
                                        </p:tgtEl>
                                        <p:attrNameLst>
                                          <p:attrName>ppt_y</p:attrName>
                                        </p:attrNameLst>
                                      </p:cBhvr>
                                      <p:tavLst>
                                        <p:tav tm="0">
                                          <p:val>
                                            <p:strVal val="1+#ppt_h/2"/>
                                          </p:val>
                                        </p:tav>
                                        <p:tav tm="100000">
                                          <p:val>
                                            <p:strVal val="#ppt_y"/>
                                          </p:val>
                                        </p:tav>
                                      </p:tavLst>
                                    </p:anim>
                                  </p:childTnLst>
                                </p:cTn>
                              </p:par>
                              <p:par>
                                <p:cTn id="76" presetID="2" presetClass="entr" presetSubtype="1" fill="hold" grpId="0" nodeType="withEffect">
                                  <p:stCondLst>
                                    <p:cond delay="0"/>
                                  </p:stCondLst>
                                  <p:childTnLst>
                                    <p:set>
                                      <p:cBhvr>
                                        <p:cTn id="77" dur="1" fill="hold">
                                          <p:stCondLst>
                                            <p:cond delay="0"/>
                                          </p:stCondLst>
                                        </p:cTn>
                                        <p:tgtEl>
                                          <p:spTgt spid="21"/>
                                        </p:tgtEl>
                                        <p:attrNameLst>
                                          <p:attrName>style.visibility</p:attrName>
                                        </p:attrNameLst>
                                      </p:cBhvr>
                                      <p:to>
                                        <p:strVal val="visible"/>
                                      </p:to>
                                    </p:set>
                                    <p:anim calcmode="lin" valueType="num">
                                      <p:cBhvr additive="base">
                                        <p:cTn id="78" dur="3000" fill="hold"/>
                                        <p:tgtEl>
                                          <p:spTgt spid="21"/>
                                        </p:tgtEl>
                                        <p:attrNameLst>
                                          <p:attrName>ppt_x</p:attrName>
                                        </p:attrNameLst>
                                      </p:cBhvr>
                                      <p:tavLst>
                                        <p:tav tm="0">
                                          <p:val>
                                            <p:strVal val="#ppt_x"/>
                                          </p:val>
                                        </p:tav>
                                        <p:tav tm="100000">
                                          <p:val>
                                            <p:strVal val="#ppt_x"/>
                                          </p:val>
                                        </p:tav>
                                      </p:tavLst>
                                    </p:anim>
                                    <p:anim calcmode="lin" valueType="num">
                                      <p:cBhvr additive="base">
                                        <p:cTn id="79" dur="3000" fill="hold"/>
                                        <p:tgtEl>
                                          <p:spTgt spid="21"/>
                                        </p:tgtEl>
                                        <p:attrNameLst>
                                          <p:attrName>ppt_y</p:attrName>
                                        </p:attrNameLst>
                                      </p:cBhvr>
                                      <p:tavLst>
                                        <p:tav tm="0">
                                          <p:val>
                                            <p:strVal val="0-#ppt_h/2"/>
                                          </p:val>
                                        </p:tav>
                                        <p:tav tm="100000">
                                          <p:val>
                                            <p:strVal val="#ppt_y"/>
                                          </p:val>
                                        </p:tav>
                                      </p:tavLst>
                                    </p:anim>
                                  </p:childTnLst>
                                </p:cTn>
                              </p:par>
                              <p:par>
                                <p:cTn id="80" presetID="2" presetClass="entr" presetSubtype="4" fill="hold" grpId="0" nodeType="withEffect">
                                  <p:stCondLst>
                                    <p:cond delay="0"/>
                                  </p:stCondLst>
                                  <p:childTnLst>
                                    <p:set>
                                      <p:cBhvr>
                                        <p:cTn id="81" dur="1" fill="hold">
                                          <p:stCondLst>
                                            <p:cond delay="0"/>
                                          </p:stCondLst>
                                        </p:cTn>
                                        <p:tgtEl>
                                          <p:spTgt spid="22"/>
                                        </p:tgtEl>
                                        <p:attrNameLst>
                                          <p:attrName>style.visibility</p:attrName>
                                        </p:attrNameLst>
                                      </p:cBhvr>
                                      <p:to>
                                        <p:strVal val="visible"/>
                                      </p:to>
                                    </p:set>
                                    <p:anim calcmode="lin" valueType="num">
                                      <p:cBhvr additive="base">
                                        <p:cTn id="82" dur="3000" fill="hold"/>
                                        <p:tgtEl>
                                          <p:spTgt spid="22"/>
                                        </p:tgtEl>
                                        <p:attrNameLst>
                                          <p:attrName>ppt_x</p:attrName>
                                        </p:attrNameLst>
                                      </p:cBhvr>
                                      <p:tavLst>
                                        <p:tav tm="0">
                                          <p:val>
                                            <p:strVal val="#ppt_x"/>
                                          </p:val>
                                        </p:tav>
                                        <p:tav tm="100000">
                                          <p:val>
                                            <p:strVal val="#ppt_x"/>
                                          </p:val>
                                        </p:tav>
                                      </p:tavLst>
                                    </p:anim>
                                    <p:anim calcmode="lin" valueType="num">
                                      <p:cBhvr additive="base">
                                        <p:cTn id="83" dur="3000" fill="hold"/>
                                        <p:tgtEl>
                                          <p:spTgt spid="22"/>
                                        </p:tgtEl>
                                        <p:attrNameLst>
                                          <p:attrName>ppt_y</p:attrName>
                                        </p:attrNameLst>
                                      </p:cBhvr>
                                      <p:tavLst>
                                        <p:tav tm="0">
                                          <p:val>
                                            <p:strVal val="1+#ppt_h/2"/>
                                          </p:val>
                                        </p:tav>
                                        <p:tav tm="100000">
                                          <p:val>
                                            <p:strVal val="#ppt_y"/>
                                          </p:val>
                                        </p:tav>
                                      </p:tavLst>
                                    </p:anim>
                                  </p:childTnLst>
                                </p:cTn>
                              </p:par>
                            </p:childTnLst>
                          </p:cTn>
                        </p:par>
                        <p:par>
                          <p:cTn id="84" fill="hold">
                            <p:stCondLst>
                              <p:cond delay="3000"/>
                            </p:stCondLst>
                            <p:childTnLst>
                              <p:par>
                                <p:cTn id="85" presetID="2" presetClass="exit" presetSubtype="4" fill="hold" grpId="1" nodeType="afterEffect">
                                  <p:stCondLst>
                                    <p:cond delay="0"/>
                                  </p:stCondLst>
                                  <p:childTnLst>
                                    <p:anim calcmode="lin" valueType="num">
                                      <p:cBhvr additive="base">
                                        <p:cTn id="86" dur="3000"/>
                                        <p:tgtEl>
                                          <p:spTgt spid="4"/>
                                        </p:tgtEl>
                                        <p:attrNameLst>
                                          <p:attrName>ppt_x</p:attrName>
                                        </p:attrNameLst>
                                      </p:cBhvr>
                                      <p:tavLst>
                                        <p:tav tm="0">
                                          <p:val>
                                            <p:strVal val="ppt_x"/>
                                          </p:val>
                                        </p:tav>
                                        <p:tav tm="100000">
                                          <p:val>
                                            <p:strVal val="ppt_x"/>
                                          </p:val>
                                        </p:tav>
                                      </p:tavLst>
                                    </p:anim>
                                    <p:anim calcmode="lin" valueType="num">
                                      <p:cBhvr additive="base">
                                        <p:cTn id="87" dur="3000"/>
                                        <p:tgtEl>
                                          <p:spTgt spid="4"/>
                                        </p:tgtEl>
                                        <p:attrNameLst>
                                          <p:attrName>ppt_y</p:attrName>
                                        </p:attrNameLst>
                                      </p:cBhvr>
                                      <p:tavLst>
                                        <p:tav tm="0">
                                          <p:val>
                                            <p:strVal val="ppt_y"/>
                                          </p:val>
                                        </p:tav>
                                        <p:tav tm="100000">
                                          <p:val>
                                            <p:strVal val="1+ppt_h/2"/>
                                          </p:val>
                                        </p:tav>
                                      </p:tavLst>
                                    </p:anim>
                                    <p:set>
                                      <p:cBhvr>
                                        <p:cTn id="88" dur="1" fill="hold">
                                          <p:stCondLst>
                                            <p:cond delay="2999"/>
                                          </p:stCondLst>
                                        </p:cTn>
                                        <p:tgtEl>
                                          <p:spTgt spid="4"/>
                                        </p:tgtEl>
                                        <p:attrNameLst>
                                          <p:attrName>style.visibility</p:attrName>
                                        </p:attrNameLst>
                                      </p:cBhvr>
                                      <p:to>
                                        <p:strVal val="hidden"/>
                                      </p:to>
                                    </p:set>
                                  </p:childTnLst>
                                </p:cTn>
                              </p:par>
                              <p:par>
                                <p:cTn id="89" presetID="2" presetClass="exit" presetSubtype="1" fill="hold" grpId="1" nodeType="withEffect">
                                  <p:stCondLst>
                                    <p:cond delay="0"/>
                                  </p:stCondLst>
                                  <p:childTnLst>
                                    <p:anim calcmode="lin" valueType="num">
                                      <p:cBhvr additive="base">
                                        <p:cTn id="90" dur="3000"/>
                                        <p:tgtEl>
                                          <p:spTgt spid="5"/>
                                        </p:tgtEl>
                                        <p:attrNameLst>
                                          <p:attrName>ppt_x</p:attrName>
                                        </p:attrNameLst>
                                      </p:cBhvr>
                                      <p:tavLst>
                                        <p:tav tm="0">
                                          <p:val>
                                            <p:strVal val="ppt_x"/>
                                          </p:val>
                                        </p:tav>
                                        <p:tav tm="100000">
                                          <p:val>
                                            <p:strVal val="ppt_x"/>
                                          </p:val>
                                        </p:tav>
                                      </p:tavLst>
                                    </p:anim>
                                    <p:anim calcmode="lin" valueType="num">
                                      <p:cBhvr additive="base">
                                        <p:cTn id="91" dur="3000"/>
                                        <p:tgtEl>
                                          <p:spTgt spid="5"/>
                                        </p:tgtEl>
                                        <p:attrNameLst>
                                          <p:attrName>ppt_y</p:attrName>
                                        </p:attrNameLst>
                                      </p:cBhvr>
                                      <p:tavLst>
                                        <p:tav tm="0">
                                          <p:val>
                                            <p:strVal val="ppt_y"/>
                                          </p:val>
                                        </p:tav>
                                        <p:tav tm="100000">
                                          <p:val>
                                            <p:strVal val="0-ppt_h/2"/>
                                          </p:val>
                                        </p:tav>
                                      </p:tavLst>
                                    </p:anim>
                                    <p:set>
                                      <p:cBhvr>
                                        <p:cTn id="92" dur="1" fill="hold">
                                          <p:stCondLst>
                                            <p:cond delay="2999"/>
                                          </p:stCondLst>
                                        </p:cTn>
                                        <p:tgtEl>
                                          <p:spTgt spid="5"/>
                                        </p:tgtEl>
                                        <p:attrNameLst>
                                          <p:attrName>style.visibility</p:attrName>
                                        </p:attrNameLst>
                                      </p:cBhvr>
                                      <p:to>
                                        <p:strVal val="hidden"/>
                                      </p:to>
                                    </p:set>
                                  </p:childTnLst>
                                </p:cTn>
                              </p:par>
                              <p:par>
                                <p:cTn id="93" presetID="2" presetClass="exit" presetSubtype="4" fill="hold" grpId="1" nodeType="withEffect">
                                  <p:stCondLst>
                                    <p:cond delay="0"/>
                                  </p:stCondLst>
                                  <p:childTnLst>
                                    <p:anim calcmode="lin" valueType="num">
                                      <p:cBhvr additive="base">
                                        <p:cTn id="94" dur="3000"/>
                                        <p:tgtEl>
                                          <p:spTgt spid="6"/>
                                        </p:tgtEl>
                                        <p:attrNameLst>
                                          <p:attrName>ppt_x</p:attrName>
                                        </p:attrNameLst>
                                      </p:cBhvr>
                                      <p:tavLst>
                                        <p:tav tm="0">
                                          <p:val>
                                            <p:strVal val="ppt_x"/>
                                          </p:val>
                                        </p:tav>
                                        <p:tav tm="100000">
                                          <p:val>
                                            <p:strVal val="ppt_x"/>
                                          </p:val>
                                        </p:tav>
                                      </p:tavLst>
                                    </p:anim>
                                    <p:anim calcmode="lin" valueType="num">
                                      <p:cBhvr additive="base">
                                        <p:cTn id="95" dur="3000"/>
                                        <p:tgtEl>
                                          <p:spTgt spid="6"/>
                                        </p:tgtEl>
                                        <p:attrNameLst>
                                          <p:attrName>ppt_y</p:attrName>
                                        </p:attrNameLst>
                                      </p:cBhvr>
                                      <p:tavLst>
                                        <p:tav tm="0">
                                          <p:val>
                                            <p:strVal val="ppt_y"/>
                                          </p:val>
                                        </p:tav>
                                        <p:tav tm="100000">
                                          <p:val>
                                            <p:strVal val="1+ppt_h/2"/>
                                          </p:val>
                                        </p:tav>
                                      </p:tavLst>
                                    </p:anim>
                                    <p:set>
                                      <p:cBhvr>
                                        <p:cTn id="96" dur="1" fill="hold">
                                          <p:stCondLst>
                                            <p:cond delay="2999"/>
                                          </p:stCondLst>
                                        </p:cTn>
                                        <p:tgtEl>
                                          <p:spTgt spid="6"/>
                                        </p:tgtEl>
                                        <p:attrNameLst>
                                          <p:attrName>style.visibility</p:attrName>
                                        </p:attrNameLst>
                                      </p:cBhvr>
                                      <p:to>
                                        <p:strVal val="hidden"/>
                                      </p:to>
                                    </p:set>
                                  </p:childTnLst>
                                </p:cTn>
                              </p:par>
                              <p:par>
                                <p:cTn id="97" presetID="2" presetClass="exit" presetSubtype="1" fill="hold" grpId="1" nodeType="withEffect">
                                  <p:stCondLst>
                                    <p:cond delay="0"/>
                                  </p:stCondLst>
                                  <p:childTnLst>
                                    <p:anim calcmode="lin" valueType="num">
                                      <p:cBhvr additive="base">
                                        <p:cTn id="98" dur="3000"/>
                                        <p:tgtEl>
                                          <p:spTgt spid="7"/>
                                        </p:tgtEl>
                                        <p:attrNameLst>
                                          <p:attrName>ppt_x</p:attrName>
                                        </p:attrNameLst>
                                      </p:cBhvr>
                                      <p:tavLst>
                                        <p:tav tm="0">
                                          <p:val>
                                            <p:strVal val="ppt_x"/>
                                          </p:val>
                                        </p:tav>
                                        <p:tav tm="100000">
                                          <p:val>
                                            <p:strVal val="ppt_x"/>
                                          </p:val>
                                        </p:tav>
                                      </p:tavLst>
                                    </p:anim>
                                    <p:anim calcmode="lin" valueType="num">
                                      <p:cBhvr additive="base">
                                        <p:cTn id="99" dur="3000"/>
                                        <p:tgtEl>
                                          <p:spTgt spid="7"/>
                                        </p:tgtEl>
                                        <p:attrNameLst>
                                          <p:attrName>ppt_y</p:attrName>
                                        </p:attrNameLst>
                                      </p:cBhvr>
                                      <p:tavLst>
                                        <p:tav tm="0">
                                          <p:val>
                                            <p:strVal val="ppt_y"/>
                                          </p:val>
                                        </p:tav>
                                        <p:tav tm="100000">
                                          <p:val>
                                            <p:strVal val="0-ppt_h/2"/>
                                          </p:val>
                                        </p:tav>
                                      </p:tavLst>
                                    </p:anim>
                                    <p:set>
                                      <p:cBhvr>
                                        <p:cTn id="100" dur="1" fill="hold">
                                          <p:stCondLst>
                                            <p:cond delay="2999"/>
                                          </p:stCondLst>
                                        </p:cTn>
                                        <p:tgtEl>
                                          <p:spTgt spid="7"/>
                                        </p:tgtEl>
                                        <p:attrNameLst>
                                          <p:attrName>style.visibility</p:attrName>
                                        </p:attrNameLst>
                                      </p:cBhvr>
                                      <p:to>
                                        <p:strVal val="hidden"/>
                                      </p:to>
                                    </p:set>
                                  </p:childTnLst>
                                </p:cTn>
                              </p:par>
                              <p:par>
                                <p:cTn id="101" presetID="2" presetClass="exit" presetSubtype="4" fill="hold" grpId="1" nodeType="withEffect">
                                  <p:stCondLst>
                                    <p:cond delay="0"/>
                                  </p:stCondLst>
                                  <p:childTnLst>
                                    <p:anim calcmode="lin" valueType="num">
                                      <p:cBhvr additive="base">
                                        <p:cTn id="102" dur="3000"/>
                                        <p:tgtEl>
                                          <p:spTgt spid="8"/>
                                        </p:tgtEl>
                                        <p:attrNameLst>
                                          <p:attrName>ppt_x</p:attrName>
                                        </p:attrNameLst>
                                      </p:cBhvr>
                                      <p:tavLst>
                                        <p:tav tm="0">
                                          <p:val>
                                            <p:strVal val="ppt_x"/>
                                          </p:val>
                                        </p:tav>
                                        <p:tav tm="100000">
                                          <p:val>
                                            <p:strVal val="ppt_x"/>
                                          </p:val>
                                        </p:tav>
                                      </p:tavLst>
                                    </p:anim>
                                    <p:anim calcmode="lin" valueType="num">
                                      <p:cBhvr additive="base">
                                        <p:cTn id="103" dur="3000"/>
                                        <p:tgtEl>
                                          <p:spTgt spid="8"/>
                                        </p:tgtEl>
                                        <p:attrNameLst>
                                          <p:attrName>ppt_y</p:attrName>
                                        </p:attrNameLst>
                                      </p:cBhvr>
                                      <p:tavLst>
                                        <p:tav tm="0">
                                          <p:val>
                                            <p:strVal val="ppt_y"/>
                                          </p:val>
                                        </p:tav>
                                        <p:tav tm="100000">
                                          <p:val>
                                            <p:strVal val="1+ppt_h/2"/>
                                          </p:val>
                                        </p:tav>
                                      </p:tavLst>
                                    </p:anim>
                                    <p:set>
                                      <p:cBhvr>
                                        <p:cTn id="104" dur="1" fill="hold">
                                          <p:stCondLst>
                                            <p:cond delay="2999"/>
                                          </p:stCondLst>
                                        </p:cTn>
                                        <p:tgtEl>
                                          <p:spTgt spid="8"/>
                                        </p:tgtEl>
                                        <p:attrNameLst>
                                          <p:attrName>style.visibility</p:attrName>
                                        </p:attrNameLst>
                                      </p:cBhvr>
                                      <p:to>
                                        <p:strVal val="hidden"/>
                                      </p:to>
                                    </p:set>
                                  </p:childTnLst>
                                </p:cTn>
                              </p:par>
                              <p:par>
                                <p:cTn id="105" presetID="2" presetClass="exit" presetSubtype="1" fill="hold" grpId="1" nodeType="withEffect">
                                  <p:stCondLst>
                                    <p:cond delay="0"/>
                                  </p:stCondLst>
                                  <p:childTnLst>
                                    <p:anim calcmode="lin" valueType="num">
                                      <p:cBhvr additive="base">
                                        <p:cTn id="106" dur="3000"/>
                                        <p:tgtEl>
                                          <p:spTgt spid="9"/>
                                        </p:tgtEl>
                                        <p:attrNameLst>
                                          <p:attrName>ppt_x</p:attrName>
                                        </p:attrNameLst>
                                      </p:cBhvr>
                                      <p:tavLst>
                                        <p:tav tm="0">
                                          <p:val>
                                            <p:strVal val="ppt_x"/>
                                          </p:val>
                                        </p:tav>
                                        <p:tav tm="100000">
                                          <p:val>
                                            <p:strVal val="ppt_x"/>
                                          </p:val>
                                        </p:tav>
                                      </p:tavLst>
                                    </p:anim>
                                    <p:anim calcmode="lin" valueType="num">
                                      <p:cBhvr additive="base">
                                        <p:cTn id="107" dur="3000"/>
                                        <p:tgtEl>
                                          <p:spTgt spid="9"/>
                                        </p:tgtEl>
                                        <p:attrNameLst>
                                          <p:attrName>ppt_y</p:attrName>
                                        </p:attrNameLst>
                                      </p:cBhvr>
                                      <p:tavLst>
                                        <p:tav tm="0">
                                          <p:val>
                                            <p:strVal val="ppt_y"/>
                                          </p:val>
                                        </p:tav>
                                        <p:tav tm="100000">
                                          <p:val>
                                            <p:strVal val="0-ppt_h/2"/>
                                          </p:val>
                                        </p:tav>
                                      </p:tavLst>
                                    </p:anim>
                                    <p:set>
                                      <p:cBhvr>
                                        <p:cTn id="108" dur="1" fill="hold">
                                          <p:stCondLst>
                                            <p:cond delay="2999"/>
                                          </p:stCondLst>
                                        </p:cTn>
                                        <p:tgtEl>
                                          <p:spTgt spid="9"/>
                                        </p:tgtEl>
                                        <p:attrNameLst>
                                          <p:attrName>style.visibility</p:attrName>
                                        </p:attrNameLst>
                                      </p:cBhvr>
                                      <p:to>
                                        <p:strVal val="hidden"/>
                                      </p:to>
                                    </p:set>
                                  </p:childTnLst>
                                </p:cTn>
                              </p:par>
                              <p:par>
                                <p:cTn id="109" presetID="2" presetClass="exit" presetSubtype="4" fill="hold" grpId="1" nodeType="withEffect">
                                  <p:stCondLst>
                                    <p:cond delay="0"/>
                                  </p:stCondLst>
                                  <p:childTnLst>
                                    <p:anim calcmode="lin" valueType="num">
                                      <p:cBhvr additive="base">
                                        <p:cTn id="110" dur="3000"/>
                                        <p:tgtEl>
                                          <p:spTgt spid="10"/>
                                        </p:tgtEl>
                                        <p:attrNameLst>
                                          <p:attrName>ppt_x</p:attrName>
                                        </p:attrNameLst>
                                      </p:cBhvr>
                                      <p:tavLst>
                                        <p:tav tm="0">
                                          <p:val>
                                            <p:strVal val="ppt_x"/>
                                          </p:val>
                                        </p:tav>
                                        <p:tav tm="100000">
                                          <p:val>
                                            <p:strVal val="ppt_x"/>
                                          </p:val>
                                        </p:tav>
                                      </p:tavLst>
                                    </p:anim>
                                    <p:anim calcmode="lin" valueType="num">
                                      <p:cBhvr additive="base">
                                        <p:cTn id="111" dur="3000"/>
                                        <p:tgtEl>
                                          <p:spTgt spid="10"/>
                                        </p:tgtEl>
                                        <p:attrNameLst>
                                          <p:attrName>ppt_y</p:attrName>
                                        </p:attrNameLst>
                                      </p:cBhvr>
                                      <p:tavLst>
                                        <p:tav tm="0">
                                          <p:val>
                                            <p:strVal val="ppt_y"/>
                                          </p:val>
                                        </p:tav>
                                        <p:tav tm="100000">
                                          <p:val>
                                            <p:strVal val="1+ppt_h/2"/>
                                          </p:val>
                                        </p:tav>
                                      </p:tavLst>
                                    </p:anim>
                                    <p:set>
                                      <p:cBhvr>
                                        <p:cTn id="112" dur="1" fill="hold">
                                          <p:stCondLst>
                                            <p:cond delay="2999"/>
                                          </p:stCondLst>
                                        </p:cTn>
                                        <p:tgtEl>
                                          <p:spTgt spid="10"/>
                                        </p:tgtEl>
                                        <p:attrNameLst>
                                          <p:attrName>style.visibility</p:attrName>
                                        </p:attrNameLst>
                                      </p:cBhvr>
                                      <p:to>
                                        <p:strVal val="hidden"/>
                                      </p:to>
                                    </p:set>
                                  </p:childTnLst>
                                </p:cTn>
                              </p:par>
                              <p:par>
                                <p:cTn id="113" presetID="2" presetClass="exit" presetSubtype="1" fill="hold" grpId="1" nodeType="withEffect">
                                  <p:stCondLst>
                                    <p:cond delay="0"/>
                                  </p:stCondLst>
                                  <p:childTnLst>
                                    <p:anim calcmode="lin" valueType="num">
                                      <p:cBhvr additive="base">
                                        <p:cTn id="114" dur="3000"/>
                                        <p:tgtEl>
                                          <p:spTgt spid="11"/>
                                        </p:tgtEl>
                                        <p:attrNameLst>
                                          <p:attrName>ppt_x</p:attrName>
                                        </p:attrNameLst>
                                      </p:cBhvr>
                                      <p:tavLst>
                                        <p:tav tm="0">
                                          <p:val>
                                            <p:strVal val="ppt_x"/>
                                          </p:val>
                                        </p:tav>
                                        <p:tav tm="100000">
                                          <p:val>
                                            <p:strVal val="ppt_x"/>
                                          </p:val>
                                        </p:tav>
                                      </p:tavLst>
                                    </p:anim>
                                    <p:anim calcmode="lin" valueType="num">
                                      <p:cBhvr additive="base">
                                        <p:cTn id="115" dur="3000"/>
                                        <p:tgtEl>
                                          <p:spTgt spid="11"/>
                                        </p:tgtEl>
                                        <p:attrNameLst>
                                          <p:attrName>ppt_y</p:attrName>
                                        </p:attrNameLst>
                                      </p:cBhvr>
                                      <p:tavLst>
                                        <p:tav tm="0">
                                          <p:val>
                                            <p:strVal val="ppt_y"/>
                                          </p:val>
                                        </p:tav>
                                        <p:tav tm="100000">
                                          <p:val>
                                            <p:strVal val="0-ppt_h/2"/>
                                          </p:val>
                                        </p:tav>
                                      </p:tavLst>
                                    </p:anim>
                                    <p:set>
                                      <p:cBhvr>
                                        <p:cTn id="116" dur="1" fill="hold">
                                          <p:stCondLst>
                                            <p:cond delay="2999"/>
                                          </p:stCondLst>
                                        </p:cTn>
                                        <p:tgtEl>
                                          <p:spTgt spid="11"/>
                                        </p:tgtEl>
                                        <p:attrNameLst>
                                          <p:attrName>style.visibility</p:attrName>
                                        </p:attrNameLst>
                                      </p:cBhvr>
                                      <p:to>
                                        <p:strVal val="hidden"/>
                                      </p:to>
                                    </p:set>
                                  </p:childTnLst>
                                </p:cTn>
                              </p:par>
                              <p:par>
                                <p:cTn id="117" presetID="2" presetClass="exit" presetSubtype="4" fill="hold" grpId="1" nodeType="withEffect">
                                  <p:stCondLst>
                                    <p:cond delay="0"/>
                                  </p:stCondLst>
                                  <p:childTnLst>
                                    <p:anim calcmode="lin" valueType="num">
                                      <p:cBhvr additive="base">
                                        <p:cTn id="118" dur="3000"/>
                                        <p:tgtEl>
                                          <p:spTgt spid="12"/>
                                        </p:tgtEl>
                                        <p:attrNameLst>
                                          <p:attrName>ppt_x</p:attrName>
                                        </p:attrNameLst>
                                      </p:cBhvr>
                                      <p:tavLst>
                                        <p:tav tm="0">
                                          <p:val>
                                            <p:strVal val="ppt_x"/>
                                          </p:val>
                                        </p:tav>
                                        <p:tav tm="100000">
                                          <p:val>
                                            <p:strVal val="ppt_x"/>
                                          </p:val>
                                        </p:tav>
                                      </p:tavLst>
                                    </p:anim>
                                    <p:anim calcmode="lin" valueType="num">
                                      <p:cBhvr additive="base">
                                        <p:cTn id="119" dur="3000"/>
                                        <p:tgtEl>
                                          <p:spTgt spid="12"/>
                                        </p:tgtEl>
                                        <p:attrNameLst>
                                          <p:attrName>ppt_y</p:attrName>
                                        </p:attrNameLst>
                                      </p:cBhvr>
                                      <p:tavLst>
                                        <p:tav tm="0">
                                          <p:val>
                                            <p:strVal val="ppt_y"/>
                                          </p:val>
                                        </p:tav>
                                        <p:tav tm="100000">
                                          <p:val>
                                            <p:strVal val="1+ppt_h/2"/>
                                          </p:val>
                                        </p:tav>
                                      </p:tavLst>
                                    </p:anim>
                                    <p:set>
                                      <p:cBhvr>
                                        <p:cTn id="120" dur="1" fill="hold">
                                          <p:stCondLst>
                                            <p:cond delay="2999"/>
                                          </p:stCondLst>
                                        </p:cTn>
                                        <p:tgtEl>
                                          <p:spTgt spid="12"/>
                                        </p:tgtEl>
                                        <p:attrNameLst>
                                          <p:attrName>style.visibility</p:attrName>
                                        </p:attrNameLst>
                                      </p:cBhvr>
                                      <p:to>
                                        <p:strVal val="hidden"/>
                                      </p:to>
                                    </p:set>
                                  </p:childTnLst>
                                </p:cTn>
                              </p:par>
                              <p:par>
                                <p:cTn id="121" presetID="2" presetClass="exit" presetSubtype="1" fill="hold" grpId="1" nodeType="withEffect">
                                  <p:stCondLst>
                                    <p:cond delay="0"/>
                                  </p:stCondLst>
                                  <p:childTnLst>
                                    <p:anim calcmode="lin" valueType="num">
                                      <p:cBhvr additive="base">
                                        <p:cTn id="122" dur="3000"/>
                                        <p:tgtEl>
                                          <p:spTgt spid="13"/>
                                        </p:tgtEl>
                                        <p:attrNameLst>
                                          <p:attrName>ppt_x</p:attrName>
                                        </p:attrNameLst>
                                      </p:cBhvr>
                                      <p:tavLst>
                                        <p:tav tm="0">
                                          <p:val>
                                            <p:strVal val="ppt_x"/>
                                          </p:val>
                                        </p:tav>
                                        <p:tav tm="100000">
                                          <p:val>
                                            <p:strVal val="ppt_x"/>
                                          </p:val>
                                        </p:tav>
                                      </p:tavLst>
                                    </p:anim>
                                    <p:anim calcmode="lin" valueType="num">
                                      <p:cBhvr additive="base">
                                        <p:cTn id="123" dur="3000"/>
                                        <p:tgtEl>
                                          <p:spTgt spid="13"/>
                                        </p:tgtEl>
                                        <p:attrNameLst>
                                          <p:attrName>ppt_y</p:attrName>
                                        </p:attrNameLst>
                                      </p:cBhvr>
                                      <p:tavLst>
                                        <p:tav tm="0">
                                          <p:val>
                                            <p:strVal val="ppt_y"/>
                                          </p:val>
                                        </p:tav>
                                        <p:tav tm="100000">
                                          <p:val>
                                            <p:strVal val="0-ppt_h/2"/>
                                          </p:val>
                                        </p:tav>
                                      </p:tavLst>
                                    </p:anim>
                                    <p:set>
                                      <p:cBhvr>
                                        <p:cTn id="124" dur="1" fill="hold">
                                          <p:stCondLst>
                                            <p:cond delay="2999"/>
                                          </p:stCondLst>
                                        </p:cTn>
                                        <p:tgtEl>
                                          <p:spTgt spid="13"/>
                                        </p:tgtEl>
                                        <p:attrNameLst>
                                          <p:attrName>style.visibility</p:attrName>
                                        </p:attrNameLst>
                                      </p:cBhvr>
                                      <p:to>
                                        <p:strVal val="hidden"/>
                                      </p:to>
                                    </p:set>
                                  </p:childTnLst>
                                </p:cTn>
                              </p:par>
                              <p:par>
                                <p:cTn id="125" presetID="2" presetClass="exit" presetSubtype="4" fill="hold" grpId="1" nodeType="withEffect">
                                  <p:stCondLst>
                                    <p:cond delay="0"/>
                                  </p:stCondLst>
                                  <p:childTnLst>
                                    <p:anim calcmode="lin" valueType="num">
                                      <p:cBhvr additive="base">
                                        <p:cTn id="126" dur="3000"/>
                                        <p:tgtEl>
                                          <p:spTgt spid="14"/>
                                        </p:tgtEl>
                                        <p:attrNameLst>
                                          <p:attrName>ppt_x</p:attrName>
                                        </p:attrNameLst>
                                      </p:cBhvr>
                                      <p:tavLst>
                                        <p:tav tm="0">
                                          <p:val>
                                            <p:strVal val="ppt_x"/>
                                          </p:val>
                                        </p:tav>
                                        <p:tav tm="100000">
                                          <p:val>
                                            <p:strVal val="ppt_x"/>
                                          </p:val>
                                        </p:tav>
                                      </p:tavLst>
                                    </p:anim>
                                    <p:anim calcmode="lin" valueType="num">
                                      <p:cBhvr additive="base">
                                        <p:cTn id="127" dur="3000"/>
                                        <p:tgtEl>
                                          <p:spTgt spid="14"/>
                                        </p:tgtEl>
                                        <p:attrNameLst>
                                          <p:attrName>ppt_y</p:attrName>
                                        </p:attrNameLst>
                                      </p:cBhvr>
                                      <p:tavLst>
                                        <p:tav tm="0">
                                          <p:val>
                                            <p:strVal val="ppt_y"/>
                                          </p:val>
                                        </p:tav>
                                        <p:tav tm="100000">
                                          <p:val>
                                            <p:strVal val="1+ppt_h/2"/>
                                          </p:val>
                                        </p:tav>
                                      </p:tavLst>
                                    </p:anim>
                                    <p:set>
                                      <p:cBhvr>
                                        <p:cTn id="128" dur="1" fill="hold">
                                          <p:stCondLst>
                                            <p:cond delay="2999"/>
                                          </p:stCondLst>
                                        </p:cTn>
                                        <p:tgtEl>
                                          <p:spTgt spid="14"/>
                                        </p:tgtEl>
                                        <p:attrNameLst>
                                          <p:attrName>style.visibility</p:attrName>
                                        </p:attrNameLst>
                                      </p:cBhvr>
                                      <p:to>
                                        <p:strVal val="hidden"/>
                                      </p:to>
                                    </p:set>
                                  </p:childTnLst>
                                </p:cTn>
                              </p:par>
                              <p:par>
                                <p:cTn id="129" presetID="2" presetClass="exit" presetSubtype="1" fill="hold" grpId="1" nodeType="withEffect">
                                  <p:stCondLst>
                                    <p:cond delay="0"/>
                                  </p:stCondLst>
                                  <p:childTnLst>
                                    <p:anim calcmode="lin" valueType="num">
                                      <p:cBhvr additive="base">
                                        <p:cTn id="130" dur="3000"/>
                                        <p:tgtEl>
                                          <p:spTgt spid="15"/>
                                        </p:tgtEl>
                                        <p:attrNameLst>
                                          <p:attrName>ppt_x</p:attrName>
                                        </p:attrNameLst>
                                      </p:cBhvr>
                                      <p:tavLst>
                                        <p:tav tm="0">
                                          <p:val>
                                            <p:strVal val="ppt_x"/>
                                          </p:val>
                                        </p:tav>
                                        <p:tav tm="100000">
                                          <p:val>
                                            <p:strVal val="ppt_x"/>
                                          </p:val>
                                        </p:tav>
                                      </p:tavLst>
                                    </p:anim>
                                    <p:anim calcmode="lin" valueType="num">
                                      <p:cBhvr additive="base">
                                        <p:cTn id="131" dur="3000"/>
                                        <p:tgtEl>
                                          <p:spTgt spid="15"/>
                                        </p:tgtEl>
                                        <p:attrNameLst>
                                          <p:attrName>ppt_y</p:attrName>
                                        </p:attrNameLst>
                                      </p:cBhvr>
                                      <p:tavLst>
                                        <p:tav tm="0">
                                          <p:val>
                                            <p:strVal val="ppt_y"/>
                                          </p:val>
                                        </p:tav>
                                        <p:tav tm="100000">
                                          <p:val>
                                            <p:strVal val="0-ppt_h/2"/>
                                          </p:val>
                                        </p:tav>
                                      </p:tavLst>
                                    </p:anim>
                                    <p:set>
                                      <p:cBhvr>
                                        <p:cTn id="132" dur="1" fill="hold">
                                          <p:stCondLst>
                                            <p:cond delay="2999"/>
                                          </p:stCondLst>
                                        </p:cTn>
                                        <p:tgtEl>
                                          <p:spTgt spid="15"/>
                                        </p:tgtEl>
                                        <p:attrNameLst>
                                          <p:attrName>style.visibility</p:attrName>
                                        </p:attrNameLst>
                                      </p:cBhvr>
                                      <p:to>
                                        <p:strVal val="hidden"/>
                                      </p:to>
                                    </p:set>
                                  </p:childTnLst>
                                </p:cTn>
                              </p:par>
                              <p:par>
                                <p:cTn id="133" presetID="2" presetClass="exit" presetSubtype="4" fill="hold" grpId="1" nodeType="withEffect">
                                  <p:stCondLst>
                                    <p:cond delay="0"/>
                                  </p:stCondLst>
                                  <p:childTnLst>
                                    <p:anim calcmode="lin" valueType="num">
                                      <p:cBhvr additive="base">
                                        <p:cTn id="134" dur="3000"/>
                                        <p:tgtEl>
                                          <p:spTgt spid="16"/>
                                        </p:tgtEl>
                                        <p:attrNameLst>
                                          <p:attrName>ppt_x</p:attrName>
                                        </p:attrNameLst>
                                      </p:cBhvr>
                                      <p:tavLst>
                                        <p:tav tm="0">
                                          <p:val>
                                            <p:strVal val="ppt_x"/>
                                          </p:val>
                                        </p:tav>
                                        <p:tav tm="100000">
                                          <p:val>
                                            <p:strVal val="ppt_x"/>
                                          </p:val>
                                        </p:tav>
                                      </p:tavLst>
                                    </p:anim>
                                    <p:anim calcmode="lin" valueType="num">
                                      <p:cBhvr additive="base">
                                        <p:cTn id="135" dur="3000"/>
                                        <p:tgtEl>
                                          <p:spTgt spid="16"/>
                                        </p:tgtEl>
                                        <p:attrNameLst>
                                          <p:attrName>ppt_y</p:attrName>
                                        </p:attrNameLst>
                                      </p:cBhvr>
                                      <p:tavLst>
                                        <p:tav tm="0">
                                          <p:val>
                                            <p:strVal val="ppt_y"/>
                                          </p:val>
                                        </p:tav>
                                        <p:tav tm="100000">
                                          <p:val>
                                            <p:strVal val="1+ppt_h/2"/>
                                          </p:val>
                                        </p:tav>
                                      </p:tavLst>
                                    </p:anim>
                                    <p:set>
                                      <p:cBhvr>
                                        <p:cTn id="136" dur="1" fill="hold">
                                          <p:stCondLst>
                                            <p:cond delay="2999"/>
                                          </p:stCondLst>
                                        </p:cTn>
                                        <p:tgtEl>
                                          <p:spTgt spid="16"/>
                                        </p:tgtEl>
                                        <p:attrNameLst>
                                          <p:attrName>style.visibility</p:attrName>
                                        </p:attrNameLst>
                                      </p:cBhvr>
                                      <p:to>
                                        <p:strVal val="hidden"/>
                                      </p:to>
                                    </p:set>
                                  </p:childTnLst>
                                </p:cTn>
                              </p:par>
                              <p:par>
                                <p:cTn id="137" presetID="2" presetClass="exit" presetSubtype="1" fill="hold" grpId="1" nodeType="withEffect">
                                  <p:stCondLst>
                                    <p:cond delay="0"/>
                                  </p:stCondLst>
                                  <p:childTnLst>
                                    <p:anim calcmode="lin" valueType="num">
                                      <p:cBhvr additive="base">
                                        <p:cTn id="138" dur="3000"/>
                                        <p:tgtEl>
                                          <p:spTgt spid="17"/>
                                        </p:tgtEl>
                                        <p:attrNameLst>
                                          <p:attrName>ppt_x</p:attrName>
                                        </p:attrNameLst>
                                      </p:cBhvr>
                                      <p:tavLst>
                                        <p:tav tm="0">
                                          <p:val>
                                            <p:strVal val="ppt_x"/>
                                          </p:val>
                                        </p:tav>
                                        <p:tav tm="100000">
                                          <p:val>
                                            <p:strVal val="ppt_x"/>
                                          </p:val>
                                        </p:tav>
                                      </p:tavLst>
                                    </p:anim>
                                    <p:anim calcmode="lin" valueType="num">
                                      <p:cBhvr additive="base">
                                        <p:cTn id="139" dur="3000"/>
                                        <p:tgtEl>
                                          <p:spTgt spid="17"/>
                                        </p:tgtEl>
                                        <p:attrNameLst>
                                          <p:attrName>ppt_y</p:attrName>
                                        </p:attrNameLst>
                                      </p:cBhvr>
                                      <p:tavLst>
                                        <p:tav tm="0">
                                          <p:val>
                                            <p:strVal val="ppt_y"/>
                                          </p:val>
                                        </p:tav>
                                        <p:tav tm="100000">
                                          <p:val>
                                            <p:strVal val="0-ppt_h/2"/>
                                          </p:val>
                                        </p:tav>
                                      </p:tavLst>
                                    </p:anim>
                                    <p:set>
                                      <p:cBhvr>
                                        <p:cTn id="140" dur="1" fill="hold">
                                          <p:stCondLst>
                                            <p:cond delay="2999"/>
                                          </p:stCondLst>
                                        </p:cTn>
                                        <p:tgtEl>
                                          <p:spTgt spid="17"/>
                                        </p:tgtEl>
                                        <p:attrNameLst>
                                          <p:attrName>style.visibility</p:attrName>
                                        </p:attrNameLst>
                                      </p:cBhvr>
                                      <p:to>
                                        <p:strVal val="hidden"/>
                                      </p:to>
                                    </p:set>
                                  </p:childTnLst>
                                </p:cTn>
                              </p:par>
                              <p:par>
                                <p:cTn id="141" presetID="2" presetClass="exit" presetSubtype="4" fill="hold" grpId="1" nodeType="withEffect">
                                  <p:stCondLst>
                                    <p:cond delay="0"/>
                                  </p:stCondLst>
                                  <p:childTnLst>
                                    <p:anim calcmode="lin" valueType="num">
                                      <p:cBhvr additive="base">
                                        <p:cTn id="142" dur="3000"/>
                                        <p:tgtEl>
                                          <p:spTgt spid="18"/>
                                        </p:tgtEl>
                                        <p:attrNameLst>
                                          <p:attrName>ppt_x</p:attrName>
                                        </p:attrNameLst>
                                      </p:cBhvr>
                                      <p:tavLst>
                                        <p:tav tm="0">
                                          <p:val>
                                            <p:strVal val="ppt_x"/>
                                          </p:val>
                                        </p:tav>
                                        <p:tav tm="100000">
                                          <p:val>
                                            <p:strVal val="ppt_x"/>
                                          </p:val>
                                        </p:tav>
                                      </p:tavLst>
                                    </p:anim>
                                    <p:anim calcmode="lin" valueType="num">
                                      <p:cBhvr additive="base">
                                        <p:cTn id="143" dur="3000"/>
                                        <p:tgtEl>
                                          <p:spTgt spid="18"/>
                                        </p:tgtEl>
                                        <p:attrNameLst>
                                          <p:attrName>ppt_y</p:attrName>
                                        </p:attrNameLst>
                                      </p:cBhvr>
                                      <p:tavLst>
                                        <p:tav tm="0">
                                          <p:val>
                                            <p:strVal val="ppt_y"/>
                                          </p:val>
                                        </p:tav>
                                        <p:tav tm="100000">
                                          <p:val>
                                            <p:strVal val="1+ppt_h/2"/>
                                          </p:val>
                                        </p:tav>
                                      </p:tavLst>
                                    </p:anim>
                                    <p:set>
                                      <p:cBhvr>
                                        <p:cTn id="144" dur="1" fill="hold">
                                          <p:stCondLst>
                                            <p:cond delay="2999"/>
                                          </p:stCondLst>
                                        </p:cTn>
                                        <p:tgtEl>
                                          <p:spTgt spid="18"/>
                                        </p:tgtEl>
                                        <p:attrNameLst>
                                          <p:attrName>style.visibility</p:attrName>
                                        </p:attrNameLst>
                                      </p:cBhvr>
                                      <p:to>
                                        <p:strVal val="hidden"/>
                                      </p:to>
                                    </p:set>
                                  </p:childTnLst>
                                </p:cTn>
                              </p:par>
                              <p:par>
                                <p:cTn id="145" presetID="2" presetClass="exit" presetSubtype="1" fill="hold" grpId="1" nodeType="withEffect">
                                  <p:stCondLst>
                                    <p:cond delay="0"/>
                                  </p:stCondLst>
                                  <p:childTnLst>
                                    <p:anim calcmode="lin" valueType="num">
                                      <p:cBhvr additive="base">
                                        <p:cTn id="146" dur="3000"/>
                                        <p:tgtEl>
                                          <p:spTgt spid="19"/>
                                        </p:tgtEl>
                                        <p:attrNameLst>
                                          <p:attrName>ppt_x</p:attrName>
                                        </p:attrNameLst>
                                      </p:cBhvr>
                                      <p:tavLst>
                                        <p:tav tm="0">
                                          <p:val>
                                            <p:strVal val="ppt_x"/>
                                          </p:val>
                                        </p:tav>
                                        <p:tav tm="100000">
                                          <p:val>
                                            <p:strVal val="ppt_x"/>
                                          </p:val>
                                        </p:tav>
                                      </p:tavLst>
                                    </p:anim>
                                    <p:anim calcmode="lin" valueType="num">
                                      <p:cBhvr additive="base">
                                        <p:cTn id="147" dur="3000"/>
                                        <p:tgtEl>
                                          <p:spTgt spid="19"/>
                                        </p:tgtEl>
                                        <p:attrNameLst>
                                          <p:attrName>ppt_y</p:attrName>
                                        </p:attrNameLst>
                                      </p:cBhvr>
                                      <p:tavLst>
                                        <p:tav tm="0">
                                          <p:val>
                                            <p:strVal val="ppt_y"/>
                                          </p:val>
                                        </p:tav>
                                        <p:tav tm="100000">
                                          <p:val>
                                            <p:strVal val="0-ppt_h/2"/>
                                          </p:val>
                                        </p:tav>
                                      </p:tavLst>
                                    </p:anim>
                                    <p:set>
                                      <p:cBhvr>
                                        <p:cTn id="148" dur="1" fill="hold">
                                          <p:stCondLst>
                                            <p:cond delay="2999"/>
                                          </p:stCondLst>
                                        </p:cTn>
                                        <p:tgtEl>
                                          <p:spTgt spid="19"/>
                                        </p:tgtEl>
                                        <p:attrNameLst>
                                          <p:attrName>style.visibility</p:attrName>
                                        </p:attrNameLst>
                                      </p:cBhvr>
                                      <p:to>
                                        <p:strVal val="hidden"/>
                                      </p:to>
                                    </p:set>
                                  </p:childTnLst>
                                </p:cTn>
                              </p:par>
                              <p:par>
                                <p:cTn id="149" presetID="2" presetClass="exit" presetSubtype="4" fill="hold" grpId="1" nodeType="withEffect">
                                  <p:stCondLst>
                                    <p:cond delay="0"/>
                                  </p:stCondLst>
                                  <p:childTnLst>
                                    <p:anim calcmode="lin" valueType="num">
                                      <p:cBhvr additive="base">
                                        <p:cTn id="150" dur="3000"/>
                                        <p:tgtEl>
                                          <p:spTgt spid="20"/>
                                        </p:tgtEl>
                                        <p:attrNameLst>
                                          <p:attrName>ppt_x</p:attrName>
                                        </p:attrNameLst>
                                      </p:cBhvr>
                                      <p:tavLst>
                                        <p:tav tm="0">
                                          <p:val>
                                            <p:strVal val="ppt_x"/>
                                          </p:val>
                                        </p:tav>
                                        <p:tav tm="100000">
                                          <p:val>
                                            <p:strVal val="ppt_x"/>
                                          </p:val>
                                        </p:tav>
                                      </p:tavLst>
                                    </p:anim>
                                    <p:anim calcmode="lin" valueType="num">
                                      <p:cBhvr additive="base">
                                        <p:cTn id="151" dur="3000"/>
                                        <p:tgtEl>
                                          <p:spTgt spid="20"/>
                                        </p:tgtEl>
                                        <p:attrNameLst>
                                          <p:attrName>ppt_y</p:attrName>
                                        </p:attrNameLst>
                                      </p:cBhvr>
                                      <p:tavLst>
                                        <p:tav tm="0">
                                          <p:val>
                                            <p:strVal val="ppt_y"/>
                                          </p:val>
                                        </p:tav>
                                        <p:tav tm="100000">
                                          <p:val>
                                            <p:strVal val="1+ppt_h/2"/>
                                          </p:val>
                                        </p:tav>
                                      </p:tavLst>
                                    </p:anim>
                                    <p:set>
                                      <p:cBhvr>
                                        <p:cTn id="152" dur="1" fill="hold">
                                          <p:stCondLst>
                                            <p:cond delay="2999"/>
                                          </p:stCondLst>
                                        </p:cTn>
                                        <p:tgtEl>
                                          <p:spTgt spid="20"/>
                                        </p:tgtEl>
                                        <p:attrNameLst>
                                          <p:attrName>style.visibility</p:attrName>
                                        </p:attrNameLst>
                                      </p:cBhvr>
                                      <p:to>
                                        <p:strVal val="hidden"/>
                                      </p:to>
                                    </p:set>
                                  </p:childTnLst>
                                </p:cTn>
                              </p:par>
                              <p:par>
                                <p:cTn id="153" presetID="2" presetClass="exit" presetSubtype="1" fill="hold" grpId="1" nodeType="withEffect">
                                  <p:stCondLst>
                                    <p:cond delay="0"/>
                                  </p:stCondLst>
                                  <p:childTnLst>
                                    <p:anim calcmode="lin" valueType="num">
                                      <p:cBhvr additive="base">
                                        <p:cTn id="154" dur="3000"/>
                                        <p:tgtEl>
                                          <p:spTgt spid="21"/>
                                        </p:tgtEl>
                                        <p:attrNameLst>
                                          <p:attrName>ppt_x</p:attrName>
                                        </p:attrNameLst>
                                      </p:cBhvr>
                                      <p:tavLst>
                                        <p:tav tm="0">
                                          <p:val>
                                            <p:strVal val="ppt_x"/>
                                          </p:val>
                                        </p:tav>
                                        <p:tav tm="100000">
                                          <p:val>
                                            <p:strVal val="ppt_x"/>
                                          </p:val>
                                        </p:tav>
                                      </p:tavLst>
                                    </p:anim>
                                    <p:anim calcmode="lin" valueType="num">
                                      <p:cBhvr additive="base">
                                        <p:cTn id="155" dur="3000"/>
                                        <p:tgtEl>
                                          <p:spTgt spid="21"/>
                                        </p:tgtEl>
                                        <p:attrNameLst>
                                          <p:attrName>ppt_y</p:attrName>
                                        </p:attrNameLst>
                                      </p:cBhvr>
                                      <p:tavLst>
                                        <p:tav tm="0">
                                          <p:val>
                                            <p:strVal val="ppt_y"/>
                                          </p:val>
                                        </p:tav>
                                        <p:tav tm="100000">
                                          <p:val>
                                            <p:strVal val="0-ppt_h/2"/>
                                          </p:val>
                                        </p:tav>
                                      </p:tavLst>
                                    </p:anim>
                                    <p:set>
                                      <p:cBhvr>
                                        <p:cTn id="156" dur="1" fill="hold">
                                          <p:stCondLst>
                                            <p:cond delay="2999"/>
                                          </p:stCondLst>
                                        </p:cTn>
                                        <p:tgtEl>
                                          <p:spTgt spid="21"/>
                                        </p:tgtEl>
                                        <p:attrNameLst>
                                          <p:attrName>style.visibility</p:attrName>
                                        </p:attrNameLst>
                                      </p:cBhvr>
                                      <p:to>
                                        <p:strVal val="hidden"/>
                                      </p:to>
                                    </p:set>
                                  </p:childTnLst>
                                </p:cTn>
                              </p:par>
                              <p:par>
                                <p:cTn id="157" presetID="2" presetClass="exit" presetSubtype="4" fill="hold" grpId="1" nodeType="withEffect">
                                  <p:stCondLst>
                                    <p:cond delay="0"/>
                                  </p:stCondLst>
                                  <p:childTnLst>
                                    <p:anim calcmode="lin" valueType="num">
                                      <p:cBhvr additive="base">
                                        <p:cTn id="158" dur="3000"/>
                                        <p:tgtEl>
                                          <p:spTgt spid="22"/>
                                        </p:tgtEl>
                                        <p:attrNameLst>
                                          <p:attrName>ppt_x</p:attrName>
                                        </p:attrNameLst>
                                      </p:cBhvr>
                                      <p:tavLst>
                                        <p:tav tm="0">
                                          <p:val>
                                            <p:strVal val="ppt_x"/>
                                          </p:val>
                                        </p:tav>
                                        <p:tav tm="100000">
                                          <p:val>
                                            <p:strVal val="ppt_x"/>
                                          </p:val>
                                        </p:tav>
                                      </p:tavLst>
                                    </p:anim>
                                    <p:anim calcmode="lin" valueType="num">
                                      <p:cBhvr additive="base">
                                        <p:cTn id="159" dur="3000"/>
                                        <p:tgtEl>
                                          <p:spTgt spid="22"/>
                                        </p:tgtEl>
                                        <p:attrNameLst>
                                          <p:attrName>ppt_y</p:attrName>
                                        </p:attrNameLst>
                                      </p:cBhvr>
                                      <p:tavLst>
                                        <p:tav tm="0">
                                          <p:val>
                                            <p:strVal val="ppt_y"/>
                                          </p:val>
                                        </p:tav>
                                        <p:tav tm="100000">
                                          <p:val>
                                            <p:strVal val="1+ppt_h/2"/>
                                          </p:val>
                                        </p:tav>
                                      </p:tavLst>
                                    </p:anim>
                                    <p:set>
                                      <p:cBhvr>
                                        <p:cTn id="160" dur="1" fill="hold">
                                          <p:stCondLst>
                                            <p:cond delay="2999"/>
                                          </p:stCondLst>
                                        </p:cTn>
                                        <p:tgtEl>
                                          <p:spTgt spid="22"/>
                                        </p:tgtEl>
                                        <p:attrNameLst>
                                          <p:attrName>style.visibility</p:attrName>
                                        </p:attrNameLst>
                                      </p:cBhvr>
                                      <p:to>
                                        <p:strVal val="hidden"/>
                                      </p:to>
                                    </p:set>
                                  </p:childTnLst>
                                </p:cTn>
                              </p:par>
                              <p:par>
                                <p:cTn id="161" presetID="23" presetClass="entr" presetSubtype="288" fill="hold" nodeType="withEffect">
                                  <p:stCondLst>
                                    <p:cond delay="0"/>
                                  </p:stCondLst>
                                  <p:childTnLst>
                                    <p:set>
                                      <p:cBhvr>
                                        <p:cTn id="162" dur="1" fill="hold">
                                          <p:stCondLst>
                                            <p:cond delay="0"/>
                                          </p:stCondLst>
                                        </p:cTn>
                                        <p:tgtEl>
                                          <p:spTgt spid="2"/>
                                        </p:tgtEl>
                                        <p:attrNameLst>
                                          <p:attrName>style.visibility</p:attrName>
                                        </p:attrNameLst>
                                      </p:cBhvr>
                                      <p:to>
                                        <p:strVal val="visible"/>
                                      </p:to>
                                    </p:set>
                                    <p:anim calcmode="lin" valueType="num">
                                      <p:cBhvr>
                                        <p:cTn id="163" dur="3000" fill="hold"/>
                                        <p:tgtEl>
                                          <p:spTgt spid="2"/>
                                        </p:tgtEl>
                                        <p:attrNameLst>
                                          <p:attrName>ppt_w</p:attrName>
                                        </p:attrNameLst>
                                      </p:cBhvr>
                                      <p:tavLst>
                                        <p:tav tm="0">
                                          <p:val>
                                            <p:strVal val="4/3*#ppt_w"/>
                                          </p:val>
                                        </p:tav>
                                        <p:tav tm="100000">
                                          <p:val>
                                            <p:strVal val="#ppt_w"/>
                                          </p:val>
                                        </p:tav>
                                      </p:tavLst>
                                    </p:anim>
                                    <p:anim calcmode="lin" valueType="num">
                                      <p:cBhvr>
                                        <p:cTn id="164" dur="3000" fill="hold"/>
                                        <p:tgtEl>
                                          <p:spTgt spid="2"/>
                                        </p:tgtEl>
                                        <p:attrNameLst>
                                          <p:attrName>ppt_h</p:attrName>
                                        </p:attrNameLst>
                                      </p:cBhvr>
                                      <p:tavLst>
                                        <p:tav tm="0">
                                          <p:val>
                                            <p:strVal val="4/3*#ppt_h"/>
                                          </p:val>
                                        </p:tav>
                                        <p:tav tm="100000">
                                          <p:val>
                                            <p:strVal val="#ppt_h"/>
                                          </p:val>
                                        </p:tav>
                                      </p:tavLst>
                                    </p:anim>
                                  </p:childTnLst>
                                </p:cTn>
                              </p:par>
                              <p:par>
                                <p:cTn id="165" presetID="16" presetClass="entr" presetSubtype="42" fill="hold" nodeType="withEffect">
                                  <p:stCondLst>
                                    <p:cond delay="0"/>
                                  </p:stCondLst>
                                  <p:childTnLst>
                                    <p:set>
                                      <p:cBhvr>
                                        <p:cTn id="166" dur="1" fill="hold">
                                          <p:stCondLst>
                                            <p:cond delay="0"/>
                                          </p:stCondLst>
                                        </p:cTn>
                                        <p:tgtEl>
                                          <p:spTgt spid="2"/>
                                        </p:tgtEl>
                                        <p:attrNameLst>
                                          <p:attrName>style.visibility</p:attrName>
                                        </p:attrNameLst>
                                      </p:cBhvr>
                                      <p:to>
                                        <p:strVal val="visible"/>
                                      </p:to>
                                    </p:set>
                                    <p:animEffect transition="in" filter="barn(outHorizontal)">
                                      <p:cBhvr>
                                        <p:cTn id="167"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animBg="1"/>
      <p:bldP spid="18" grpId="1" animBg="1"/>
      <p:bldP spid="19" grpId="0" animBg="1"/>
      <p:bldP spid="19" grpId="1" animBg="1"/>
      <p:bldP spid="20" grpId="0" animBg="1"/>
      <p:bldP spid="20" grpId="1" animBg="1"/>
      <p:bldP spid="21" grpId="0" animBg="1"/>
      <p:bldP spid="21" grpId="1" animBg="1"/>
      <p:bldP spid="22" grpId="0" animBg="1"/>
      <p:bldP spid="22" grpId="1" animBg="1"/>
      <p:bldP spid="23"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 name="1 Imagen" descr="190274_kon-eb-ogon-uzda.jpg"/>
          <p:cNvPicPr>
            <a:picLocks noGrp="1" noChangeAspect="1"/>
          </p:cNvPicPr>
          <p:nvPr isPhoto="1"/>
        </p:nvPicPr>
        <p:blipFill>
          <a:blip r:embed="rId2">
            <a:lum/>
          </a:blip>
          <a:stretch>
            <a:fillRect/>
          </a:stretch>
        </p:blipFill>
        <p:spPr>
          <a:xfrm>
            <a:off x="0" y="3175"/>
            <a:ext cx="9144000" cy="6851650"/>
          </a:xfrm>
          <a:prstGeom prst="rect">
            <a:avLst/>
          </a:prstGeom>
          <a:noFill/>
          <a:ln>
            <a:noFill/>
          </a:ln>
        </p:spPr>
      </p:pic>
      <p:sp>
        <p:nvSpPr>
          <p:cNvPr id="4" name="3 Triángulo rectángulo"/>
          <p:cNvSpPr/>
          <p:nvPr/>
        </p:nvSpPr>
        <p:spPr>
          <a:xfrm>
            <a:off x="0" y="0"/>
            <a:ext cx="4643438" cy="3429000"/>
          </a:xfrm>
          <a:prstGeom prst="rtTriangle">
            <a:avLst/>
          </a:prstGeom>
          <a:gradFill flip="none" rotWithShape="1">
            <a:gsLst>
              <a:gs pos="0">
                <a:schemeClr val="bg1">
                  <a:lumMod val="50000"/>
                  <a:shade val="30000"/>
                  <a:satMod val="115000"/>
                </a:schemeClr>
              </a:gs>
              <a:gs pos="50000">
                <a:schemeClr val="bg1">
                  <a:lumMod val="50000"/>
                  <a:shade val="67500"/>
                  <a:satMod val="115000"/>
                </a:schemeClr>
              </a:gs>
              <a:gs pos="100000">
                <a:schemeClr val="bg1">
                  <a:lumMod val="5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Triángulo rectángulo"/>
          <p:cNvSpPr/>
          <p:nvPr/>
        </p:nvSpPr>
        <p:spPr>
          <a:xfrm flipV="1">
            <a:off x="0" y="3438500"/>
            <a:ext cx="4643438" cy="3419500"/>
          </a:xfrm>
          <a:prstGeom prst="rtTriangle">
            <a:avLst/>
          </a:prstGeom>
          <a:gradFill flip="none" rotWithShape="1">
            <a:gsLst>
              <a:gs pos="0">
                <a:schemeClr val="bg1">
                  <a:lumMod val="50000"/>
                  <a:shade val="30000"/>
                  <a:satMod val="115000"/>
                </a:schemeClr>
              </a:gs>
              <a:gs pos="50000">
                <a:schemeClr val="bg1">
                  <a:lumMod val="50000"/>
                  <a:shade val="67500"/>
                  <a:satMod val="115000"/>
                </a:schemeClr>
              </a:gs>
              <a:gs pos="100000">
                <a:schemeClr val="bg1">
                  <a:lumMod val="5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riángulo rectángulo"/>
          <p:cNvSpPr/>
          <p:nvPr/>
        </p:nvSpPr>
        <p:spPr>
          <a:xfrm flipH="1">
            <a:off x="4643438" y="0"/>
            <a:ext cx="4500562" cy="3429000"/>
          </a:xfrm>
          <a:prstGeom prst="rtTriangle">
            <a:avLst/>
          </a:prstGeom>
          <a:gradFill flip="none" rotWithShape="1">
            <a:gsLst>
              <a:gs pos="0">
                <a:schemeClr val="bg1">
                  <a:lumMod val="50000"/>
                  <a:shade val="30000"/>
                  <a:satMod val="115000"/>
                </a:schemeClr>
              </a:gs>
              <a:gs pos="50000">
                <a:schemeClr val="bg1">
                  <a:lumMod val="50000"/>
                  <a:shade val="67500"/>
                  <a:satMod val="115000"/>
                </a:schemeClr>
              </a:gs>
              <a:gs pos="100000">
                <a:schemeClr val="bg1">
                  <a:lumMod val="5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rectángulo"/>
          <p:cNvSpPr/>
          <p:nvPr/>
        </p:nvSpPr>
        <p:spPr>
          <a:xfrm flipH="1" flipV="1">
            <a:off x="4572000" y="3429000"/>
            <a:ext cx="4572000" cy="3429000"/>
          </a:xfrm>
          <a:prstGeom prst="rtTriangle">
            <a:avLst/>
          </a:prstGeom>
          <a:gradFill flip="none" rotWithShape="1">
            <a:gsLst>
              <a:gs pos="0">
                <a:schemeClr val="bg1">
                  <a:lumMod val="50000"/>
                  <a:shade val="30000"/>
                  <a:satMod val="115000"/>
                </a:schemeClr>
              </a:gs>
              <a:gs pos="50000">
                <a:schemeClr val="bg1">
                  <a:lumMod val="50000"/>
                  <a:shade val="67500"/>
                  <a:satMod val="115000"/>
                </a:schemeClr>
              </a:gs>
              <a:gs pos="100000">
                <a:schemeClr val="bg1">
                  <a:lumMod val="5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rectángulo"/>
          <p:cNvSpPr/>
          <p:nvPr/>
        </p:nvSpPr>
        <p:spPr>
          <a:xfrm flipH="1" flipV="1">
            <a:off x="0" y="0"/>
            <a:ext cx="4643438" cy="3500438"/>
          </a:xfrm>
          <a:prstGeom prst="rtTriangle">
            <a:avLst/>
          </a:prstGeom>
          <a:gradFill flip="none" rotWithShape="1">
            <a:gsLst>
              <a:gs pos="0">
                <a:schemeClr val="bg1">
                  <a:lumMod val="50000"/>
                  <a:shade val="30000"/>
                  <a:satMod val="115000"/>
                </a:schemeClr>
              </a:gs>
              <a:gs pos="50000">
                <a:schemeClr val="bg1">
                  <a:lumMod val="50000"/>
                  <a:shade val="67500"/>
                  <a:satMod val="115000"/>
                </a:schemeClr>
              </a:gs>
              <a:gs pos="100000">
                <a:schemeClr val="bg1">
                  <a:lumMod val="5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rectángulo"/>
          <p:cNvSpPr/>
          <p:nvPr/>
        </p:nvSpPr>
        <p:spPr>
          <a:xfrm flipV="1">
            <a:off x="4572000" y="0"/>
            <a:ext cx="4572000" cy="3500438"/>
          </a:xfrm>
          <a:prstGeom prst="rtTriangle">
            <a:avLst/>
          </a:prstGeom>
          <a:gradFill flip="none" rotWithShape="1">
            <a:gsLst>
              <a:gs pos="0">
                <a:schemeClr val="bg1">
                  <a:lumMod val="50000"/>
                  <a:shade val="30000"/>
                  <a:satMod val="115000"/>
                </a:schemeClr>
              </a:gs>
              <a:gs pos="50000">
                <a:schemeClr val="bg1">
                  <a:lumMod val="50000"/>
                  <a:shade val="67500"/>
                  <a:satMod val="115000"/>
                </a:schemeClr>
              </a:gs>
              <a:gs pos="100000">
                <a:schemeClr val="bg1">
                  <a:lumMod val="5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iángulo rectángulo"/>
          <p:cNvSpPr/>
          <p:nvPr/>
        </p:nvSpPr>
        <p:spPr>
          <a:xfrm flipH="1">
            <a:off x="0" y="3429000"/>
            <a:ext cx="4572000" cy="3429000"/>
          </a:xfrm>
          <a:prstGeom prst="rtTriangle">
            <a:avLst/>
          </a:prstGeom>
          <a:gradFill flip="none" rotWithShape="1">
            <a:gsLst>
              <a:gs pos="0">
                <a:schemeClr val="bg1">
                  <a:lumMod val="50000"/>
                  <a:shade val="30000"/>
                  <a:satMod val="115000"/>
                </a:schemeClr>
              </a:gs>
              <a:gs pos="50000">
                <a:schemeClr val="bg1">
                  <a:lumMod val="50000"/>
                  <a:shade val="67500"/>
                  <a:satMod val="115000"/>
                </a:schemeClr>
              </a:gs>
              <a:gs pos="100000">
                <a:schemeClr val="bg1">
                  <a:lumMod val="5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rectángulo"/>
          <p:cNvSpPr/>
          <p:nvPr/>
        </p:nvSpPr>
        <p:spPr>
          <a:xfrm>
            <a:off x="4572000" y="3429000"/>
            <a:ext cx="4572000" cy="3429000"/>
          </a:xfrm>
          <a:prstGeom prst="rtTriangle">
            <a:avLst/>
          </a:prstGeom>
          <a:gradFill flip="none" rotWithShape="1">
            <a:gsLst>
              <a:gs pos="0">
                <a:schemeClr val="bg1">
                  <a:lumMod val="50000"/>
                  <a:shade val="30000"/>
                  <a:satMod val="115000"/>
                </a:schemeClr>
              </a:gs>
              <a:gs pos="50000">
                <a:schemeClr val="bg1">
                  <a:lumMod val="50000"/>
                  <a:shade val="67500"/>
                  <a:satMod val="115000"/>
                </a:schemeClr>
              </a:gs>
              <a:gs pos="100000">
                <a:schemeClr val="bg1">
                  <a:lumMod val="5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0" y="0"/>
            <a:ext cx="9144000" cy="6858000"/>
          </a:xfrm>
          <a:prstGeom prst="rect">
            <a:avLst/>
          </a:prstGeom>
          <a:gradFill flip="none" rotWithShape="1">
            <a:gsLst>
              <a:gs pos="0">
                <a:srgbClr val="D6B19C"/>
              </a:gs>
              <a:gs pos="30000">
                <a:srgbClr val="D49E6C"/>
              </a:gs>
              <a:gs pos="70000">
                <a:srgbClr val="A65528"/>
              </a:gs>
              <a:gs pos="100000">
                <a:srgbClr val="663012"/>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2"/>
                                        </p:tgtEl>
                                        <p:attrNameLst>
                                          <p:attrName>style.opacity</p:attrName>
                                        </p:attrNameLst>
                                      </p:cBhvr>
                                      <p:to>
                                        <p:strVal val="0"/>
                                      </p:to>
                                    </p:set>
                                    <p:animEffect filter="image" prLst="opacity: 0">
                                      <p:cBhvr rctx="IE">
                                        <p:cTn id="7" dur="indefinite"/>
                                        <p:tgtEl>
                                          <p:spTgt spid="12"/>
                                        </p:tgtEl>
                                      </p:cBhvr>
                                    </p:animEffect>
                                  </p:childTnLst>
                                </p:cTn>
                              </p:par>
                              <p:par>
                                <p:cTn id="8" presetID="18" presetClass="exit" presetSubtype="6" fill="hold" grpId="0" nodeType="withEffect">
                                  <p:stCondLst>
                                    <p:cond delay="0"/>
                                  </p:stCondLst>
                                  <p:childTnLst>
                                    <p:animEffect transition="out" filter="strips(downRight)">
                                      <p:cBhvr>
                                        <p:cTn id="9" dur="2000"/>
                                        <p:tgtEl>
                                          <p:spTgt spid="4"/>
                                        </p:tgtEl>
                                      </p:cBhvr>
                                    </p:animEffect>
                                    <p:set>
                                      <p:cBhvr>
                                        <p:cTn id="10" dur="1" fill="hold">
                                          <p:stCondLst>
                                            <p:cond delay="1999"/>
                                          </p:stCondLst>
                                        </p:cTn>
                                        <p:tgtEl>
                                          <p:spTgt spid="4"/>
                                        </p:tgtEl>
                                        <p:attrNameLst>
                                          <p:attrName>style.visibility</p:attrName>
                                        </p:attrNameLst>
                                      </p:cBhvr>
                                      <p:to>
                                        <p:strVal val="hidden"/>
                                      </p:to>
                                    </p:set>
                                  </p:childTnLst>
                                </p:cTn>
                              </p:par>
                              <p:par>
                                <p:cTn id="11" presetID="18" presetClass="exit" presetSubtype="3" fill="hold" grpId="0" nodeType="withEffect">
                                  <p:stCondLst>
                                    <p:cond delay="0"/>
                                  </p:stCondLst>
                                  <p:childTnLst>
                                    <p:animEffect transition="out" filter="strips(upRight)">
                                      <p:cBhvr>
                                        <p:cTn id="12" dur="2000"/>
                                        <p:tgtEl>
                                          <p:spTgt spid="5"/>
                                        </p:tgtEl>
                                      </p:cBhvr>
                                    </p:animEffect>
                                    <p:set>
                                      <p:cBhvr>
                                        <p:cTn id="13" dur="1" fill="hold">
                                          <p:stCondLst>
                                            <p:cond delay="1999"/>
                                          </p:stCondLst>
                                        </p:cTn>
                                        <p:tgtEl>
                                          <p:spTgt spid="5"/>
                                        </p:tgtEl>
                                        <p:attrNameLst>
                                          <p:attrName>style.visibility</p:attrName>
                                        </p:attrNameLst>
                                      </p:cBhvr>
                                      <p:to>
                                        <p:strVal val="hidden"/>
                                      </p:to>
                                    </p:set>
                                  </p:childTnLst>
                                </p:cTn>
                              </p:par>
                              <p:par>
                                <p:cTn id="14" presetID="18" presetClass="exit" presetSubtype="6" fill="hold" grpId="0" nodeType="withEffect">
                                  <p:stCondLst>
                                    <p:cond delay="0"/>
                                  </p:stCondLst>
                                  <p:childTnLst>
                                    <p:animEffect transition="out" filter="strips(downRight)">
                                      <p:cBhvr>
                                        <p:cTn id="15" dur="2000"/>
                                        <p:tgtEl>
                                          <p:spTgt spid="8"/>
                                        </p:tgtEl>
                                      </p:cBhvr>
                                    </p:animEffect>
                                    <p:set>
                                      <p:cBhvr>
                                        <p:cTn id="16" dur="1" fill="hold">
                                          <p:stCondLst>
                                            <p:cond delay="1999"/>
                                          </p:stCondLst>
                                        </p:cTn>
                                        <p:tgtEl>
                                          <p:spTgt spid="8"/>
                                        </p:tgtEl>
                                        <p:attrNameLst>
                                          <p:attrName>style.visibility</p:attrName>
                                        </p:attrNameLst>
                                      </p:cBhvr>
                                      <p:to>
                                        <p:strVal val="hidden"/>
                                      </p:to>
                                    </p:set>
                                  </p:childTnLst>
                                </p:cTn>
                              </p:par>
                              <p:par>
                                <p:cTn id="17" presetID="18" presetClass="exit" presetSubtype="3" fill="hold" grpId="0" nodeType="withEffect">
                                  <p:stCondLst>
                                    <p:cond delay="0"/>
                                  </p:stCondLst>
                                  <p:childTnLst>
                                    <p:animEffect transition="out" filter="strips(upRight)">
                                      <p:cBhvr>
                                        <p:cTn id="18" dur="2000"/>
                                        <p:tgtEl>
                                          <p:spTgt spid="10"/>
                                        </p:tgtEl>
                                      </p:cBhvr>
                                    </p:animEffect>
                                    <p:set>
                                      <p:cBhvr>
                                        <p:cTn id="19" dur="1" fill="hold">
                                          <p:stCondLst>
                                            <p:cond delay="1999"/>
                                          </p:stCondLst>
                                        </p:cTn>
                                        <p:tgtEl>
                                          <p:spTgt spid="10"/>
                                        </p:tgtEl>
                                        <p:attrNameLst>
                                          <p:attrName>style.visibility</p:attrName>
                                        </p:attrNameLst>
                                      </p:cBhvr>
                                      <p:to>
                                        <p:strVal val="hidden"/>
                                      </p:to>
                                    </p:set>
                                  </p:childTnLst>
                                </p:cTn>
                              </p:par>
                              <p:par>
                                <p:cTn id="20" presetID="18" presetClass="exit" presetSubtype="12" fill="hold" grpId="0" nodeType="withEffect">
                                  <p:stCondLst>
                                    <p:cond delay="0"/>
                                  </p:stCondLst>
                                  <p:childTnLst>
                                    <p:animEffect transition="out" filter="strips(downLeft)">
                                      <p:cBhvr>
                                        <p:cTn id="21" dur="2000"/>
                                        <p:tgtEl>
                                          <p:spTgt spid="6"/>
                                        </p:tgtEl>
                                      </p:cBhvr>
                                    </p:animEffect>
                                    <p:set>
                                      <p:cBhvr>
                                        <p:cTn id="22" dur="1" fill="hold">
                                          <p:stCondLst>
                                            <p:cond delay="1999"/>
                                          </p:stCondLst>
                                        </p:cTn>
                                        <p:tgtEl>
                                          <p:spTgt spid="6"/>
                                        </p:tgtEl>
                                        <p:attrNameLst>
                                          <p:attrName>style.visibility</p:attrName>
                                        </p:attrNameLst>
                                      </p:cBhvr>
                                      <p:to>
                                        <p:strVal val="hidden"/>
                                      </p:to>
                                    </p:set>
                                  </p:childTnLst>
                                </p:cTn>
                              </p:par>
                              <p:par>
                                <p:cTn id="23" presetID="18" presetClass="exit" presetSubtype="9" fill="hold" grpId="0" nodeType="withEffect">
                                  <p:stCondLst>
                                    <p:cond delay="0"/>
                                  </p:stCondLst>
                                  <p:childTnLst>
                                    <p:animEffect transition="out" filter="strips(upLeft)">
                                      <p:cBhvr>
                                        <p:cTn id="24" dur="2000"/>
                                        <p:tgtEl>
                                          <p:spTgt spid="7"/>
                                        </p:tgtEl>
                                      </p:cBhvr>
                                    </p:animEffect>
                                    <p:set>
                                      <p:cBhvr>
                                        <p:cTn id="25" dur="1" fill="hold">
                                          <p:stCondLst>
                                            <p:cond delay="1999"/>
                                          </p:stCondLst>
                                        </p:cTn>
                                        <p:tgtEl>
                                          <p:spTgt spid="7"/>
                                        </p:tgtEl>
                                        <p:attrNameLst>
                                          <p:attrName>style.visibility</p:attrName>
                                        </p:attrNameLst>
                                      </p:cBhvr>
                                      <p:to>
                                        <p:strVal val="hidden"/>
                                      </p:to>
                                    </p:set>
                                  </p:childTnLst>
                                </p:cTn>
                              </p:par>
                              <p:par>
                                <p:cTn id="26" presetID="18" presetClass="exit" presetSubtype="12" fill="hold" grpId="0" nodeType="withEffect">
                                  <p:stCondLst>
                                    <p:cond delay="0"/>
                                  </p:stCondLst>
                                  <p:childTnLst>
                                    <p:animEffect transition="out" filter="strips(downLeft)">
                                      <p:cBhvr>
                                        <p:cTn id="27" dur="2000"/>
                                        <p:tgtEl>
                                          <p:spTgt spid="9"/>
                                        </p:tgtEl>
                                      </p:cBhvr>
                                    </p:animEffect>
                                    <p:set>
                                      <p:cBhvr>
                                        <p:cTn id="28" dur="1" fill="hold">
                                          <p:stCondLst>
                                            <p:cond delay="1999"/>
                                          </p:stCondLst>
                                        </p:cTn>
                                        <p:tgtEl>
                                          <p:spTgt spid="9"/>
                                        </p:tgtEl>
                                        <p:attrNameLst>
                                          <p:attrName>style.visibility</p:attrName>
                                        </p:attrNameLst>
                                      </p:cBhvr>
                                      <p:to>
                                        <p:strVal val="hidden"/>
                                      </p:to>
                                    </p:set>
                                  </p:childTnLst>
                                </p:cTn>
                              </p:par>
                              <p:par>
                                <p:cTn id="29" presetID="18" presetClass="exit" presetSubtype="9" fill="hold" grpId="0" nodeType="withEffect">
                                  <p:stCondLst>
                                    <p:cond delay="0"/>
                                  </p:stCondLst>
                                  <p:childTnLst>
                                    <p:animEffect transition="out" filter="strips(upLeft)">
                                      <p:cBhvr>
                                        <p:cTn id="30" dur="2000"/>
                                        <p:tgtEl>
                                          <p:spTgt spid="11"/>
                                        </p:tgtEl>
                                      </p:cBhvr>
                                    </p:animEffect>
                                    <p:set>
                                      <p:cBhvr>
                                        <p:cTn id="31" dur="1" fill="hold">
                                          <p:stCondLst>
                                            <p:cond delay="1999"/>
                                          </p:stCondLst>
                                        </p:cTn>
                                        <p:tgtEl>
                                          <p:spTgt spid="11"/>
                                        </p:tgtEl>
                                        <p:attrNameLst>
                                          <p:attrName>style.visibility</p:attrName>
                                        </p:attrNameLst>
                                      </p:cBhvr>
                                      <p:to>
                                        <p:strVal val="hidden"/>
                                      </p:to>
                                    </p:set>
                                  </p:childTnLst>
                                </p:cTn>
                              </p:par>
                              <p:par>
                                <p:cTn id="32" presetID="23" presetClass="entr" presetSubtype="272" fill="hold" nodeType="withEffect">
                                  <p:stCondLst>
                                    <p:cond delay="0"/>
                                  </p:stCondLst>
                                  <p:childTnLst>
                                    <p:set>
                                      <p:cBhvr>
                                        <p:cTn id="33" dur="1" fill="hold">
                                          <p:stCondLst>
                                            <p:cond delay="0"/>
                                          </p:stCondLst>
                                        </p:cTn>
                                        <p:tgtEl>
                                          <p:spTgt spid="2"/>
                                        </p:tgtEl>
                                        <p:attrNameLst>
                                          <p:attrName>style.visibility</p:attrName>
                                        </p:attrNameLst>
                                      </p:cBhvr>
                                      <p:to>
                                        <p:strVal val="visible"/>
                                      </p:to>
                                    </p:set>
                                    <p:anim calcmode="lin" valueType="num">
                                      <p:cBhvr>
                                        <p:cTn id="34" dur="2000" fill="hold"/>
                                        <p:tgtEl>
                                          <p:spTgt spid="2"/>
                                        </p:tgtEl>
                                        <p:attrNameLst>
                                          <p:attrName>ppt_w</p:attrName>
                                        </p:attrNameLst>
                                      </p:cBhvr>
                                      <p:tavLst>
                                        <p:tav tm="0">
                                          <p:val>
                                            <p:strVal val="2/3*#ppt_w"/>
                                          </p:val>
                                        </p:tav>
                                        <p:tav tm="100000">
                                          <p:val>
                                            <p:strVal val="#ppt_w"/>
                                          </p:val>
                                        </p:tav>
                                      </p:tavLst>
                                    </p:anim>
                                    <p:anim calcmode="lin" valueType="num">
                                      <p:cBhvr>
                                        <p:cTn id="35" dur="2000" fill="hold"/>
                                        <p:tgtEl>
                                          <p:spTgt spid="2"/>
                                        </p:tgtEl>
                                        <p:attrNameLst>
                                          <p:attrName>ppt_h</p:attrName>
                                        </p:attrNameLst>
                                      </p:cBhvr>
                                      <p:tavLst>
                                        <p:tav tm="0">
                                          <p:val>
                                            <p:strVal val="2/3*#ppt_h"/>
                                          </p:val>
                                        </p:tav>
                                        <p:tav tm="100000">
                                          <p:val>
                                            <p:strVal val="#ppt_h"/>
                                          </p:val>
                                        </p:tav>
                                      </p:tavLst>
                                    </p:anim>
                                  </p:childTnLst>
                                </p:cTn>
                              </p:par>
                              <p:par>
                                <p:cTn id="36" presetID="4" presetClass="entr" presetSubtype="32" fill="hold" nodeType="withEffect">
                                  <p:stCondLst>
                                    <p:cond delay="0"/>
                                  </p:stCondLst>
                                  <p:childTnLst>
                                    <p:set>
                                      <p:cBhvr>
                                        <p:cTn id="37" dur="1" fill="hold">
                                          <p:stCondLst>
                                            <p:cond delay="0"/>
                                          </p:stCondLst>
                                        </p:cTn>
                                        <p:tgtEl>
                                          <p:spTgt spid="2"/>
                                        </p:tgtEl>
                                        <p:attrNameLst>
                                          <p:attrName>style.visibility</p:attrName>
                                        </p:attrNameLst>
                                      </p:cBhvr>
                                      <p:to>
                                        <p:strVal val="visible"/>
                                      </p:to>
                                    </p:set>
                                    <p:animEffect transition="in" filter="box(out)">
                                      <p:cBhvr>
                                        <p:cTn id="38"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603614"/>
        </a:solidFill>
        <a:effectLst/>
      </p:bgPr>
    </p:bg>
    <p:spTree>
      <p:nvGrpSpPr>
        <p:cNvPr id="1" name=""/>
        <p:cNvGrpSpPr/>
        <p:nvPr/>
      </p:nvGrpSpPr>
      <p:grpSpPr>
        <a:xfrm>
          <a:off x="0" y="0"/>
          <a:ext cx="0" cy="0"/>
          <a:chOff x="0" y="0"/>
          <a:chExt cx="0" cy="0"/>
        </a:xfrm>
      </p:grpSpPr>
      <p:pic>
        <p:nvPicPr>
          <p:cNvPr id="2" name="1 Imagen" descr="186823_kon-biala-grzywa.jpg"/>
          <p:cNvPicPr>
            <a:picLocks noGrp="1" noChangeAspect="1"/>
          </p:cNvPicPr>
          <p:nvPr isPhoto="1"/>
        </p:nvPicPr>
        <p:blipFill>
          <a:blip r:embed="rId2">
            <a:lum/>
          </a:blip>
          <a:stretch>
            <a:fillRect/>
          </a:stretch>
        </p:blipFill>
        <p:spPr>
          <a:xfrm>
            <a:off x="0" y="6350"/>
            <a:ext cx="9144000" cy="6845300"/>
          </a:xfrm>
          <a:prstGeom prst="rect">
            <a:avLst/>
          </a:prstGeom>
          <a:noFill/>
          <a:ln>
            <a:noFill/>
          </a:ln>
        </p:spPr>
      </p:pic>
      <p:sp>
        <p:nvSpPr>
          <p:cNvPr id="4" name="3 Triángulo rectángulo"/>
          <p:cNvSpPr/>
          <p:nvPr/>
        </p:nvSpPr>
        <p:spPr>
          <a:xfrm>
            <a:off x="0" y="0"/>
            <a:ext cx="4572000" cy="6858000"/>
          </a:xfrm>
          <a:prstGeom prst="rtTriangle">
            <a:avLst/>
          </a:prstGeom>
          <a:solidFill>
            <a:srgbClr val="4A2E1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Triángulo rectángulo"/>
          <p:cNvSpPr/>
          <p:nvPr/>
        </p:nvSpPr>
        <p:spPr>
          <a:xfrm flipH="1">
            <a:off x="4572000" y="0"/>
            <a:ext cx="4572000" cy="6858000"/>
          </a:xfrm>
          <a:prstGeom prst="rtTriangle">
            <a:avLst/>
          </a:prstGeom>
          <a:solidFill>
            <a:srgbClr val="4A2E1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riángulo rectángulo"/>
          <p:cNvSpPr/>
          <p:nvPr/>
        </p:nvSpPr>
        <p:spPr>
          <a:xfrm flipH="1" flipV="1">
            <a:off x="0" y="0"/>
            <a:ext cx="4572000" cy="6858000"/>
          </a:xfrm>
          <a:prstGeom prst="rtTriangle">
            <a:avLst/>
          </a:prstGeom>
          <a:gradFill flip="none" rotWithShape="1">
            <a:gsLst>
              <a:gs pos="0">
                <a:srgbClr val="E5AD75">
                  <a:shade val="30000"/>
                  <a:satMod val="115000"/>
                  <a:alpha val="0"/>
                </a:srgbClr>
              </a:gs>
              <a:gs pos="50000">
                <a:srgbClr val="E5AD75">
                  <a:shade val="67500"/>
                  <a:satMod val="115000"/>
                </a:srgbClr>
              </a:gs>
              <a:gs pos="100000">
                <a:srgbClr val="E5AD75">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rectángulo"/>
          <p:cNvSpPr/>
          <p:nvPr/>
        </p:nvSpPr>
        <p:spPr>
          <a:xfrm flipV="1">
            <a:off x="4572000" y="0"/>
            <a:ext cx="4572000" cy="6858000"/>
          </a:xfrm>
          <a:prstGeom prst="rtTriangle">
            <a:avLst/>
          </a:prstGeom>
          <a:gradFill flip="none" rotWithShape="1">
            <a:gsLst>
              <a:gs pos="0">
                <a:srgbClr val="603614">
                  <a:alpha val="0"/>
                </a:srgbClr>
              </a:gs>
              <a:gs pos="50000">
                <a:srgbClr val="E5AD75">
                  <a:shade val="67500"/>
                  <a:satMod val="115000"/>
                </a:srgbClr>
              </a:gs>
              <a:gs pos="100000">
                <a:srgbClr val="E5AD75">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CuadroTexto"/>
          <p:cNvSpPr txBox="1"/>
          <p:nvPr/>
        </p:nvSpPr>
        <p:spPr>
          <a:xfrm>
            <a:off x="1785918" y="428604"/>
            <a:ext cx="184731" cy="461665"/>
          </a:xfrm>
          <a:prstGeom prst="rect">
            <a:avLst/>
          </a:prstGeom>
          <a:noFill/>
        </p:spPr>
        <p:txBody>
          <a:bodyPr wrap="none" rtlCol="0">
            <a:spAutoFit/>
          </a:bodyPr>
          <a:lstStyle/>
          <a:p>
            <a:endParaRPr lang="es-ES" sz="2400" dirty="0">
              <a:effectLst>
                <a:outerShdw blurRad="38100" dist="38100" dir="2700000" algn="tl">
                  <a:srgbClr val="000000">
                    <a:alpha val="43137"/>
                  </a:srgbClr>
                </a:outerShdw>
              </a:effectLst>
            </a:endParaRPr>
          </a:p>
        </p:txBody>
      </p:sp>
      <p:sp>
        <p:nvSpPr>
          <p:cNvPr id="9" name="8 Rectángulo"/>
          <p:cNvSpPr/>
          <p:nvPr/>
        </p:nvSpPr>
        <p:spPr>
          <a:xfrm>
            <a:off x="0" y="0"/>
            <a:ext cx="9144000" cy="6858000"/>
          </a:xfrm>
          <a:prstGeom prst="rect">
            <a:avLst/>
          </a:prstGeom>
          <a:gradFill flip="none" rotWithShape="1">
            <a:gsLst>
              <a:gs pos="0">
                <a:srgbClr val="D6B19C"/>
              </a:gs>
              <a:gs pos="30000">
                <a:srgbClr val="D49E6C"/>
              </a:gs>
              <a:gs pos="70000">
                <a:srgbClr val="A65528"/>
              </a:gs>
              <a:gs pos="100000">
                <a:srgbClr val="663012"/>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9"/>
                                        </p:tgtEl>
                                        <p:attrNameLst>
                                          <p:attrName>style.opacity</p:attrName>
                                        </p:attrNameLst>
                                      </p:cBhvr>
                                      <p:to>
                                        <p:strVal val="0"/>
                                      </p:to>
                                    </p:set>
                                    <p:animEffect filter="image" prLst="opacity: 0">
                                      <p:cBhvr rctx="IE">
                                        <p:cTn id="7" dur="indefinite"/>
                                        <p:tgtEl>
                                          <p:spTgt spid="9"/>
                                        </p:tgtEl>
                                      </p:cBhvr>
                                    </p:animEffect>
                                  </p:childTnLst>
                                </p:cTn>
                              </p:par>
                              <p:par>
                                <p:cTn id="8" presetID="2" presetClass="exit" presetSubtype="8" fill="hold" grpId="0" nodeType="withEffect">
                                  <p:stCondLst>
                                    <p:cond delay="0"/>
                                  </p:stCondLst>
                                  <p:childTnLst>
                                    <p:anim calcmode="lin" valueType="num">
                                      <p:cBhvr additive="base">
                                        <p:cTn id="9" dur="3000"/>
                                        <p:tgtEl>
                                          <p:spTgt spid="4"/>
                                        </p:tgtEl>
                                        <p:attrNameLst>
                                          <p:attrName>ppt_x</p:attrName>
                                        </p:attrNameLst>
                                      </p:cBhvr>
                                      <p:tavLst>
                                        <p:tav tm="0">
                                          <p:val>
                                            <p:strVal val="ppt_x"/>
                                          </p:val>
                                        </p:tav>
                                        <p:tav tm="100000">
                                          <p:val>
                                            <p:strVal val="0-ppt_w/2"/>
                                          </p:val>
                                        </p:tav>
                                      </p:tavLst>
                                    </p:anim>
                                    <p:anim calcmode="lin" valueType="num">
                                      <p:cBhvr additive="base">
                                        <p:cTn id="10" dur="3000"/>
                                        <p:tgtEl>
                                          <p:spTgt spid="4"/>
                                        </p:tgtEl>
                                        <p:attrNameLst>
                                          <p:attrName>ppt_y</p:attrName>
                                        </p:attrNameLst>
                                      </p:cBhvr>
                                      <p:tavLst>
                                        <p:tav tm="0">
                                          <p:val>
                                            <p:strVal val="ppt_y"/>
                                          </p:val>
                                        </p:tav>
                                        <p:tav tm="100000">
                                          <p:val>
                                            <p:strVal val="ppt_y"/>
                                          </p:val>
                                        </p:tav>
                                      </p:tavLst>
                                    </p:anim>
                                    <p:set>
                                      <p:cBhvr>
                                        <p:cTn id="11" dur="1" fill="hold">
                                          <p:stCondLst>
                                            <p:cond delay="2999"/>
                                          </p:stCondLst>
                                        </p:cTn>
                                        <p:tgtEl>
                                          <p:spTgt spid="4"/>
                                        </p:tgtEl>
                                        <p:attrNameLst>
                                          <p:attrName>style.visibility</p:attrName>
                                        </p:attrNameLst>
                                      </p:cBhvr>
                                      <p:to>
                                        <p:strVal val="hidden"/>
                                      </p:to>
                                    </p:set>
                                  </p:childTnLst>
                                </p:cTn>
                              </p:par>
                              <p:par>
                                <p:cTn id="12" presetID="3" presetClass="exit" presetSubtype="5" fill="hold" grpId="1" nodeType="withEffect">
                                  <p:stCondLst>
                                    <p:cond delay="0"/>
                                  </p:stCondLst>
                                  <p:childTnLst>
                                    <p:animEffect transition="out" filter="blinds(vertical)">
                                      <p:cBhvr>
                                        <p:cTn id="13" dur="3000"/>
                                        <p:tgtEl>
                                          <p:spTgt spid="4"/>
                                        </p:tgtEl>
                                      </p:cBhvr>
                                    </p:animEffect>
                                    <p:set>
                                      <p:cBhvr>
                                        <p:cTn id="14" dur="1" fill="hold">
                                          <p:stCondLst>
                                            <p:cond delay="2999"/>
                                          </p:stCondLst>
                                        </p:cTn>
                                        <p:tgtEl>
                                          <p:spTgt spid="4"/>
                                        </p:tgtEl>
                                        <p:attrNameLst>
                                          <p:attrName>style.visibility</p:attrName>
                                        </p:attrNameLst>
                                      </p:cBhvr>
                                      <p:to>
                                        <p:strVal val="hidden"/>
                                      </p:to>
                                    </p:set>
                                  </p:childTnLst>
                                </p:cTn>
                              </p:par>
                              <p:par>
                                <p:cTn id="15" presetID="2" presetClass="exit" presetSubtype="2" fill="hold" grpId="0" nodeType="withEffect">
                                  <p:stCondLst>
                                    <p:cond delay="0"/>
                                  </p:stCondLst>
                                  <p:childTnLst>
                                    <p:anim calcmode="lin" valueType="num">
                                      <p:cBhvr additive="base">
                                        <p:cTn id="16" dur="3000"/>
                                        <p:tgtEl>
                                          <p:spTgt spid="5"/>
                                        </p:tgtEl>
                                        <p:attrNameLst>
                                          <p:attrName>ppt_x</p:attrName>
                                        </p:attrNameLst>
                                      </p:cBhvr>
                                      <p:tavLst>
                                        <p:tav tm="0">
                                          <p:val>
                                            <p:strVal val="ppt_x"/>
                                          </p:val>
                                        </p:tav>
                                        <p:tav tm="100000">
                                          <p:val>
                                            <p:strVal val="1+ppt_w/2"/>
                                          </p:val>
                                        </p:tav>
                                      </p:tavLst>
                                    </p:anim>
                                    <p:anim calcmode="lin" valueType="num">
                                      <p:cBhvr additive="base">
                                        <p:cTn id="17" dur="3000"/>
                                        <p:tgtEl>
                                          <p:spTgt spid="5"/>
                                        </p:tgtEl>
                                        <p:attrNameLst>
                                          <p:attrName>ppt_y</p:attrName>
                                        </p:attrNameLst>
                                      </p:cBhvr>
                                      <p:tavLst>
                                        <p:tav tm="0">
                                          <p:val>
                                            <p:strVal val="ppt_y"/>
                                          </p:val>
                                        </p:tav>
                                        <p:tav tm="100000">
                                          <p:val>
                                            <p:strVal val="ppt_y"/>
                                          </p:val>
                                        </p:tav>
                                      </p:tavLst>
                                    </p:anim>
                                    <p:set>
                                      <p:cBhvr>
                                        <p:cTn id="18" dur="1" fill="hold">
                                          <p:stCondLst>
                                            <p:cond delay="2999"/>
                                          </p:stCondLst>
                                        </p:cTn>
                                        <p:tgtEl>
                                          <p:spTgt spid="5"/>
                                        </p:tgtEl>
                                        <p:attrNameLst>
                                          <p:attrName>style.visibility</p:attrName>
                                        </p:attrNameLst>
                                      </p:cBhvr>
                                      <p:to>
                                        <p:strVal val="hidden"/>
                                      </p:to>
                                    </p:set>
                                  </p:childTnLst>
                                </p:cTn>
                              </p:par>
                              <p:par>
                                <p:cTn id="19" presetID="3" presetClass="exit" presetSubtype="5" fill="hold" grpId="1" nodeType="withEffect">
                                  <p:stCondLst>
                                    <p:cond delay="0"/>
                                  </p:stCondLst>
                                  <p:childTnLst>
                                    <p:animEffect transition="out" filter="blinds(vertical)">
                                      <p:cBhvr>
                                        <p:cTn id="20" dur="3000"/>
                                        <p:tgtEl>
                                          <p:spTgt spid="5"/>
                                        </p:tgtEl>
                                      </p:cBhvr>
                                    </p:animEffect>
                                    <p:set>
                                      <p:cBhvr>
                                        <p:cTn id="21" dur="1" fill="hold">
                                          <p:stCondLst>
                                            <p:cond delay="2999"/>
                                          </p:stCondLst>
                                        </p:cTn>
                                        <p:tgtEl>
                                          <p:spTgt spid="5"/>
                                        </p:tgtEl>
                                        <p:attrNameLst>
                                          <p:attrName>style.visibility</p:attrName>
                                        </p:attrNameLst>
                                      </p:cBhvr>
                                      <p:to>
                                        <p:strVal val="hidden"/>
                                      </p:to>
                                    </p:set>
                                  </p:childTnLst>
                                </p:cTn>
                              </p:par>
                              <p:par>
                                <p:cTn id="22" presetID="17" presetClass="exit" presetSubtype="8" fill="hold" grpId="0" nodeType="withEffect">
                                  <p:stCondLst>
                                    <p:cond delay="0"/>
                                  </p:stCondLst>
                                  <p:childTnLst>
                                    <p:anim calcmode="lin" valueType="num">
                                      <p:cBhvr>
                                        <p:cTn id="23" dur="3000"/>
                                        <p:tgtEl>
                                          <p:spTgt spid="6"/>
                                        </p:tgtEl>
                                        <p:attrNameLst>
                                          <p:attrName>ppt_x</p:attrName>
                                        </p:attrNameLst>
                                      </p:cBhvr>
                                      <p:tavLst>
                                        <p:tav tm="0">
                                          <p:val>
                                            <p:strVal val="ppt_x"/>
                                          </p:val>
                                        </p:tav>
                                        <p:tav tm="100000">
                                          <p:val>
                                            <p:strVal val="ppt_x-ppt_w/2"/>
                                          </p:val>
                                        </p:tav>
                                      </p:tavLst>
                                    </p:anim>
                                    <p:anim calcmode="lin" valueType="num">
                                      <p:cBhvr>
                                        <p:cTn id="24" dur="3000"/>
                                        <p:tgtEl>
                                          <p:spTgt spid="6"/>
                                        </p:tgtEl>
                                        <p:attrNameLst>
                                          <p:attrName>ppt_y</p:attrName>
                                        </p:attrNameLst>
                                      </p:cBhvr>
                                      <p:tavLst>
                                        <p:tav tm="0">
                                          <p:val>
                                            <p:strVal val="ppt_y"/>
                                          </p:val>
                                        </p:tav>
                                        <p:tav tm="100000">
                                          <p:val>
                                            <p:strVal val="ppt_y"/>
                                          </p:val>
                                        </p:tav>
                                      </p:tavLst>
                                    </p:anim>
                                    <p:anim calcmode="lin" valueType="num">
                                      <p:cBhvr>
                                        <p:cTn id="25" dur="3000"/>
                                        <p:tgtEl>
                                          <p:spTgt spid="6"/>
                                        </p:tgtEl>
                                        <p:attrNameLst>
                                          <p:attrName>ppt_w</p:attrName>
                                        </p:attrNameLst>
                                      </p:cBhvr>
                                      <p:tavLst>
                                        <p:tav tm="0">
                                          <p:val>
                                            <p:strVal val="ppt_w"/>
                                          </p:val>
                                        </p:tav>
                                        <p:tav tm="100000">
                                          <p:val>
                                            <p:fltVal val="0"/>
                                          </p:val>
                                        </p:tav>
                                      </p:tavLst>
                                    </p:anim>
                                    <p:anim calcmode="lin" valueType="num">
                                      <p:cBhvr>
                                        <p:cTn id="26" dur="3000"/>
                                        <p:tgtEl>
                                          <p:spTgt spid="6"/>
                                        </p:tgtEl>
                                        <p:attrNameLst>
                                          <p:attrName>ppt_h</p:attrName>
                                        </p:attrNameLst>
                                      </p:cBhvr>
                                      <p:tavLst>
                                        <p:tav tm="0">
                                          <p:val>
                                            <p:strVal val="ppt_h"/>
                                          </p:val>
                                        </p:tav>
                                        <p:tav tm="100000">
                                          <p:val>
                                            <p:strVal val="ppt_h"/>
                                          </p:val>
                                        </p:tav>
                                      </p:tavLst>
                                    </p:anim>
                                    <p:set>
                                      <p:cBhvr>
                                        <p:cTn id="27" dur="1" fill="hold">
                                          <p:stCondLst>
                                            <p:cond delay="2999"/>
                                          </p:stCondLst>
                                        </p:cTn>
                                        <p:tgtEl>
                                          <p:spTgt spid="6"/>
                                        </p:tgtEl>
                                        <p:attrNameLst>
                                          <p:attrName>style.visibility</p:attrName>
                                        </p:attrNameLst>
                                      </p:cBhvr>
                                      <p:to>
                                        <p:strVal val="hidden"/>
                                      </p:to>
                                    </p:set>
                                  </p:childTnLst>
                                </p:cTn>
                              </p:par>
                              <p:par>
                                <p:cTn id="28" presetID="3" presetClass="exit" presetSubtype="10" fill="hold" grpId="1" nodeType="withEffect">
                                  <p:stCondLst>
                                    <p:cond delay="0"/>
                                  </p:stCondLst>
                                  <p:childTnLst>
                                    <p:animEffect transition="out" filter="blinds(horizontal)">
                                      <p:cBhvr>
                                        <p:cTn id="29" dur="3000"/>
                                        <p:tgtEl>
                                          <p:spTgt spid="6"/>
                                        </p:tgtEl>
                                      </p:cBhvr>
                                    </p:animEffect>
                                    <p:set>
                                      <p:cBhvr>
                                        <p:cTn id="30" dur="1" fill="hold">
                                          <p:stCondLst>
                                            <p:cond delay="2999"/>
                                          </p:stCondLst>
                                        </p:cTn>
                                        <p:tgtEl>
                                          <p:spTgt spid="6"/>
                                        </p:tgtEl>
                                        <p:attrNameLst>
                                          <p:attrName>style.visibility</p:attrName>
                                        </p:attrNameLst>
                                      </p:cBhvr>
                                      <p:to>
                                        <p:strVal val="hidden"/>
                                      </p:to>
                                    </p:set>
                                  </p:childTnLst>
                                </p:cTn>
                              </p:par>
                              <p:par>
                                <p:cTn id="31" presetID="17" presetClass="exit" presetSubtype="2" fill="hold" grpId="0" nodeType="withEffect">
                                  <p:stCondLst>
                                    <p:cond delay="0"/>
                                  </p:stCondLst>
                                  <p:childTnLst>
                                    <p:anim calcmode="lin" valueType="num">
                                      <p:cBhvr>
                                        <p:cTn id="32" dur="3000"/>
                                        <p:tgtEl>
                                          <p:spTgt spid="7"/>
                                        </p:tgtEl>
                                        <p:attrNameLst>
                                          <p:attrName>ppt_x</p:attrName>
                                        </p:attrNameLst>
                                      </p:cBhvr>
                                      <p:tavLst>
                                        <p:tav tm="0">
                                          <p:val>
                                            <p:strVal val="ppt_x"/>
                                          </p:val>
                                        </p:tav>
                                        <p:tav tm="100000">
                                          <p:val>
                                            <p:strVal val="ppt_x+ppt_w/2"/>
                                          </p:val>
                                        </p:tav>
                                      </p:tavLst>
                                    </p:anim>
                                    <p:anim calcmode="lin" valueType="num">
                                      <p:cBhvr>
                                        <p:cTn id="33" dur="3000"/>
                                        <p:tgtEl>
                                          <p:spTgt spid="7"/>
                                        </p:tgtEl>
                                        <p:attrNameLst>
                                          <p:attrName>ppt_y</p:attrName>
                                        </p:attrNameLst>
                                      </p:cBhvr>
                                      <p:tavLst>
                                        <p:tav tm="0">
                                          <p:val>
                                            <p:strVal val="ppt_y"/>
                                          </p:val>
                                        </p:tav>
                                        <p:tav tm="100000">
                                          <p:val>
                                            <p:strVal val="ppt_y"/>
                                          </p:val>
                                        </p:tav>
                                      </p:tavLst>
                                    </p:anim>
                                    <p:anim calcmode="lin" valueType="num">
                                      <p:cBhvr>
                                        <p:cTn id="34" dur="3000"/>
                                        <p:tgtEl>
                                          <p:spTgt spid="7"/>
                                        </p:tgtEl>
                                        <p:attrNameLst>
                                          <p:attrName>ppt_w</p:attrName>
                                        </p:attrNameLst>
                                      </p:cBhvr>
                                      <p:tavLst>
                                        <p:tav tm="0">
                                          <p:val>
                                            <p:strVal val="ppt_w"/>
                                          </p:val>
                                        </p:tav>
                                        <p:tav tm="100000">
                                          <p:val>
                                            <p:fltVal val="0"/>
                                          </p:val>
                                        </p:tav>
                                      </p:tavLst>
                                    </p:anim>
                                    <p:anim calcmode="lin" valueType="num">
                                      <p:cBhvr>
                                        <p:cTn id="35" dur="3000"/>
                                        <p:tgtEl>
                                          <p:spTgt spid="7"/>
                                        </p:tgtEl>
                                        <p:attrNameLst>
                                          <p:attrName>ppt_h</p:attrName>
                                        </p:attrNameLst>
                                      </p:cBhvr>
                                      <p:tavLst>
                                        <p:tav tm="0">
                                          <p:val>
                                            <p:strVal val="ppt_h"/>
                                          </p:val>
                                        </p:tav>
                                        <p:tav tm="100000">
                                          <p:val>
                                            <p:strVal val="ppt_h"/>
                                          </p:val>
                                        </p:tav>
                                      </p:tavLst>
                                    </p:anim>
                                    <p:set>
                                      <p:cBhvr>
                                        <p:cTn id="36" dur="1" fill="hold">
                                          <p:stCondLst>
                                            <p:cond delay="2999"/>
                                          </p:stCondLst>
                                        </p:cTn>
                                        <p:tgtEl>
                                          <p:spTgt spid="7"/>
                                        </p:tgtEl>
                                        <p:attrNameLst>
                                          <p:attrName>style.visibility</p:attrName>
                                        </p:attrNameLst>
                                      </p:cBhvr>
                                      <p:to>
                                        <p:strVal val="hidden"/>
                                      </p:to>
                                    </p:set>
                                  </p:childTnLst>
                                </p:cTn>
                              </p:par>
                              <p:par>
                                <p:cTn id="37" presetID="3" presetClass="exit" presetSubtype="10" fill="hold" grpId="1" nodeType="withEffect">
                                  <p:stCondLst>
                                    <p:cond delay="0"/>
                                  </p:stCondLst>
                                  <p:childTnLst>
                                    <p:animEffect transition="out" filter="blinds(horizontal)">
                                      <p:cBhvr>
                                        <p:cTn id="38" dur="3000"/>
                                        <p:tgtEl>
                                          <p:spTgt spid="7"/>
                                        </p:tgtEl>
                                      </p:cBhvr>
                                    </p:animEffect>
                                    <p:set>
                                      <p:cBhvr>
                                        <p:cTn id="39" dur="1" fill="hold">
                                          <p:stCondLst>
                                            <p:cond delay="2999"/>
                                          </p:stCondLst>
                                        </p:cTn>
                                        <p:tgtEl>
                                          <p:spTgt spid="7"/>
                                        </p:tgtEl>
                                        <p:attrNameLst>
                                          <p:attrName>style.visibility</p:attrName>
                                        </p:attrNameLst>
                                      </p:cBhvr>
                                      <p:to>
                                        <p:strVal val="hidden"/>
                                      </p:to>
                                    </p:set>
                                  </p:childTnLst>
                                </p:cTn>
                              </p:par>
                              <p:par>
                                <p:cTn id="40" presetID="17" presetClass="entr" presetSubtype="10" fill="hold" nodeType="withEffect">
                                  <p:stCondLst>
                                    <p:cond delay="0"/>
                                  </p:stCondLst>
                                  <p:childTnLst>
                                    <p:set>
                                      <p:cBhvr>
                                        <p:cTn id="41" dur="1" fill="hold">
                                          <p:stCondLst>
                                            <p:cond delay="0"/>
                                          </p:stCondLst>
                                        </p:cTn>
                                        <p:tgtEl>
                                          <p:spTgt spid="2"/>
                                        </p:tgtEl>
                                        <p:attrNameLst>
                                          <p:attrName>style.visibility</p:attrName>
                                        </p:attrNameLst>
                                      </p:cBhvr>
                                      <p:to>
                                        <p:strVal val="visible"/>
                                      </p:to>
                                    </p:set>
                                    <p:anim calcmode="lin" valueType="num">
                                      <p:cBhvr>
                                        <p:cTn id="42" dur="3000" fill="hold"/>
                                        <p:tgtEl>
                                          <p:spTgt spid="2"/>
                                        </p:tgtEl>
                                        <p:attrNameLst>
                                          <p:attrName>ppt_w</p:attrName>
                                        </p:attrNameLst>
                                      </p:cBhvr>
                                      <p:tavLst>
                                        <p:tav tm="0">
                                          <p:val>
                                            <p:fltVal val="0"/>
                                          </p:val>
                                        </p:tav>
                                        <p:tav tm="100000">
                                          <p:val>
                                            <p:strVal val="#ppt_w"/>
                                          </p:val>
                                        </p:tav>
                                      </p:tavLst>
                                    </p:anim>
                                    <p:anim calcmode="lin" valueType="num">
                                      <p:cBhvr>
                                        <p:cTn id="43" dur="3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P spid="6" grpId="0" animBg="1"/>
      <p:bldP spid="6" grpId="1" animBg="1"/>
      <p:bldP spid="7" grpId="0" animBg="1"/>
      <p:bldP spid="7" grpId="1" animBg="1"/>
      <p:bldP spid="9"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100800"/>
        </a:solidFill>
        <a:effectLst/>
      </p:bgPr>
    </p:bg>
    <p:spTree>
      <p:nvGrpSpPr>
        <p:cNvPr id="1" name=""/>
        <p:cNvGrpSpPr/>
        <p:nvPr/>
      </p:nvGrpSpPr>
      <p:grpSpPr>
        <a:xfrm>
          <a:off x="0" y="0"/>
          <a:ext cx="0" cy="0"/>
          <a:chOff x="0" y="0"/>
          <a:chExt cx="0" cy="0"/>
        </a:xfrm>
      </p:grpSpPr>
      <p:pic>
        <p:nvPicPr>
          <p:cNvPr id="2" name="1 Imagen" descr="189606_dziecko-kucyk.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
        <p:nvSpPr>
          <p:cNvPr id="4" name="3 Triángulo isósceles"/>
          <p:cNvSpPr/>
          <p:nvPr/>
        </p:nvSpPr>
        <p:spPr>
          <a:xfrm rot="5400000">
            <a:off x="-1285890" y="1285890"/>
            <a:ext cx="7000904" cy="4429124"/>
          </a:xfrm>
          <a:prstGeom prst="triangle">
            <a:avLst>
              <a:gd name="adj" fmla="val 49225"/>
            </a:avLst>
          </a:prstGeom>
          <a:solidFill>
            <a:srgbClr val="361B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Triángulo isósceles"/>
          <p:cNvSpPr/>
          <p:nvPr/>
        </p:nvSpPr>
        <p:spPr>
          <a:xfrm rot="5400000" flipV="1">
            <a:off x="3357562" y="1071562"/>
            <a:ext cx="6858000" cy="4714876"/>
          </a:xfrm>
          <a:prstGeom prst="triangle">
            <a:avLst>
              <a:gd name="adj" fmla="val 50155"/>
            </a:avLst>
          </a:prstGeom>
          <a:solidFill>
            <a:srgbClr val="361B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riángulo isósceles"/>
          <p:cNvSpPr/>
          <p:nvPr/>
        </p:nvSpPr>
        <p:spPr>
          <a:xfrm rot="10800000">
            <a:off x="0" y="0"/>
            <a:ext cx="9144000" cy="3357562"/>
          </a:xfrm>
          <a:prstGeom prst="triangle">
            <a:avLst>
              <a:gd name="adj" fmla="val 51395"/>
            </a:avLst>
          </a:prstGeom>
          <a:solidFill>
            <a:srgbClr val="6633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isósceles"/>
          <p:cNvSpPr/>
          <p:nvPr/>
        </p:nvSpPr>
        <p:spPr>
          <a:xfrm>
            <a:off x="0" y="3500438"/>
            <a:ext cx="9144000" cy="3357562"/>
          </a:xfrm>
          <a:prstGeom prst="triangle">
            <a:avLst>
              <a:gd name="adj" fmla="val 48256"/>
            </a:avLst>
          </a:prstGeom>
          <a:solidFill>
            <a:srgbClr val="6633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0" y="0"/>
            <a:ext cx="9144000" cy="6858000"/>
          </a:xfrm>
          <a:prstGeom prst="rect">
            <a:avLst/>
          </a:prstGeom>
          <a:gradFill flip="none" rotWithShape="1">
            <a:gsLst>
              <a:gs pos="0">
                <a:srgbClr val="D6B19C"/>
              </a:gs>
              <a:gs pos="30000">
                <a:srgbClr val="D49E6C"/>
              </a:gs>
              <a:gs pos="70000">
                <a:srgbClr val="A65528"/>
              </a:gs>
              <a:gs pos="100000">
                <a:srgbClr val="663012"/>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par>
                                <p:cTn id="8" presetID="17" presetClass="exit" presetSubtype="8" fill="hold" grpId="0" nodeType="withEffect">
                                  <p:stCondLst>
                                    <p:cond delay="0"/>
                                  </p:stCondLst>
                                  <p:childTnLst>
                                    <p:anim calcmode="lin" valueType="num">
                                      <p:cBhvr>
                                        <p:cTn id="9" dur="3000"/>
                                        <p:tgtEl>
                                          <p:spTgt spid="4"/>
                                        </p:tgtEl>
                                        <p:attrNameLst>
                                          <p:attrName>ppt_x</p:attrName>
                                        </p:attrNameLst>
                                      </p:cBhvr>
                                      <p:tavLst>
                                        <p:tav tm="0">
                                          <p:val>
                                            <p:strVal val="ppt_x"/>
                                          </p:val>
                                        </p:tav>
                                        <p:tav tm="100000">
                                          <p:val>
                                            <p:strVal val="ppt_x-ppt_w/2"/>
                                          </p:val>
                                        </p:tav>
                                      </p:tavLst>
                                    </p:anim>
                                    <p:anim calcmode="lin" valueType="num">
                                      <p:cBhvr>
                                        <p:cTn id="10" dur="3000"/>
                                        <p:tgtEl>
                                          <p:spTgt spid="4"/>
                                        </p:tgtEl>
                                        <p:attrNameLst>
                                          <p:attrName>ppt_y</p:attrName>
                                        </p:attrNameLst>
                                      </p:cBhvr>
                                      <p:tavLst>
                                        <p:tav tm="0">
                                          <p:val>
                                            <p:strVal val="ppt_y"/>
                                          </p:val>
                                        </p:tav>
                                        <p:tav tm="100000">
                                          <p:val>
                                            <p:strVal val="ppt_y"/>
                                          </p:val>
                                        </p:tav>
                                      </p:tavLst>
                                    </p:anim>
                                    <p:anim calcmode="lin" valueType="num">
                                      <p:cBhvr>
                                        <p:cTn id="11" dur="3000"/>
                                        <p:tgtEl>
                                          <p:spTgt spid="4"/>
                                        </p:tgtEl>
                                        <p:attrNameLst>
                                          <p:attrName>ppt_w</p:attrName>
                                        </p:attrNameLst>
                                      </p:cBhvr>
                                      <p:tavLst>
                                        <p:tav tm="0">
                                          <p:val>
                                            <p:strVal val="ppt_w"/>
                                          </p:val>
                                        </p:tav>
                                        <p:tav tm="100000">
                                          <p:val>
                                            <p:fltVal val="0"/>
                                          </p:val>
                                        </p:tav>
                                      </p:tavLst>
                                    </p:anim>
                                    <p:anim calcmode="lin" valueType="num">
                                      <p:cBhvr>
                                        <p:cTn id="12" dur="3000"/>
                                        <p:tgtEl>
                                          <p:spTgt spid="4"/>
                                        </p:tgtEl>
                                        <p:attrNameLst>
                                          <p:attrName>ppt_h</p:attrName>
                                        </p:attrNameLst>
                                      </p:cBhvr>
                                      <p:tavLst>
                                        <p:tav tm="0">
                                          <p:val>
                                            <p:strVal val="ppt_h"/>
                                          </p:val>
                                        </p:tav>
                                        <p:tav tm="100000">
                                          <p:val>
                                            <p:strVal val="ppt_h"/>
                                          </p:val>
                                        </p:tav>
                                      </p:tavLst>
                                    </p:anim>
                                    <p:set>
                                      <p:cBhvr>
                                        <p:cTn id="13" dur="1" fill="hold">
                                          <p:stCondLst>
                                            <p:cond delay="2999"/>
                                          </p:stCondLst>
                                        </p:cTn>
                                        <p:tgtEl>
                                          <p:spTgt spid="4"/>
                                        </p:tgtEl>
                                        <p:attrNameLst>
                                          <p:attrName>style.visibility</p:attrName>
                                        </p:attrNameLst>
                                      </p:cBhvr>
                                      <p:to>
                                        <p:strVal val="hidden"/>
                                      </p:to>
                                    </p:set>
                                  </p:childTnLst>
                                </p:cTn>
                              </p:par>
                              <p:par>
                                <p:cTn id="14" presetID="16" presetClass="exit" presetSubtype="42" fill="hold" grpId="1" nodeType="withEffect">
                                  <p:stCondLst>
                                    <p:cond delay="0"/>
                                  </p:stCondLst>
                                  <p:childTnLst>
                                    <p:animEffect transition="out" filter="barn(outHorizontal)">
                                      <p:cBhvr>
                                        <p:cTn id="15" dur="3000"/>
                                        <p:tgtEl>
                                          <p:spTgt spid="4"/>
                                        </p:tgtEl>
                                      </p:cBhvr>
                                    </p:animEffect>
                                    <p:set>
                                      <p:cBhvr>
                                        <p:cTn id="16" dur="1" fill="hold">
                                          <p:stCondLst>
                                            <p:cond delay="2999"/>
                                          </p:stCondLst>
                                        </p:cTn>
                                        <p:tgtEl>
                                          <p:spTgt spid="4"/>
                                        </p:tgtEl>
                                        <p:attrNameLst>
                                          <p:attrName>style.visibility</p:attrName>
                                        </p:attrNameLst>
                                      </p:cBhvr>
                                      <p:to>
                                        <p:strVal val="hidden"/>
                                      </p:to>
                                    </p:set>
                                  </p:childTnLst>
                                </p:cTn>
                              </p:par>
                              <p:par>
                                <p:cTn id="17" presetID="17" presetClass="exit" presetSubtype="2" fill="hold" grpId="0" nodeType="withEffect">
                                  <p:stCondLst>
                                    <p:cond delay="0"/>
                                  </p:stCondLst>
                                  <p:childTnLst>
                                    <p:anim calcmode="lin" valueType="num">
                                      <p:cBhvr>
                                        <p:cTn id="18" dur="3000"/>
                                        <p:tgtEl>
                                          <p:spTgt spid="5"/>
                                        </p:tgtEl>
                                        <p:attrNameLst>
                                          <p:attrName>ppt_x</p:attrName>
                                        </p:attrNameLst>
                                      </p:cBhvr>
                                      <p:tavLst>
                                        <p:tav tm="0">
                                          <p:val>
                                            <p:strVal val="ppt_x"/>
                                          </p:val>
                                        </p:tav>
                                        <p:tav tm="100000">
                                          <p:val>
                                            <p:strVal val="ppt_x+ppt_w/2"/>
                                          </p:val>
                                        </p:tav>
                                      </p:tavLst>
                                    </p:anim>
                                    <p:anim calcmode="lin" valueType="num">
                                      <p:cBhvr>
                                        <p:cTn id="19" dur="3000"/>
                                        <p:tgtEl>
                                          <p:spTgt spid="5"/>
                                        </p:tgtEl>
                                        <p:attrNameLst>
                                          <p:attrName>ppt_y</p:attrName>
                                        </p:attrNameLst>
                                      </p:cBhvr>
                                      <p:tavLst>
                                        <p:tav tm="0">
                                          <p:val>
                                            <p:strVal val="ppt_y"/>
                                          </p:val>
                                        </p:tav>
                                        <p:tav tm="100000">
                                          <p:val>
                                            <p:strVal val="ppt_y"/>
                                          </p:val>
                                        </p:tav>
                                      </p:tavLst>
                                    </p:anim>
                                    <p:anim calcmode="lin" valueType="num">
                                      <p:cBhvr>
                                        <p:cTn id="20" dur="3000"/>
                                        <p:tgtEl>
                                          <p:spTgt spid="5"/>
                                        </p:tgtEl>
                                        <p:attrNameLst>
                                          <p:attrName>ppt_w</p:attrName>
                                        </p:attrNameLst>
                                      </p:cBhvr>
                                      <p:tavLst>
                                        <p:tav tm="0">
                                          <p:val>
                                            <p:strVal val="ppt_w"/>
                                          </p:val>
                                        </p:tav>
                                        <p:tav tm="100000">
                                          <p:val>
                                            <p:fltVal val="0"/>
                                          </p:val>
                                        </p:tav>
                                      </p:tavLst>
                                    </p:anim>
                                    <p:anim calcmode="lin" valueType="num">
                                      <p:cBhvr>
                                        <p:cTn id="21" dur="3000"/>
                                        <p:tgtEl>
                                          <p:spTgt spid="5"/>
                                        </p:tgtEl>
                                        <p:attrNameLst>
                                          <p:attrName>ppt_h</p:attrName>
                                        </p:attrNameLst>
                                      </p:cBhvr>
                                      <p:tavLst>
                                        <p:tav tm="0">
                                          <p:val>
                                            <p:strVal val="ppt_h"/>
                                          </p:val>
                                        </p:tav>
                                        <p:tav tm="100000">
                                          <p:val>
                                            <p:strVal val="ppt_h"/>
                                          </p:val>
                                        </p:tav>
                                      </p:tavLst>
                                    </p:anim>
                                    <p:set>
                                      <p:cBhvr>
                                        <p:cTn id="22" dur="1" fill="hold">
                                          <p:stCondLst>
                                            <p:cond delay="2999"/>
                                          </p:stCondLst>
                                        </p:cTn>
                                        <p:tgtEl>
                                          <p:spTgt spid="5"/>
                                        </p:tgtEl>
                                        <p:attrNameLst>
                                          <p:attrName>style.visibility</p:attrName>
                                        </p:attrNameLst>
                                      </p:cBhvr>
                                      <p:to>
                                        <p:strVal val="hidden"/>
                                      </p:to>
                                    </p:set>
                                  </p:childTnLst>
                                </p:cTn>
                              </p:par>
                              <p:par>
                                <p:cTn id="23" presetID="16" presetClass="exit" presetSubtype="42" fill="hold" grpId="1" nodeType="withEffect">
                                  <p:stCondLst>
                                    <p:cond delay="0"/>
                                  </p:stCondLst>
                                  <p:childTnLst>
                                    <p:animEffect transition="out" filter="barn(outHorizontal)">
                                      <p:cBhvr>
                                        <p:cTn id="24" dur="3000"/>
                                        <p:tgtEl>
                                          <p:spTgt spid="5"/>
                                        </p:tgtEl>
                                      </p:cBhvr>
                                    </p:animEffect>
                                    <p:set>
                                      <p:cBhvr>
                                        <p:cTn id="25" dur="1" fill="hold">
                                          <p:stCondLst>
                                            <p:cond delay="2999"/>
                                          </p:stCondLst>
                                        </p:cTn>
                                        <p:tgtEl>
                                          <p:spTgt spid="5"/>
                                        </p:tgtEl>
                                        <p:attrNameLst>
                                          <p:attrName>style.visibility</p:attrName>
                                        </p:attrNameLst>
                                      </p:cBhvr>
                                      <p:to>
                                        <p:strVal val="hidden"/>
                                      </p:to>
                                    </p:set>
                                  </p:childTnLst>
                                </p:cTn>
                              </p:par>
                              <p:par>
                                <p:cTn id="26" presetID="17" presetClass="exit" presetSubtype="1" fill="hold" grpId="0" nodeType="withEffect">
                                  <p:stCondLst>
                                    <p:cond delay="0"/>
                                  </p:stCondLst>
                                  <p:childTnLst>
                                    <p:anim calcmode="lin" valueType="num">
                                      <p:cBhvr>
                                        <p:cTn id="27" dur="3000"/>
                                        <p:tgtEl>
                                          <p:spTgt spid="6"/>
                                        </p:tgtEl>
                                        <p:attrNameLst>
                                          <p:attrName>ppt_x</p:attrName>
                                        </p:attrNameLst>
                                      </p:cBhvr>
                                      <p:tavLst>
                                        <p:tav tm="0">
                                          <p:val>
                                            <p:strVal val="ppt_x"/>
                                          </p:val>
                                        </p:tav>
                                        <p:tav tm="100000">
                                          <p:val>
                                            <p:strVal val="ppt_x"/>
                                          </p:val>
                                        </p:tav>
                                      </p:tavLst>
                                    </p:anim>
                                    <p:anim calcmode="lin" valueType="num">
                                      <p:cBhvr>
                                        <p:cTn id="28" dur="3000"/>
                                        <p:tgtEl>
                                          <p:spTgt spid="6"/>
                                        </p:tgtEl>
                                        <p:attrNameLst>
                                          <p:attrName>ppt_y</p:attrName>
                                        </p:attrNameLst>
                                      </p:cBhvr>
                                      <p:tavLst>
                                        <p:tav tm="0">
                                          <p:val>
                                            <p:strVal val="ppt_y"/>
                                          </p:val>
                                        </p:tav>
                                        <p:tav tm="100000">
                                          <p:val>
                                            <p:strVal val="ppt_y-ppt_h/2"/>
                                          </p:val>
                                        </p:tav>
                                      </p:tavLst>
                                    </p:anim>
                                    <p:anim calcmode="lin" valueType="num">
                                      <p:cBhvr>
                                        <p:cTn id="29" dur="3000"/>
                                        <p:tgtEl>
                                          <p:spTgt spid="6"/>
                                        </p:tgtEl>
                                        <p:attrNameLst>
                                          <p:attrName>ppt_w</p:attrName>
                                        </p:attrNameLst>
                                      </p:cBhvr>
                                      <p:tavLst>
                                        <p:tav tm="0">
                                          <p:val>
                                            <p:strVal val="ppt_w"/>
                                          </p:val>
                                        </p:tav>
                                        <p:tav tm="100000">
                                          <p:val>
                                            <p:strVal val="ppt_w"/>
                                          </p:val>
                                        </p:tav>
                                      </p:tavLst>
                                    </p:anim>
                                    <p:anim calcmode="lin" valueType="num">
                                      <p:cBhvr>
                                        <p:cTn id="30" dur="3000"/>
                                        <p:tgtEl>
                                          <p:spTgt spid="6"/>
                                        </p:tgtEl>
                                        <p:attrNameLst>
                                          <p:attrName>ppt_h</p:attrName>
                                        </p:attrNameLst>
                                      </p:cBhvr>
                                      <p:tavLst>
                                        <p:tav tm="0">
                                          <p:val>
                                            <p:strVal val="ppt_h"/>
                                          </p:val>
                                        </p:tav>
                                        <p:tav tm="100000">
                                          <p:val>
                                            <p:fltVal val="0"/>
                                          </p:val>
                                        </p:tav>
                                      </p:tavLst>
                                    </p:anim>
                                    <p:set>
                                      <p:cBhvr>
                                        <p:cTn id="31" dur="1" fill="hold">
                                          <p:stCondLst>
                                            <p:cond delay="2999"/>
                                          </p:stCondLst>
                                        </p:cTn>
                                        <p:tgtEl>
                                          <p:spTgt spid="6"/>
                                        </p:tgtEl>
                                        <p:attrNameLst>
                                          <p:attrName>style.visibility</p:attrName>
                                        </p:attrNameLst>
                                      </p:cBhvr>
                                      <p:to>
                                        <p:strVal val="hidden"/>
                                      </p:to>
                                    </p:set>
                                  </p:childTnLst>
                                </p:cTn>
                              </p:par>
                              <p:par>
                                <p:cTn id="32" presetID="16" presetClass="exit" presetSubtype="37" fill="hold" grpId="1" nodeType="withEffect">
                                  <p:stCondLst>
                                    <p:cond delay="0"/>
                                  </p:stCondLst>
                                  <p:childTnLst>
                                    <p:animEffect transition="out" filter="barn(outVertical)">
                                      <p:cBhvr>
                                        <p:cTn id="33" dur="3000"/>
                                        <p:tgtEl>
                                          <p:spTgt spid="6"/>
                                        </p:tgtEl>
                                      </p:cBhvr>
                                    </p:animEffect>
                                    <p:set>
                                      <p:cBhvr>
                                        <p:cTn id="34" dur="1" fill="hold">
                                          <p:stCondLst>
                                            <p:cond delay="2999"/>
                                          </p:stCondLst>
                                        </p:cTn>
                                        <p:tgtEl>
                                          <p:spTgt spid="6"/>
                                        </p:tgtEl>
                                        <p:attrNameLst>
                                          <p:attrName>style.visibility</p:attrName>
                                        </p:attrNameLst>
                                      </p:cBhvr>
                                      <p:to>
                                        <p:strVal val="hidden"/>
                                      </p:to>
                                    </p:set>
                                  </p:childTnLst>
                                </p:cTn>
                              </p:par>
                              <p:par>
                                <p:cTn id="35" presetID="17" presetClass="exit" presetSubtype="4" fill="hold" grpId="0" nodeType="withEffect">
                                  <p:stCondLst>
                                    <p:cond delay="0"/>
                                  </p:stCondLst>
                                  <p:childTnLst>
                                    <p:anim calcmode="lin" valueType="num">
                                      <p:cBhvr>
                                        <p:cTn id="36" dur="3000"/>
                                        <p:tgtEl>
                                          <p:spTgt spid="7"/>
                                        </p:tgtEl>
                                        <p:attrNameLst>
                                          <p:attrName>ppt_x</p:attrName>
                                        </p:attrNameLst>
                                      </p:cBhvr>
                                      <p:tavLst>
                                        <p:tav tm="0">
                                          <p:val>
                                            <p:strVal val="ppt_x"/>
                                          </p:val>
                                        </p:tav>
                                        <p:tav tm="100000">
                                          <p:val>
                                            <p:strVal val="ppt_x"/>
                                          </p:val>
                                        </p:tav>
                                      </p:tavLst>
                                    </p:anim>
                                    <p:anim calcmode="lin" valueType="num">
                                      <p:cBhvr>
                                        <p:cTn id="37" dur="3000"/>
                                        <p:tgtEl>
                                          <p:spTgt spid="7"/>
                                        </p:tgtEl>
                                        <p:attrNameLst>
                                          <p:attrName>ppt_y</p:attrName>
                                        </p:attrNameLst>
                                      </p:cBhvr>
                                      <p:tavLst>
                                        <p:tav tm="0">
                                          <p:val>
                                            <p:strVal val="ppt_y"/>
                                          </p:val>
                                        </p:tav>
                                        <p:tav tm="100000">
                                          <p:val>
                                            <p:strVal val="ppt_y+ppt_h/2"/>
                                          </p:val>
                                        </p:tav>
                                      </p:tavLst>
                                    </p:anim>
                                    <p:anim calcmode="lin" valueType="num">
                                      <p:cBhvr>
                                        <p:cTn id="38" dur="3000"/>
                                        <p:tgtEl>
                                          <p:spTgt spid="7"/>
                                        </p:tgtEl>
                                        <p:attrNameLst>
                                          <p:attrName>ppt_w</p:attrName>
                                        </p:attrNameLst>
                                      </p:cBhvr>
                                      <p:tavLst>
                                        <p:tav tm="0">
                                          <p:val>
                                            <p:strVal val="ppt_w"/>
                                          </p:val>
                                        </p:tav>
                                        <p:tav tm="100000">
                                          <p:val>
                                            <p:strVal val="ppt_w"/>
                                          </p:val>
                                        </p:tav>
                                      </p:tavLst>
                                    </p:anim>
                                    <p:anim calcmode="lin" valueType="num">
                                      <p:cBhvr>
                                        <p:cTn id="39" dur="3000"/>
                                        <p:tgtEl>
                                          <p:spTgt spid="7"/>
                                        </p:tgtEl>
                                        <p:attrNameLst>
                                          <p:attrName>ppt_h</p:attrName>
                                        </p:attrNameLst>
                                      </p:cBhvr>
                                      <p:tavLst>
                                        <p:tav tm="0">
                                          <p:val>
                                            <p:strVal val="ppt_h"/>
                                          </p:val>
                                        </p:tav>
                                        <p:tav tm="100000">
                                          <p:val>
                                            <p:fltVal val="0"/>
                                          </p:val>
                                        </p:tav>
                                      </p:tavLst>
                                    </p:anim>
                                    <p:set>
                                      <p:cBhvr>
                                        <p:cTn id="40" dur="1" fill="hold">
                                          <p:stCondLst>
                                            <p:cond delay="2999"/>
                                          </p:stCondLst>
                                        </p:cTn>
                                        <p:tgtEl>
                                          <p:spTgt spid="7"/>
                                        </p:tgtEl>
                                        <p:attrNameLst>
                                          <p:attrName>style.visibility</p:attrName>
                                        </p:attrNameLst>
                                      </p:cBhvr>
                                      <p:to>
                                        <p:strVal val="hidden"/>
                                      </p:to>
                                    </p:set>
                                  </p:childTnLst>
                                </p:cTn>
                              </p:par>
                              <p:par>
                                <p:cTn id="41" presetID="16" presetClass="exit" presetSubtype="37" fill="hold" grpId="1" nodeType="withEffect">
                                  <p:stCondLst>
                                    <p:cond delay="0"/>
                                  </p:stCondLst>
                                  <p:childTnLst>
                                    <p:animEffect transition="out" filter="barn(outVertical)">
                                      <p:cBhvr>
                                        <p:cTn id="42" dur="3000"/>
                                        <p:tgtEl>
                                          <p:spTgt spid="7"/>
                                        </p:tgtEl>
                                      </p:cBhvr>
                                    </p:animEffect>
                                    <p:set>
                                      <p:cBhvr>
                                        <p:cTn id="43" dur="1" fill="hold">
                                          <p:stCondLst>
                                            <p:cond delay="2999"/>
                                          </p:stCondLst>
                                        </p:cTn>
                                        <p:tgtEl>
                                          <p:spTgt spid="7"/>
                                        </p:tgtEl>
                                        <p:attrNameLst>
                                          <p:attrName>style.visibility</p:attrName>
                                        </p:attrNameLst>
                                      </p:cBhvr>
                                      <p:to>
                                        <p:strVal val="hidden"/>
                                      </p:to>
                                    </p:set>
                                  </p:childTnLst>
                                </p:cTn>
                              </p:par>
                              <p:par>
                                <p:cTn id="44" presetID="23" presetClass="entr" presetSubtype="16" fill="hold" nodeType="withEffect">
                                  <p:stCondLst>
                                    <p:cond delay="0"/>
                                  </p:stCondLst>
                                  <p:childTnLst>
                                    <p:set>
                                      <p:cBhvr>
                                        <p:cTn id="45" dur="1" fill="hold">
                                          <p:stCondLst>
                                            <p:cond delay="0"/>
                                          </p:stCondLst>
                                        </p:cTn>
                                        <p:tgtEl>
                                          <p:spTgt spid="2"/>
                                        </p:tgtEl>
                                        <p:attrNameLst>
                                          <p:attrName>style.visibility</p:attrName>
                                        </p:attrNameLst>
                                      </p:cBhvr>
                                      <p:to>
                                        <p:strVal val="visible"/>
                                      </p:to>
                                    </p:set>
                                    <p:anim calcmode="lin" valueType="num">
                                      <p:cBhvr>
                                        <p:cTn id="46" dur="3000" fill="hold"/>
                                        <p:tgtEl>
                                          <p:spTgt spid="2"/>
                                        </p:tgtEl>
                                        <p:attrNameLst>
                                          <p:attrName>ppt_w</p:attrName>
                                        </p:attrNameLst>
                                      </p:cBhvr>
                                      <p:tavLst>
                                        <p:tav tm="0">
                                          <p:val>
                                            <p:fltVal val="0"/>
                                          </p:val>
                                        </p:tav>
                                        <p:tav tm="100000">
                                          <p:val>
                                            <p:strVal val="#ppt_w"/>
                                          </p:val>
                                        </p:tav>
                                      </p:tavLst>
                                    </p:anim>
                                    <p:anim calcmode="lin" valueType="num">
                                      <p:cBhvr>
                                        <p:cTn id="47" dur="3000" fill="hold"/>
                                        <p:tgtEl>
                                          <p:spTgt spid="2"/>
                                        </p:tgtEl>
                                        <p:attrNameLst>
                                          <p:attrName>ppt_h</p:attrName>
                                        </p:attrNameLst>
                                      </p:cBhvr>
                                      <p:tavLst>
                                        <p:tav tm="0">
                                          <p:val>
                                            <p:fltVal val="0"/>
                                          </p:val>
                                        </p:tav>
                                        <p:tav tm="100000">
                                          <p:val>
                                            <p:strVal val="#ppt_h"/>
                                          </p:val>
                                        </p:tav>
                                      </p:tavLst>
                                    </p:anim>
                                  </p:childTnLst>
                                </p:cTn>
                              </p:par>
                              <p:par>
                                <p:cTn id="48" presetID="8" presetClass="entr" presetSubtype="32" fill="hold" nodeType="withEffect">
                                  <p:stCondLst>
                                    <p:cond delay="0"/>
                                  </p:stCondLst>
                                  <p:childTnLst>
                                    <p:set>
                                      <p:cBhvr>
                                        <p:cTn id="49" dur="1" fill="hold">
                                          <p:stCondLst>
                                            <p:cond delay="0"/>
                                          </p:stCondLst>
                                        </p:cTn>
                                        <p:tgtEl>
                                          <p:spTgt spid="2"/>
                                        </p:tgtEl>
                                        <p:attrNameLst>
                                          <p:attrName>style.visibility</p:attrName>
                                        </p:attrNameLst>
                                      </p:cBhvr>
                                      <p:to>
                                        <p:strVal val="visible"/>
                                      </p:to>
                                    </p:set>
                                    <p:animEffect transition="in" filter="diamond(out)">
                                      <p:cBhvr>
                                        <p:cTn id="50"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P spid="6" grpId="0" animBg="1"/>
      <p:bldP spid="6" grpId="1" animBg="1"/>
      <p:bldP spid="7" grpId="0" animBg="1"/>
      <p:bldP spid="7" grpId="1" animBg="1"/>
      <p:bldP spid="8"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361B00"/>
        </a:solidFill>
        <a:effectLst/>
      </p:bgPr>
    </p:bg>
    <p:spTree>
      <p:nvGrpSpPr>
        <p:cNvPr id="1" name=""/>
        <p:cNvGrpSpPr/>
        <p:nvPr/>
      </p:nvGrpSpPr>
      <p:grpSpPr>
        <a:xfrm>
          <a:off x="0" y="0"/>
          <a:ext cx="0" cy="0"/>
          <a:chOff x="0" y="0"/>
          <a:chExt cx="0" cy="0"/>
        </a:xfrm>
      </p:grpSpPr>
      <p:pic>
        <p:nvPicPr>
          <p:cNvPr id="2" name="1 Imagen" descr="194451_kon-jezioro-gory-zachod-slonca.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
        <p:nvSpPr>
          <p:cNvPr id="4" name="3 Rombo"/>
          <p:cNvSpPr/>
          <p:nvPr/>
        </p:nvSpPr>
        <p:spPr>
          <a:xfrm>
            <a:off x="0" y="0"/>
            <a:ext cx="9144000" cy="3429000"/>
          </a:xfrm>
          <a:prstGeom prst="diamond">
            <a:avLst/>
          </a:prstGeom>
          <a:gradFill flip="none" rotWithShape="1">
            <a:gsLst>
              <a:gs pos="0">
                <a:srgbClr val="996633">
                  <a:shade val="30000"/>
                  <a:satMod val="115000"/>
                  <a:alpha val="50000"/>
                </a:srgbClr>
              </a:gs>
              <a:gs pos="50000">
                <a:srgbClr val="996633">
                  <a:shade val="67500"/>
                  <a:satMod val="115000"/>
                </a:srgbClr>
              </a:gs>
              <a:gs pos="100000">
                <a:srgbClr val="996633">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ombo"/>
          <p:cNvSpPr/>
          <p:nvPr/>
        </p:nvSpPr>
        <p:spPr>
          <a:xfrm>
            <a:off x="0" y="3429000"/>
            <a:ext cx="9144000" cy="3429000"/>
          </a:xfrm>
          <a:prstGeom prst="diamond">
            <a:avLst/>
          </a:prstGeom>
          <a:gradFill flip="none" rotWithShape="1">
            <a:gsLst>
              <a:gs pos="0">
                <a:srgbClr val="996633">
                  <a:shade val="30000"/>
                  <a:satMod val="115000"/>
                  <a:alpha val="50000"/>
                </a:srgbClr>
              </a:gs>
              <a:gs pos="50000">
                <a:srgbClr val="996633">
                  <a:shade val="67500"/>
                  <a:satMod val="115000"/>
                </a:srgbClr>
              </a:gs>
              <a:gs pos="100000">
                <a:srgbClr val="996633">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riángulo isósceles"/>
          <p:cNvSpPr/>
          <p:nvPr/>
        </p:nvSpPr>
        <p:spPr>
          <a:xfrm rot="5400000">
            <a:off x="535769" y="1107281"/>
            <a:ext cx="3500462" cy="4572000"/>
          </a:xfrm>
          <a:prstGeom prst="triangle">
            <a:avLst>
              <a:gd name="adj" fmla="val 51178"/>
            </a:avLst>
          </a:prstGeom>
          <a:solidFill>
            <a:srgbClr val="E5AD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isósceles"/>
          <p:cNvSpPr/>
          <p:nvPr/>
        </p:nvSpPr>
        <p:spPr>
          <a:xfrm rot="5400000" flipV="1">
            <a:off x="5072050" y="1143000"/>
            <a:ext cx="3643338" cy="4500562"/>
          </a:xfrm>
          <a:prstGeom prst="triangle">
            <a:avLst>
              <a:gd name="adj" fmla="val 51578"/>
            </a:avLst>
          </a:prstGeom>
          <a:solidFill>
            <a:srgbClr val="E5AD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rectángulo"/>
          <p:cNvSpPr/>
          <p:nvPr/>
        </p:nvSpPr>
        <p:spPr>
          <a:xfrm rot="5400000">
            <a:off x="1393037" y="-1393037"/>
            <a:ext cx="1785926" cy="4572000"/>
          </a:xfrm>
          <a:prstGeom prst="rtTriangle">
            <a:avLst/>
          </a:prstGeom>
          <a:solidFill>
            <a:srgbClr val="361B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rectángulo"/>
          <p:cNvSpPr/>
          <p:nvPr/>
        </p:nvSpPr>
        <p:spPr>
          <a:xfrm rot="5400000" flipV="1">
            <a:off x="6000756" y="-1428756"/>
            <a:ext cx="1714488" cy="4572000"/>
          </a:xfrm>
          <a:prstGeom prst="rtTriangle">
            <a:avLst/>
          </a:prstGeom>
          <a:solidFill>
            <a:srgbClr val="904E1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iángulo rectángulo"/>
          <p:cNvSpPr/>
          <p:nvPr/>
        </p:nvSpPr>
        <p:spPr>
          <a:xfrm rot="5400000" flipH="1">
            <a:off x="1357318" y="3714756"/>
            <a:ext cx="1785926" cy="4500562"/>
          </a:xfrm>
          <a:prstGeom prst="rtTriangle">
            <a:avLst/>
          </a:prstGeom>
          <a:solidFill>
            <a:srgbClr val="904E1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rectángulo"/>
          <p:cNvSpPr/>
          <p:nvPr/>
        </p:nvSpPr>
        <p:spPr>
          <a:xfrm rot="5400000" flipH="1" flipV="1">
            <a:off x="6000756" y="3714756"/>
            <a:ext cx="1785926" cy="4500562"/>
          </a:xfrm>
          <a:prstGeom prst="rtTriangle">
            <a:avLst/>
          </a:prstGeom>
          <a:solidFill>
            <a:srgbClr val="361B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0" y="0"/>
            <a:ext cx="9144000" cy="6858000"/>
          </a:xfrm>
          <a:prstGeom prst="rect">
            <a:avLst/>
          </a:prstGeom>
          <a:gradFill flip="none" rotWithShape="1">
            <a:gsLst>
              <a:gs pos="0">
                <a:srgbClr val="D6B19C"/>
              </a:gs>
              <a:gs pos="30000">
                <a:srgbClr val="D49E6C"/>
              </a:gs>
              <a:gs pos="70000">
                <a:srgbClr val="A65528"/>
              </a:gs>
              <a:gs pos="100000">
                <a:srgbClr val="663012"/>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2"/>
                                        </p:tgtEl>
                                        <p:attrNameLst>
                                          <p:attrName>style.opacity</p:attrName>
                                        </p:attrNameLst>
                                      </p:cBhvr>
                                      <p:to>
                                        <p:strVal val="0"/>
                                      </p:to>
                                    </p:set>
                                    <p:animEffect filter="image" prLst="opacity: 0">
                                      <p:cBhvr rctx="IE">
                                        <p:cTn id="7" dur="indefinite"/>
                                        <p:tgtEl>
                                          <p:spTgt spid="12"/>
                                        </p:tgtEl>
                                      </p:cBhvr>
                                    </p:animEffect>
                                  </p:childTnLst>
                                </p:cTn>
                              </p:par>
                              <p:par>
                                <p:cTn id="8" presetID="17" presetClass="entr" presetSubtype="10"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2000" fill="hold"/>
                                        <p:tgtEl>
                                          <p:spTgt spid="4"/>
                                        </p:tgtEl>
                                        <p:attrNameLst>
                                          <p:attrName>ppt_w</p:attrName>
                                        </p:attrNameLst>
                                      </p:cBhvr>
                                      <p:tavLst>
                                        <p:tav tm="0">
                                          <p:val>
                                            <p:fltVal val="0"/>
                                          </p:val>
                                        </p:tav>
                                        <p:tav tm="100000">
                                          <p:val>
                                            <p:strVal val="#ppt_w"/>
                                          </p:val>
                                        </p:tav>
                                      </p:tavLst>
                                    </p:anim>
                                    <p:anim calcmode="lin" valueType="num">
                                      <p:cBhvr>
                                        <p:cTn id="11" dur="2000" fill="hold"/>
                                        <p:tgtEl>
                                          <p:spTgt spid="4"/>
                                        </p:tgtEl>
                                        <p:attrNameLst>
                                          <p:attrName>ppt_h</p:attrName>
                                        </p:attrNameLst>
                                      </p:cBhvr>
                                      <p:tavLst>
                                        <p:tav tm="0">
                                          <p:val>
                                            <p:strVal val="#ppt_h"/>
                                          </p:val>
                                        </p:tav>
                                        <p:tav tm="100000">
                                          <p:val>
                                            <p:strVal val="#ppt_h"/>
                                          </p:val>
                                        </p:tav>
                                      </p:tavLst>
                                    </p:anim>
                                  </p:childTnLst>
                                </p:cTn>
                              </p:par>
                              <p:par>
                                <p:cTn id="12" presetID="17" presetClass="entr" presetSubtype="10" fill="hold" grpId="0"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2000" fill="hold"/>
                                        <p:tgtEl>
                                          <p:spTgt spid="5"/>
                                        </p:tgtEl>
                                        <p:attrNameLst>
                                          <p:attrName>ppt_w</p:attrName>
                                        </p:attrNameLst>
                                      </p:cBhvr>
                                      <p:tavLst>
                                        <p:tav tm="0">
                                          <p:val>
                                            <p:fltVal val="0"/>
                                          </p:val>
                                        </p:tav>
                                        <p:tav tm="100000">
                                          <p:val>
                                            <p:strVal val="#ppt_w"/>
                                          </p:val>
                                        </p:tav>
                                      </p:tavLst>
                                    </p:anim>
                                    <p:anim calcmode="lin" valueType="num">
                                      <p:cBhvr>
                                        <p:cTn id="15" dur="2000" fill="hold"/>
                                        <p:tgtEl>
                                          <p:spTgt spid="5"/>
                                        </p:tgtEl>
                                        <p:attrNameLst>
                                          <p:attrName>ppt_h</p:attrName>
                                        </p:attrNameLst>
                                      </p:cBhvr>
                                      <p:tavLst>
                                        <p:tav tm="0">
                                          <p:val>
                                            <p:strVal val="#ppt_h"/>
                                          </p:val>
                                        </p:tav>
                                        <p:tav tm="100000">
                                          <p:val>
                                            <p:strVal val="#ppt_h"/>
                                          </p:val>
                                        </p:tav>
                                      </p:tavLst>
                                    </p:anim>
                                  </p:childTnLst>
                                </p:cTn>
                              </p:par>
                              <p:par>
                                <p:cTn id="16" presetID="8" presetClass="entr" presetSubtype="16" fill="hold" grpId="1"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diamond(in)">
                                      <p:cBhvr>
                                        <p:cTn id="18" dur="2000"/>
                                        <p:tgtEl>
                                          <p:spTgt spid="4"/>
                                        </p:tgtEl>
                                      </p:cBhvr>
                                    </p:animEffect>
                                  </p:childTnLst>
                                </p:cTn>
                              </p:par>
                              <p:par>
                                <p:cTn id="19" presetID="8" presetClass="entr" presetSubtype="16" fill="hold" grpId="1" nodeType="with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diamond(in)">
                                      <p:cBhvr>
                                        <p:cTn id="21" dur="2000"/>
                                        <p:tgtEl>
                                          <p:spTgt spid="5"/>
                                        </p:tgtEl>
                                      </p:cBhvr>
                                    </p:animEffect>
                                  </p:childTnLst>
                                </p:cTn>
                              </p:par>
                              <p:par>
                                <p:cTn id="22" presetID="17" presetClass="entr" presetSubtype="8" fill="hold" grpId="0" nodeType="withEffect">
                                  <p:stCondLst>
                                    <p:cond delay="0"/>
                                  </p:stCondLst>
                                  <p:childTnLst>
                                    <p:set>
                                      <p:cBhvr>
                                        <p:cTn id="23" dur="1" fill="hold">
                                          <p:stCondLst>
                                            <p:cond delay="0"/>
                                          </p:stCondLst>
                                        </p:cTn>
                                        <p:tgtEl>
                                          <p:spTgt spid="8"/>
                                        </p:tgtEl>
                                        <p:attrNameLst>
                                          <p:attrName>style.visibility</p:attrName>
                                        </p:attrNameLst>
                                      </p:cBhvr>
                                      <p:to>
                                        <p:strVal val="visible"/>
                                      </p:to>
                                    </p:set>
                                    <p:anim calcmode="lin" valueType="num">
                                      <p:cBhvr>
                                        <p:cTn id="24" dur="2000" fill="hold"/>
                                        <p:tgtEl>
                                          <p:spTgt spid="8"/>
                                        </p:tgtEl>
                                        <p:attrNameLst>
                                          <p:attrName>ppt_x</p:attrName>
                                        </p:attrNameLst>
                                      </p:cBhvr>
                                      <p:tavLst>
                                        <p:tav tm="0">
                                          <p:val>
                                            <p:strVal val="#ppt_x-#ppt_w/2"/>
                                          </p:val>
                                        </p:tav>
                                        <p:tav tm="100000">
                                          <p:val>
                                            <p:strVal val="#ppt_x"/>
                                          </p:val>
                                        </p:tav>
                                      </p:tavLst>
                                    </p:anim>
                                    <p:anim calcmode="lin" valueType="num">
                                      <p:cBhvr>
                                        <p:cTn id="25" dur="2000" fill="hold"/>
                                        <p:tgtEl>
                                          <p:spTgt spid="8"/>
                                        </p:tgtEl>
                                        <p:attrNameLst>
                                          <p:attrName>ppt_y</p:attrName>
                                        </p:attrNameLst>
                                      </p:cBhvr>
                                      <p:tavLst>
                                        <p:tav tm="0">
                                          <p:val>
                                            <p:strVal val="#ppt_y"/>
                                          </p:val>
                                        </p:tav>
                                        <p:tav tm="100000">
                                          <p:val>
                                            <p:strVal val="#ppt_y"/>
                                          </p:val>
                                        </p:tav>
                                      </p:tavLst>
                                    </p:anim>
                                    <p:anim calcmode="lin" valueType="num">
                                      <p:cBhvr>
                                        <p:cTn id="26" dur="2000" fill="hold"/>
                                        <p:tgtEl>
                                          <p:spTgt spid="8"/>
                                        </p:tgtEl>
                                        <p:attrNameLst>
                                          <p:attrName>ppt_w</p:attrName>
                                        </p:attrNameLst>
                                      </p:cBhvr>
                                      <p:tavLst>
                                        <p:tav tm="0">
                                          <p:val>
                                            <p:fltVal val="0"/>
                                          </p:val>
                                        </p:tav>
                                        <p:tav tm="100000">
                                          <p:val>
                                            <p:strVal val="#ppt_w"/>
                                          </p:val>
                                        </p:tav>
                                      </p:tavLst>
                                    </p:anim>
                                    <p:anim calcmode="lin" valueType="num">
                                      <p:cBhvr>
                                        <p:cTn id="27" dur="2000" fill="hold"/>
                                        <p:tgtEl>
                                          <p:spTgt spid="8"/>
                                        </p:tgtEl>
                                        <p:attrNameLst>
                                          <p:attrName>ppt_h</p:attrName>
                                        </p:attrNameLst>
                                      </p:cBhvr>
                                      <p:tavLst>
                                        <p:tav tm="0">
                                          <p:val>
                                            <p:strVal val="#ppt_h"/>
                                          </p:val>
                                        </p:tav>
                                        <p:tav tm="100000">
                                          <p:val>
                                            <p:strVal val="#ppt_h"/>
                                          </p:val>
                                        </p:tav>
                                      </p:tavLst>
                                    </p:anim>
                                  </p:childTnLst>
                                </p:cTn>
                              </p:par>
                              <p:par>
                                <p:cTn id="28" presetID="17" presetClass="entr" presetSubtype="8" fill="hold" grpId="0" nodeType="withEffect">
                                  <p:stCondLst>
                                    <p:cond delay="0"/>
                                  </p:stCondLst>
                                  <p:childTnLst>
                                    <p:set>
                                      <p:cBhvr>
                                        <p:cTn id="29" dur="1" fill="hold">
                                          <p:stCondLst>
                                            <p:cond delay="0"/>
                                          </p:stCondLst>
                                        </p:cTn>
                                        <p:tgtEl>
                                          <p:spTgt spid="6"/>
                                        </p:tgtEl>
                                        <p:attrNameLst>
                                          <p:attrName>style.visibility</p:attrName>
                                        </p:attrNameLst>
                                      </p:cBhvr>
                                      <p:to>
                                        <p:strVal val="visible"/>
                                      </p:to>
                                    </p:set>
                                    <p:anim calcmode="lin" valueType="num">
                                      <p:cBhvr>
                                        <p:cTn id="30" dur="2000" fill="hold"/>
                                        <p:tgtEl>
                                          <p:spTgt spid="6"/>
                                        </p:tgtEl>
                                        <p:attrNameLst>
                                          <p:attrName>ppt_x</p:attrName>
                                        </p:attrNameLst>
                                      </p:cBhvr>
                                      <p:tavLst>
                                        <p:tav tm="0">
                                          <p:val>
                                            <p:strVal val="#ppt_x-#ppt_w/2"/>
                                          </p:val>
                                        </p:tav>
                                        <p:tav tm="100000">
                                          <p:val>
                                            <p:strVal val="#ppt_x"/>
                                          </p:val>
                                        </p:tav>
                                      </p:tavLst>
                                    </p:anim>
                                    <p:anim calcmode="lin" valueType="num">
                                      <p:cBhvr>
                                        <p:cTn id="31" dur="2000" fill="hold"/>
                                        <p:tgtEl>
                                          <p:spTgt spid="6"/>
                                        </p:tgtEl>
                                        <p:attrNameLst>
                                          <p:attrName>ppt_y</p:attrName>
                                        </p:attrNameLst>
                                      </p:cBhvr>
                                      <p:tavLst>
                                        <p:tav tm="0">
                                          <p:val>
                                            <p:strVal val="#ppt_y"/>
                                          </p:val>
                                        </p:tav>
                                        <p:tav tm="100000">
                                          <p:val>
                                            <p:strVal val="#ppt_y"/>
                                          </p:val>
                                        </p:tav>
                                      </p:tavLst>
                                    </p:anim>
                                    <p:anim calcmode="lin" valueType="num">
                                      <p:cBhvr>
                                        <p:cTn id="32" dur="2000" fill="hold"/>
                                        <p:tgtEl>
                                          <p:spTgt spid="6"/>
                                        </p:tgtEl>
                                        <p:attrNameLst>
                                          <p:attrName>ppt_w</p:attrName>
                                        </p:attrNameLst>
                                      </p:cBhvr>
                                      <p:tavLst>
                                        <p:tav tm="0">
                                          <p:val>
                                            <p:fltVal val="0"/>
                                          </p:val>
                                        </p:tav>
                                        <p:tav tm="100000">
                                          <p:val>
                                            <p:strVal val="#ppt_w"/>
                                          </p:val>
                                        </p:tav>
                                      </p:tavLst>
                                    </p:anim>
                                    <p:anim calcmode="lin" valueType="num">
                                      <p:cBhvr>
                                        <p:cTn id="33" dur="2000" fill="hold"/>
                                        <p:tgtEl>
                                          <p:spTgt spid="6"/>
                                        </p:tgtEl>
                                        <p:attrNameLst>
                                          <p:attrName>ppt_h</p:attrName>
                                        </p:attrNameLst>
                                      </p:cBhvr>
                                      <p:tavLst>
                                        <p:tav tm="0">
                                          <p:val>
                                            <p:strVal val="#ppt_h"/>
                                          </p:val>
                                        </p:tav>
                                        <p:tav tm="100000">
                                          <p:val>
                                            <p:strVal val="#ppt_h"/>
                                          </p:val>
                                        </p:tav>
                                      </p:tavLst>
                                    </p:anim>
                                  </p:childTnLst>
                                </p:cTn>
                              </p:par>
                              <p:par>
                                <p:cTn id="34" presetID="17" presetClass="entr" presetSubtype="8" fill="hold" grpId="0" nodeType="withEffect">
                                  <p:stCondLst>
                                    <p:cond delay="0"/>
                                  </p:stCondLst>
                                  <p:childTnLst>
                                    <p:set>
                                      <p:cBhvr>
                                        <p:cTn id="35" dur="1" fill="hold">
                                          <p:stCondLst>
                                            <p:cond delay="0"/>
                                          </p:stCondLst>
                                        </p:cTn>
                                        <p:tgtEl>
                                          <p:spTgt spid="10"/>
                                        </p:tgtEl>
                                        <p:attrNameLst>
                                          <p:attrName>style.visibility</p:attrName>
                                        </p:attrNameLst>
                                      </p:cBhvr>
                                      <p:to>
                                        <p:strVal val="visible"/>
                                      </p:to>
                                    </p:set>
                                    <p:anim calcmode="lin" valueType="num">
                                      <p:cBhvr>
                                        <p:cTn id="36" dur="2000" fill="hold"/>
                                        <p:tgtEl>
                                          <p:spTgt spid="10"/>
                                        </p:tgtEl>
                                        <p:attrNameLst>
                                          <p:attrName>ppt_x</p:attrName>
                                        </p:attrNameLst>
                                      </p:cBhvr>
                                      <p:tavLst>
                                        <p:tav tm="0">
                                          <p:val>
                                            <p:strVal val="#ppt_x-#ppt_w/2"/>
                                          </p:val>
                                        </p:tav>
                                        <p:tav tm="100000">
                                          <p:val>
                                            <p:strVal val="#ppt_x"/>
                                          </p:val>
                                        </p:tav>
                                      </p:tavLst>
                                    </p:anim>
                                    <p:anim calcmode="lin" valueType="num">
                                      <p:cBhvr>
                                        <p:cTn id="37" dur="2000" fill="hold"/>
                                        <p:tgtEl>
                                          <p:spTgt spid="10"/>
                                        </p:tgtEl>
                                        <p:attrNameLst>
                                          <p:attrName>ppt_y</p:attrName>
                                        </p:attrNameLst>
                                      </p:cBhvr>
                                      <p:tavLst>
                                        <p:tav tm="0">
                                          <p:val>
                                            <p:strVal val="#ppt_y"/>
                                          </p:val>
                                        </p:tav>
                                        <p:tav tm="100000">
                                          <p:val>
                                            <p:strVal val="#ppt_y"/>
                                          </p:val>
                                        </p:tav>
                                      </p:tavLst>
                                    </p:anim>
                                    <p:anim calcmode="lin" valueType="num">
                                      <p:cBhvr>
                                        <p:cTn id="38" dur="2000" fill="hold"/>
                                        <p:tgtEl>
                                          <p:spTgt spid="10"/>
                                        </p:tgtEl>
                                        <p:attrNameLst>
                                          <p:attrName>ppt_w</p:attrName>
                                        </p:attrNameLst>
                                      </p:cBhvr>
                                      <p:tavLst>
                                        <p:tav tm="0">
                                          <p:val>
                                            <p:fltVal val="0"/>
                                          </p:val>
                                        </p:tav>
                                        <p:tav tm="100000">
                                          <p:val>
                                            <p:strVal val="#ppt_w"/>
                                          </p:val>
                                        </p:tav>
                                      </p:tavLst>
                                    </p:anim>
                                    <p:anim calcmode="lin" valueType="num">
                                      <p:cBhvr>
                                        <p:cTn id="39" dur="2000" fill="hold"/>
                                        <p:tgtEl>
                                          <p:spTgt spid="10"/>
                                        </p:tgtEl>
                                        <p:attrNameLst>
                                          <p:attrName>ppt_h</p:attrName>
                                        </p:attrNameLst>
                                      </p:cBhvr>
                                      <p:tavLst>
                                        <p:tav tm="0">
                                          <p:val>
                                            <p:strVal val="#ppt_h"/>
                                          </p:val>
                                        </p:tav>
                                        <p:tav tm="100000">
                                          <p:val>
                                            <p:strVal val="#ppt_h"/>
                                          </p:val>
                                        </p:tav>
                                      </p:tavLst>
                                    </p:anim>
                                  </p:childTnLst>
                                </p:cTn>
                              </p:par>
                              <p:par>
                                <p:cTn id="40" presetID="17" presetClass="entr" presetSubtype="2" fill="hold" grpId="0" nodeType="withEffect">
                                  <p:stCondLst>
                                    <p:cond delay="0"/>
                                  </p:stCondLst>
                                  <p:childTnLst>
                                    <p:set>
                                      <p:cBhvr>
                                        <p:cTn id="41" dur="1" fill="hold">
                                          <p:stCondLst>
                                            <p:cond delay="0"/>
                                          </p:stCondLst>
                                        </p:cTn>
                                        <p:tgtEl>
                                          <p:spTgt spid="7"/>
                                        </p:tgtEl>
                                        <p:attrNameLst>
                                          <p:attrName>style.visibility</p:attrName>
                                        </p:attrNameLst>
                                      </p:cBhvr>
                                      <p:to>
                                        <p:strVal val="visible"/>
                                      </p:to>
                                    </p:set>
                                    <p:anim calcmode="lin" valueType="num">
                                      <p:cBhvr>
                                        <p:cTn id="42" dur="2000" fill="hold"/>
                                        <p:tgtEl>
                                          <p:spTgt spid="7"/>
                                        </p:tgtEl>
                                        <p:attrNameLst>
                                          <p:attrName>ppt_x</p:attrName>
                                        </p:attrNameLst>
                                      </p:cBhvr>
                                      <p:tavLst>
                                        <p:tav tm="0">
                                          <p:val>
                                            <p:strVal val="#ppt_x+#ppt_w/2"/>
                                          </p:val>
                                        </p:tav>
                                        <p:tav tm="100000">
                                          <p:val>
                                            <p:strVal val="#ppt_x"/>
                                          </p:val>
                                        </p:tav>
                                      </p:tavLst>
                                    </p:anim>
                                    <p:anim calcmode="lin" valueType="num">
                                      <p:cBhvr>
                                        <p:cTn id="43" dur="2000" fill="hold"/>
                                        <p:tgtEl>
                                          <p:spTgt spid="7"/>
                                        </p:tgtEl>
                                        <p:attrNameLst>
                                          <p:attrName>ppt_y</p:attrName>
                                        </p:attrNameLst>
                                      </p:cBhvr>
                                      <p:tavLst>
                                        <p:tav tm="0">
                                          <p:val>
                                            <p:strVal val="#ppt_y"/>
                                          </p:val>
                                        </p:tav>
                                        <p:tav tm="100000">
                                          <p:val>
                                            <p:strVal val="#ppt_y"/>
                                          </p:val>
                                        </p:tav>
                                      </p:tavLst>
                                    </p:anim>
                                    <p:anim calcmode="lin" valueType="num">
                                      <p:cBhvr>
                                        <p:cTn id="44" dur="2000" fill="hold"/>
                                        <p:tgtEl>
                                          <p:spTgt spid="7"/>
                                        </p:tgtEl>
                                        <p:attrNameLst>
                                          <p:attrName>ppt_w</p:attrName>
                                        </p:attrNameLst>
                                      </p:cBhvr>
                                      <p:tavLst>
                                        <p:tav tm="0">
                                          <p:val>
                                            <p:fltVal val="0"/>
                                          </p:val>
                                        </p:tav>
                                        <p:tav tm="100000">
                                          <p:val>
                                            <p:strVal val="#ppt_w"/>
                                          </p:val>
                                        </p:tav>
                                      </p:tavLst>
                                    </p:anim>
                                    <p:anim calcmode="lin" valueType="num">
                                      <p:cBhvr>
                                        <p:cTn id="45" dur="2000" fill="hold"/>
                                        <p:tgtEl>
                                          <p:spTgt spid="7"/>
                                        </p:tgtEl>
                                        <p:attrNameLst>
                                          <p:attrName>ppt_h</p:attrName>
                                        </p:attrNameLst>
                                      </p:cBhvr>
                                      <p:tavLst>
                                        <p:tav tm="0">
                                          <p:val>
                                            <p:strVal val="#ppt_h"/>
                                          </p:val>
                                        </p:tav>
                                        <p:tav tm="100000">
                                          <p:val>
                                            <p:strVal val="#ppt_h"/>
                                          </p:val>
                                        </p:tav>
                                      </p:tavLst>
                                    </p:anim>
                                  </p:childTnLst>
                                </p:cTn>
                              </p:par>
                              <p:par>
                                <p:cTn id="46" presetID="17" presetClass="entr" presetSubtype="2" fill="hold" grpId="0" nodeType="withEffect">
                                  <p:stCondLst>
                                    <p:cond delay="0"/>
                                  </p:stCondLst>
                                  <p:childTnLst>
                                    <p:set>
                                      <p:cBhvr>
                                        <p:cTn id="47" dur="1" fill="hold">
                                          <p:stCondLst>
                                            <p:cond delay="0"/>
                                          </p:stCondLst>
                                        </p:cTn>
                                        <p:tgtEl>
                                          <p:spTgt spid="9"/>
                                        </p:tgtEl>
                                        <p:attrNameLst>
                                          <p:attrName>style.visibility</p:attrName>
                                        </p:attrNameLst>
                                      </p:cBhvr>
                                      <p:to>
                                        <p:strVal val="visible"/>
                                      </p:to>
                                    </p:set>
                                    <p:anim calcmode="lin" valueType="num">
                                      <p:cBhvr>
                                        <p:cTn id="48" dur="2000" fill="hold"/>
                                        <p:tgtEl>
                                          <p:spTgt spid="9"/>
                                        </p:tgtEl>
                                        <p:attrNameLst>
                                          <p:attrName>ppt_x</p:attrName>
                                        </p:attrNameLst>
                                      </p:cBhvr>
                                      <p:tavLst>
                                        <p:tav tm="0">
                                          <p:val>
                                            <p:strVal val="#ppt_x+#ppt_w/2"/>
                                          </p:val>
                                        </p:tav>
                                        <p:tav tm="100000">
                                          <p:val>
                                            <p:strVal val="#ppt_x"/>
                                          </p:val>
                                        </p:tav>
                                      </p:tavLst>
                                    </p:anim>
                                    <p:anim calcmode="lin" valueType="num">
                                      <p:cBhvr>
                                        <p:cTn id="49" dur="2000" fill="hold"/>
                                        <p:tgtEl>
                                          <p:spTgt spid="9"/>
                                        </p:tgtEl>
                                        <p:attrNameLst>
                                          <p:attrName>ppt_y</p:attrName>
                                        </p:attrNameLst>
                                      </p:cBhvr>
                                      <p:tavLst>
                                        <p:tav tm="0">
                                          <p:val>
                                            <p:strVal val="#ppt_y"/>
                                          </p:val>
                                        </p:tav>
                                        <p:tav tm="100000">
                                          <p:val>
                                            <p:strVal val="#ppt_y"/>
                                          </p:val>
                                        </p:tav>
                                      </p:tavLst>
                                    </p:anim>
                                    <p:anim calcmode="lin" valueType="num">
                                      <p:cBhvr>
                                        <p:cTn id="50" dur="2000" fill="hold"/>
                                        <p:tgtEl>
                                          <p:spTgt spid="9"/>
                                        </p:tgtEl>
                                        <p:attrNameLst>
                                          <p:attrName>ppt_w</p:attrName>
                                        </p:attrNameLst>
                                      </p:cBhvr>
                                      <p:tavLst>
                                        <p:tav tm="0">
                                          <p:val>
                                            <p:fltVal val="0"/>
                                          </p:val>
                                        </p:tav>
                                        <p:tav tm="100000">
                                          <p:val>
                                            <p:strVal val="#ppt_w"/>
                                          </p:val>
                                        </p:tav>
                                      </p:tavLst>
                                    </p:anim>
                                    <p:anim calcmode="lin" valueType="num">
                                      <p:cBhvr>
                                        <p:cTn id="51" dur="2000" fill="hold"/>
                                        <p:tgtEl>
                                          <p:spTgt spid="9"/>
                                        </p:tgtEl>
                                        <p:attrNameLst>
                                          <p:attrName>ppt_h</p:attrName>
                                        </p:attrNameLst>
                                      </p:cBhvr>
                                      <p:tavLst>
                                        <p:tav tm="0">
                                          <p:val>
                                            <p:strVal val="#ppt_h"/>
                                          </p:val>
                                        </p:tav>
                                        <p:tav tm="100000">
                                          <p:val>
                                            <p:strVal val="#ppt_h"/>
                                          </p:val>
                                        </p:tav>
                                      </p:tavLst>
                                    </p:anim>
                                  </p:childTnLst>
                                </p:cTn>
                              </p:par>
                              <p:par>
                                <p:cTn id="52" presetID="17" presetClass="entr" presetSubtype="2" fill="hold" grpId="0" nodeType="withEffect">
                                  <p:stCondLst>
                                    <p:cond delay="0"/>
                                  </p:stCondLst>
                                  <p:childTnLst>
                                    <p:set>
                                      <p:cBhvr>
                                        <p:cTn id="53" dur="1" fill="hold">
                                          <p:stCondLst>
                                            <p:cond delay="0"/>
                                          </p:stCondLst>
                                        </p:cTn>
                                        <p:tgtEl>
                                          <p:spTgt spid="11"/>
                                        </p:tgtEl>
                                        <p:attrNameLst>
                                          <p:attrName>style.visibility</p:attrName>
                                        </p:attrNameLst>
                                      </p:cBhvr>
                                      <p:to>
                                        <p:strVal val="visible"/>
                                      </p:to>
                                    </p:set>
                                    <p:anim calcmode="lin" valueType="num">
                                      <p:cBhvr>
                                        <p:cTn id="54" dur="2000" fill="hold"/>
                                        <p:tgtEl>
                                          <p:spTgt spid="11"/>
                                        </p:tgtEl>
                                        <p:attrNameLst>
                                          <p:attrName>ppt_x</p:attrName>
                                        </p:attrNameLst>
                                      </p:cBhvr>
                                      <p:tavLst>
                                        <p:tav tm="0">
                                          <p:val>
                                            <p:strVal val="#ppt_x+#ppt_w/2"/>
                                          </p:val>
                                        </p:tav>
                                        <p:tav tm="100000">
                                          <p:val>
                                            <p:strVal val="#ppt_x"/>
                                          </p:val>
                                        </p:tav>
                                      </p:tavLst>
                                    </p:anim>
                                    <p:anim calcmode="lin" valueType="num">
                                      <p:cBhvr>
                                        <p:cTn id="55" dur="2000" fill="hold"/>
                                        <p:tgtEl>
                                          <p:spTgt spid="11"/>
                                        </p:tgtEl>
                                        <p:attrNameLst>
                                          <p:attrName>ppt_y</p:attrName>
                                        </p:attrNameLst>
                                      </p:cBhvr>
                                      <p:tavLst>
                                        <p:tav tm="0">
                                          <p:val>
                                            <p:strVal val="#ppt_y"/>
                                          </p:val>
                                        </p:tav>
                                        <p:tav tm="100000">
                                          <p:val>
                                            <p:strVal val="#ppt_y"/>
                                          </p:val>
                                        </p:tav>
                                      </p:tavLst>
                                    </p:anim>
                                    <p:anim calcmode="lin" valueType="num">
                                      <p:cBhvr>
                                        <p:cTn id="56" dur="2000" fill="hold"/>
                                        <p:tgtEl>
                                          <p:spTgt spid="11"/>
                                        </p:tgtEl>
                                        <p:attrNameLst>
                                          <p:attrName>ppt_w</p:attrName>
                                        </p:attrNameLst>
                                      </p:cBhvr>
                                      <p:tavLst>
                                        <p:tav tm="0">
                                          <p:val>
                                            <p:fltVal val="0"/>
                                          </p:val>
                                        </p:tav>
                                        <p:tav tm="100000">
                                          <p:val>
                                            <p:strVal val="#ppt_w"/>
                                          </p:val>
                                        </p:tav>
                                      </p:tavLst>
                                    </p:anim>
                                    <p:anim calcmode="lin" valueType="num">
                                      <p:cBhvr>
                                        <p:cTn id="57" dur="2000" fill="hold"/>
                                        <p:tgtEl>
                                          <p:spTgt spid="11"/>
                                        </p:tgtEl>
                                        <p:attrNameLst>
                                          <p:attrName>ppt_h</p:attrName>
                                        </p:attrNameLst>
                                      </p:cBhvr>
                                      <p:tavLst>
                                        <p:tav tm="0">
                                          <p:val>
                                            <p:strVal val="#ppt_h"/>
                                          </p:val>
                                        </p:tav>
                                        <p:tav tm="100000">
                                          <p:val>
                                            <p:strVal val="#ppt_h"/>
                                          </p:val>
                                        </p:tav>
                                      </p:tavLst>
                                    </p:anim>
                                  </p:childTnLst>
                                </p:cTn>
                              </p:par>
                            </p:childTnLst>
                          </p:cTn>
                        </p:par>
                        <p:par>
                          <p:cTn id="58" fill="hold">
                            <p:stCondLst>
                              <p:cond delay="2000"/>
                            </p:stCondLst>
                            <p:childTnLst>
                              <p:par>
                                <p:cTn id="59" presetID="23" presetClass="exit" presetSubtype="32" fill="hold" grpId="2" nodeType="afterEffect">
                                  <p:stCondLst>
                                    <p:cond delay="0"/>
                                  </p:stCondLst>
                                  <p:childTnLst>
                                    <p:anim calcmode="lin" valueType="num">
                                      <p:cBhvr>
                                        <p:cTn id="60" dur="2000"/>
                                        <p:tgtEl>
                                          <p:spTgt spid="4"/>
                                        </p:tgtEl>
                                        <p:attrNameLst>
                                          <p:attrName>ppt_w</p:attrName>
                                        </p:attrNameLst>
                                      </p:cBhvr>
                                      <p:tavLst>
                                        <p:tav tm="0">
                                          <p:val>
                                            <p:strVal val="ppt_w"/>
                                          </p:val>
                                        </p:tav>
                                        <p:tav tm="100000">
                                          <p:val>
                                            <p:fltVal val="0"/>
                                          </p:val>
                                        </p:tav>
                                      </p:tavLst>
                                    </p:anim>
                                    <p:anim calcmode="lin" valueType="num">
                                      <p:cBhvr>
                                        <p:cTn id="61" dur="2000"/>
                                        <p:tgtEl>
                                          <p:spTgt spid="4"/>
                                        </p:tgtEl>
                                        <p:attrNameLst>
                                          <p:attrName>ppt_h</p:attrName>
                                        </p:attrNameLst>
                                      </p:cBhvr>
                                      <p:tavLst>
                                        <p:tav tm="0">
                                          <p:val>
                                            <p:strVal val="ppt_h"/>
                                          </p:val>
                                        </p:tav>
                                        <p:tav tm="100000">
                                          <p:val>
                                            <p:fltVal val="0"/>
                                          </p:val>
                                        </p:tav>
                                      </p:tavLst>
                                    </p:anim>
                                    <p:set>
                                      <p:cBhvr>
                                        <p:cTn id="62" dur="1" fill="hold">
                                          <p:stCondLst>
                                            <p:cond delay="1999"/>
                                          </p:stCondLst>
                                        </p:cTn>
                                        <p:tgtEl>
                                          <p:spTgt spid="4"/>
                                        </p:tgtEl>
                                        <p:attrNameLst>
                                          <p:attrName>style.visibility</p:attrName>
                                        </p:attrNameLst>
                                      </p:cBhvr>
                                      <p:to>
                                        <p:strVal val="hidden"/>
                                      </p:to>
                                    </p:set>
                                  </p:childTnLst>
                                </p:cTn>
                              </p:par>
                              <p:par>
                                <p:cTn id="63" presetID="8" presetClass="exit" presetSubtype="32" fill="hold" grpId="3" nodeType="withEffect">
                                  <p:stCondLst>
                                    <p:cond delay="0"/>
                                  </p:stCondLst>
                                  <p:childTnLst>
                                    <p:animEffect transition="out" filter="diamond(out)">
                                      <p:cBhvr>
                                        <p:cTn id="64" dur="2000"/>
                                        <p:tgtEl>
                                          <p:spTgt spid="4"/>
                                        </p:tgtEl>
                                      </p:cBhvr>
                                    </p:animEffect>
                                    <p:set>
                                      <p:cBhvr>
                                        <p:cTn id="65" dur="1" fill="hold">
                                          <p:stCondLst>
                                            <p:cond delay="1999"/>
                                          </p:stCondLst>
                                        </p:cTn>
                                        <p:tgtEl>
                                          <p:spTgt spid="4"/>
                                        </p:tgtEl>
                                        <p:attrNameLst>
                                          <p:attrName>style.visibility</p:attrName>
                                        </p:attrNameLst>
                                      </p:cBhvr>
                                      <p:to>
                                        <p:strVal val="hidden"/>
                                      </p:to>
                                    </p:set>
                                  </p:childTnLst>
                                </p:cTn>
                              </p:par>
                              <p:par>
                                <p:cTn id="66" presetID="23" presetClass="exit" presetSubtype="32" fill="hold" grpId="2" nodeType="withEffect">
                                  <p:stCondLst>
                                    <p:cond delay="0"/>
                                  </p:stCondLst>
                                  <p:childTnLst>
                                    <p:anim calcmode="lin" valueType="num">
                                      <p:cBhvr>
                                        <p:cTn id="67" dur="2000"/>
                                        <p:tgtEl>
                                          <p:spTgt spid="5"/>
                                        </p:tgtEl>
                                        <p:attrNameLst>
                                          <p:attrName>ppt_w</p:attrName>
                                        </p:attrNameLst>
                                      </p:cBhvr>
                                      <p:tavLst>
                                        <p:tav tm="0">
                                          <p:val>
                                            <p:strVal val="ppt_w"/>
                                          </p:val>
                                        </p:tav>
                                        <p:tav tm="100000">
                                          <p:val>
                                            <p:fltVal val="0"/>
                                          </p:val>
                                        </p:tav>
                                      </p:tavLst>
                                    </p:anim>
                                    <p:anim calcmode="lin" valueType="num">
                                      <p:cBhvr>
                                        <p:cTn id="68" dur="2000"/>
                                        <p:tgtEl>
                                          <p:spTgt spid="5"/>
                                        </p:tgtEl>
                                        <p:attrNameLst>
                                          <p:attrName>ppt_h</p:attrName>
                                        </p:attrNameLst>
                                      </p:cBhvr>
                                      <p:tavLst>
                                        <p:tav tm="0">
                                          <p:val>
                                            <p:strVal val="ppt_h"/>
                                          </p:val>
                                        </p:tav>
                                        <p:tav tm="100000">
                                          <p:val>
                                            <p:fltVal val="0"/>
                                          </p:val>
                                        </p:tav>
                                      </p:tavLst>
                                    </p:anim>
                                    <p:set>
                                      <p:cBhvr>
                                        <p:cTn id="69" dur="1" fill="hold">
                                          <p:stCondLst>
                                            <p:cond delay="1999"/>
                                          </p:stCondLst>
                                        </p:cTn>
                                        <p:tgtEl>
                                          <p:spTgt spid="5"/>
                                        </p:tgtEl>
                                        <p:attrNameLst>
                                          <p:attrName>style.visibility</p:attrName>
                                        </p:attrNameLst>
                                      </p:cBhvr>
                                      <p:to>
                                        <p:strVal val="hidden"/>
                                      </p:to>
                                    </p:set>
                                  </p:childTnLst>
                                </p:cTn>
                              </p:par>
                              <p:par>
                                <p:cTn id="70" presetID="8" presetClass="exit" presetSubtype="32" fill="hold" grpId="3" nodeType="withEffect">
                                  <p:stCondLst>
                                    <p:cond delay="0"/>
                                  </p:stCondLst>
                                  <p:childTnLst>
                                    <p:animEffect transition="out" filter="diamond(out)">
                                      <p:cBhvr>
                                        <p:cTn id="71" dur="2000"/>
                                        <p:tgtEl>
                                          <p:spTgt spid="5"/>
                                        </p:tgtEl>
                                      </p:cBhvr>
                                    </p:animEffect>
                                    <p:set>
                                      <p:cBhvr>
                                        <p:cTn id="72" dur="1" fill="hold">
                                          <p:stCondLst>
                                            <p:cond delay="1999"/>
                                          </p:stCondLst>
                                        </p:cTn>
                                        <p:tgtEl>
                                          <p:spTgt spid="5"/>
                                        </p:tgtEl>
                                        <p:attrNameLst>
                                          <p:attrName>style.visibility</p:attrName>
                                        </p:attrNameLst>
                                      </p:cBhvr>
                                      <p:to>
                                        <p:strVal val="hidden"/>
                                      </p:to>
                                    </p:set>
                                  </p:childTnLst>
                                </p:cTn>
                              </p:par>
                              <p:par>
                                <p:cTn id="73" presetID="17" presetClass="exit" presetSubtype="2" fill="hold" grpId="1" nodeType="withEffect">
                                  <p:stCondLst>
                                    <p:cond delay="0"/>
                                  </p:stCondLst>
                                  <p:childTnLst>
                                    <p:anim calcmode="lin" valueType="num">
                                      <p:cBhvr>
                                        <p:cTn id="74" dur="2000"/>
                                        <p:tgtEl>
                                          <p:spTgt spid="7"/>
                                        </p:tgtEl>
                                        <p:attrNameLst>
                                          <p:attrName>ppt_x</p:attrName>
                                        </p:attrNameLst>
                                      </p:cBhvr>
                                      <p:tavLst>
                                        <p:tav tm="0">
                                          <p:val>
                                            <p:strVal val="ppt_x"/>
                                          </p:val>
                                        </p:tav>
                                        <p:tav tm="100000">
                                          <p:val>
                                            <p:strVal val="ppt_x+ppt_w/2"/>
                                          </p:val>
                                        </p:tav>
                                      </p:tavLst>
                                    </p:anim>
                                    <p:anim calcmode="lin" valueType="num">
                                      <p:cBhvr>
                                        <p:cTn id="75" dur="2000"/>
                                        <p:tgtEl>
                                          <p:spTgt spid="7"/>
                                        </p:tgtEl>
                                        <p:attrNameLst>
                                          <p:attrName>ppt_y</p:attrName>
                                        </p:attrNameLst>
                                      </p:cBhvr>
                                      <p:tavLst>
                                        <p:tav tm="0">
                                          <p:val>
                                            <p:strVal val="ppt_y"/>
                                          </p:val>
                                        </p:tav>
                                        <p:tav tm="100000">
                                          <p:val>
                                            <p:strVal val="ppt_y"/>
                                          </p:val>
                                        </p:tav>
                                      </p:tavLst>
                                    </p:anim>
                                    <p:anim calcmode="lin" valueType="num">
                                      <p:cBhvr>
                                        <p:cTn id="76" dur="2000"/>
                                        <p:tgtEl>
                                          <p:spTgt spid="7"/>
                                        </p:tgtEl>
                                        <p:attrNameLst>
                                          <p:attrName>ppt_w</p:attrName>
                                        </p:attrNameLst>
                                      </p:cBhvr>
                                      <p:tavLst>
                                        <p:tav tm="0">
                                          <p:val>
                                            <p:strVal val="ppt_w"/>
                                          </p:val>
                                        </p:tav>
                                        <p:tav tm="100000">
                                          <p:val>
                                            <p:fltVal val="0"/>
                                          </p:val>
                                        </p:tav>
                                      </p:tavLst>
                                    </p:anim>
                                    <p:anim calcmode="lin" valueType="num">
                                      <p:cBhvr>
                                        <p:cTn id="77" dur="2000"/>
                                        <p:tgtEl>
                                          <p:spTgt spid="7"/>
                                        </p:tgtEl>
                                        <p:attrNameLst>
                                          <p:attrName>ppt_h</p:attrName>
                                        </p:attrNameLst>
                                      </p:cBhvr>
                                      <p:tavLst>
                                        <p:tav tm="0">
                                          <p:val>
                                            <p:strVal val="ppt_h"/>
                                          </p:val>
                                        </p:tav>
                                        <p:tav tm="100000">
                                          <p:val>
                                            <p:strVal val="ppt_h"/>
                                          </p:val>
                                        </p:tav>
                                      </p:tavLst>
                                    </p:anim>
                                    <p:set>
                                      <p:cBhvr>
                                        <p:cTn id="78" dur="1" fill="hold">
                                          <p:stCondLst>
                                            <p:cond delay="1999"/>
                                          </p:stCondLst>
                                        </p:cTn>
                                        <p:tgtEl>
                                          <p:spTgt spid="7"/>
                                        </p:tgtEl>
                                        <p:attrNameLst>
                                          <p:attrName>style.visibility</p:attrName>
                                        </p:attrNameLst>
                                      </p:cBhvr>
                                      <p:to>
                                        <p:strVal val="hidden"/>
                                      </p:to>
                                    </p:set>
                                  </p:childTnLst>
                                </p:cTn>
                              </p:par>
                              <p:par>
                                <p:cTn id="79" presetID="17" presetClass="exit" presetSubtype="2" fill="hold" grpId="1" nodeType="withEffect">
                                  <p:stCondLst>
                                    <p:cond delay="0"/>
                                  </p:stCondLst>
                                  <p:childTnLst>
                                    <p:anim calcmode="lin" valueType="num">
                                      <p:cBhvr>
                                        <p:cTn id="80" dur="2000"/>
                                        <p:tgtEl>
                                          <p:spTgt spid="9"/>
                                        </p:tgtEl>
                                        <p:attrNameLst>
                                          <p:attrName>ppt_x</p:attrName>
                                        </p:attrNameLst>
                                      </p:cBhvr>
                                      <p:tavLst>
                                        <p:tav tm="0">
                                          <p:val>
                                            <p:strVal val="ppt_x"/>
                                          </p:val>
                                        </p:tav>
                                        <p:tav tm="100000">
                                          <p:val>
                                            <p:strVal val="ppt_x+ppt_w/2"/>
                                          </p:val>
                                        </p:tav>
                                      </p:tavLst>
                                    </p:anim>
                                    <p:anim calcmode="lin" valueType="num">
                                      <p:cBhvr>
                                        <p:cTn id="81" dur="2000"/>
                                        <p:tgtEl>
                                          <p:spTgt spid="9"/>
                                        </p:tgtEl>
                                        <p:attrNameLst>
                                          <p:attrName>ppt_y</p:attrName>
                                        </p:attrNameLst>
                                      </p:cBhvr>
                                      <p:tavLst>
                                        <p:tav tm="0">
                                          <p:val>
                                            <p:strVal val="ppt_y"/>
                                          </p:val>
                                        </p:tav>
                                        <p:tav tm="100000">
                                          <p:val>
                                            <p:strVal val="ppt_y"/>
                                          </p:val>
                                        </p:tav>
                                      </p:tavLst>
                                    </p:anim>
                                    <p:anim calcmode="lin" valueType="num">
                                      <p:cBhvr>
                                        <p:cTn id="82" dur="2000"/>
                                        <p:tgtEl>
                                          <p:spTgt spid="9"/>
                                        </p:tgtEl>
                                        <p:attrNameLst>
                                          <p:attrName>ppt_w</p:attrName>
                                        </p:attrNameLst>
                                      </p:cBhvr>
                                      <p:tavLst>
                                        <p:tav tm="0">
                                          <p:val>
                                            <p:strVal val="ppt_w"/>
                                          </p:val>
                                        </p:tav>
                                        <p:tav tm="100000">
                                          <p:val>
                                            <p:fltVal val="0"/>
                                          </p:val>
                                        </p:tav>
                                      </p:tavLst>
                                    </p:anim>
                                    <p:anim calcmode="lin" valueType="num">
                                      <p:cBhvr>
                                        <p:cTn id="83" dur="2000"/>
                                        <p:tgtEl>
                                          <p:spTgt spid="9"/>
                                        </p:tgtEl>
                                        <p:attrNameLst>
                                          <p:attrName>ppt_h</p:attrName>
                                        </p:attrNameLst>
                                      </p:cBhvr>
                                      <p:tavLst>
                                        <p:tav tm="0">
                                          <p:val>
                                            <p:strVal val="ppt_h"/>
                                          </p:val>
                                        </p:tav>
                                        <p:tav tm="100000">
                                          <p:val>
                                            <p:strVal val="ppt_h"/>
                                          </p:val>
                                        </p:tav>
                                      </p:tavLst>
                                    </p:anim>
                                    <p:set>
                                      <p:cBhvr>
                                        <p:cTn id="84" dur="1" fill="hold">
                                          <p:stCondLst>
                                            <p:cond delay="1999"/>
                                          </p:stCondLst>
                                        </p:cTn>
                                        <p:tgtEl>
                                          <p:spTgt spid="9"/>
                                        </p:tgtEl>
                                        <p:attrNameLst>
                                          <p:attrName>style.visibility</p:attrName>
                                        </p:attrNameLst>
                                      </p:cBhvr>
                                      <p:to>
                                        <p:strVal val="hidden"/>
                                      </p:to>
                                    </p:set>
                                  </p:childTnLst>
                                </p:cTn>
                              </p:par>
                              <p:par>
                                <p:cTn id="85" presetID="17" presetClass="exit" presetSubtype="2" fill="hold" grpId="1" nodeType="withEffect">
                                  <p:stCondLst>
                                    <p:cond delay="0"/>
                                  </p:stCondLst>
                                  <p:childTnLst>
                                    <p:anim calcmode="lin" valueType="num">
                                      <p:cBhvr>
                                        <p:cTn id="86" dur="2000"/>
                                        <p:tgtEl>
                                          <p:spTgt spid="11"/>
                                        </p:tgtEl>
                                        <p:attrNameLst>
                                          <p:attrName>ppt_x</p:attrName>
                                        </p:attrNameLst>
                                      </p:cBhvr>
                                      <p:tavLst>
                                        <p:tav tm="0">
                                          <p:val>
                                            <p:strVal val="ppt_x"/>
                                          </p:val>
                                        </p:tav>
                                        <p:tav tm="100000">
                                          <p:val>
                                            <p:strVal val="ppt_x+ppt_w/2"/>
                                          </p:val>
                                        </p:tav>
                                      </p:tavLst>
                                    </p:anim>
                                    <p:anim calcmode="lin" valueType="num">
                                      <p:cBhvr>
                                        <p:cTn id="87" dur="2000"/>
                                        <p:tgtEl>
                                          <p:spTgt spid="11"/>
                                        </p:tgtEl>
                                        <p:attrNameLst>
                                          <p:attrName>ppt_y</p:attrName>
                                        </p:attrNameLst>
                                      </p:cBhvr>
                                      <p:tavLst>
                                        <p:tav tm="0">
                                          <p:val>
                                            <p:strVal val="ppt_y"/>
                                          </p:val>
                                        </p:tav>
                                        <p:tav tm="100000">
                                          <p:val>
                                            <p:strVal val="ppt_y"/>
                                          </p:val>
                                        </p:tav>
                                      </p:tavLst>
                                    </p:anim>
                                    <p:anim calcmode="lin" valueType="num">
                                      <p:cBhvr>
                                        <p:cTn id="88" dur="2000"/>
                                        <p:tgtEl>
                                          <p:spTgt spid="11"/>
                                        </p:tgtEl>
                                        <p:attrNameLst>
                                          <p:attrName>ppt_w</p:attrName>
                                        </p:attrNameLst>
                                      </p:cBhvr>
                                      <p:tavLst>
                                        <p:tav tm="0">
                                          <p:val>
                                            <p:strVal val="ppt_w"/>
                                          </p:val>
                                        </p:tav>
                                        <p:tav tm="100000">
                                          <p:val>
                                            <p:fltVal val="0"/>
                                          </p:val>
                                        </p:tav>
                                      </p:tavLst>
                                    </p:anim>
                                    <p:anim calcmode="lin" valueType="num">
                                      <p:cBhvr>
                                        <p:cTn id="89" dur="2000"/>
                                        <p:tgtEl>
                                          <p:spTgt spid="11"/>
                                        </p:tgtEl>
                                        <p:attrNameLst>
                                          <p:attrName>ppt_h</p:attrName>
                                        </p:attrNameLst>
                                      </p:cBhvr>
                                      <p:tavLst>
                                        <p:tav tm="0">
                                          <p:val>
                                            <p:strVal val="ppt_h"/>
                                          </p:val>
                                        </p:tav>
                                        <p:tav tm="100000">
                                          <p:val>
                                            <p:strVal val="ppt_h"/>
                                          </p:val>
                                        </p:tav>
                                      </p:tavLst>
                                    </p:anim>
                                    <p:set>
                                      <p:cBhvr>
                                        <p:cTn id="90" dur="1" fill="hold">
                                          <p:stCondLst>
                                            <p:cond delay="1999"/>
                                          </p:stCondLst>
                                        </p:cTn>
                                        <p:tgtEl>
                                          <p:spTgt spid="11"/>
                                        </p:tgtEl>
                                        <p:attrNameLst>
                                          <p:attrName>style.visibility</p:attrName>
                                        </p:attrNameLst>
                                      </p:cBhvr>
                                      <p:to>
                                        <p:strVal val="hidden"/>
                                      </p:to>
                                    </p:set>
                                  </p:childTnLst>
                                </p:cTn>
                              </p:par>
                              <p:par>
                                <p:cTn id="91" presetID="17" presetClass="exit" presetSubtype="8" fill="hold" grpId="1" nodeType="withEffect">
                                  <p:stCondLst>
                                    <p:cond delay="0"/>
                                  </p:stCondLst>
                                  <p:childTnLst>
                                    <p:anim calcmode="lin" valueType="num">
                                      <p:cBhvr>
                                        <p:cTn id="92" dur="2000"/>
                                        <p:tgtEl>
                                          <p:spTgt spid="6"/>
                                        </p:tgtEl>
                                        <p:attrNameLst>
                                          <p:attrName>ppt_x</p:attrName>
                                        </p:attrNameLst>
                                      </p:cBhvr>
                                      <p:tavLst>
                                        <p:tav tm="0">
                                          <p:val>
                                            <p:strVal val="ppt_x"/>
                                          </p:val>
                                        </p:tav>
                                        <p:tav tm="100000">
                                          <p:val>
                                            <p:strVal val="ppt_x-ppt_w/2"/>
                                          </p:val>
                                        </p:tav>
                                      </p:tavLst>
                                    </p:anim>
                                    <p:anim calcmode="lin" valueType="num">
                                      <p:cBhvr>
                                        <p:cTn id="93" dur="2000"/>
                                        <p:tgtEl>
                                          <p:spTgt spid="6"/>
                                        </p:tgtEl>
                                        <p:attrNameLst>
                                          <p:attrName>ppt_y</p:attrName>
                                        </p:attrNameLst>
                                      </p:cBhvr>
                                      <p:tavLst>
                                        <p:tav tm="0">
                                          <p:val>
                                            <p:strVal val="ppt_y"/>
                                          </p:val>
                                        </p:tav>
                                        <p:tav tm="100000">
                                          <p:val>
                                            <p:strVal val="ppt_y"/>
                                          </p:val>
                                        </p:tav>
                                      </p:tavLst>
                                    </p:anim>
                                    <p:anim calcmode="lin" valueType="num">
                                      <p:cBhvr>
                                        <p:cTn id="94" dur="2000"/>
                                        <p:tgtEl>
                                          <p:spTgt spid="6"/>
                                        </p:tgtEl>
                                        <p:attrNameLst>
                                          <p:attrName>ppt_w</p:attrName>
                                        </p:attrNameLst>
                                      </p:cBhvr>
                                      <p:tavLst>
                                        <p:tav tm="0">
                                          <p:val>
                                            <p:strVal val="ppt_w"/>
                                          </p:val>
                                        </p:tav>
                                        <p:tav tm="100000">
                                          <p:val>
                                            <p:fltVal val="0"/>
                                          </p:val>
                                        </p:tav>
                                      </p:tavLst>
                                    </p:anim>
                                    <p:anim calcmode="lin" valueType="num">
                                      <p:cBhvr>
                                        <p:cTn id="95" dur="2000"/>
                                        <p:tgtEl>
                                          <p:spTgt spid="6"/>
                                        </p:tgtEl>
                                        <p:attrNameLst>
                                          <p:attrName>ppt_h</p:attrName>
                                        </p:attrNameLst>
                                      </p:cBhvr>
                                      <p:tavLst>
                                        <p:tav tm="0">
                                          <p:val>
                                            <p:strVal val="ppt_h"/>
                                          </p:val>
                                        </p:tav>
                                        <p:tav tm="100000">
                                          <p:val>
                                            <p:strVal val="ppt_h"/>
                                          </p:val>
                                        </p:tav>
                                      </p:tavLst>
                                    </p:anim>
                                    <p:set>
                                      <p:cBhvr>
                                        <p:cTn id="96" dur="1" fill="hold">
                                          <p:stCondLst>
                                            <p:cond delay="1999"/>
                                          </p:stCondLst>
                                        </p:cTn>
                                        <p:tgtEl>
                                          <p:spTgt spid="6"/>
                                        </p:tgtEl>
                                        <p:attrNameLst>
                                          <p:attrName>style.visibility</p:attrName>
                                        </p:attrNameLst>
                                      </p:cBhvr>
                                      <p:to>
                                        <p:strVal val="hidden"/>
                                      </p:to>
                                    </p:set>
                                  </p:childTnLst>
                                </p:cTn>
                              </p:par>
                              <p:par>
                                <p:cTn id="97" presetID="17" presetClass="exit" presetSubtype="8" fill="hold" grpId="1" nodeType="withEffect">
                                  <p:stCondLst>
                                    <p:cond delay="0"/>
                                  </p:stCondLst>
                                  <p:childTnLst>
                                    <p:anim calcmode="lin" valueType="num">
                                      <p:cBhvr>
                                        <p:cTn id="98" dur="2000"/>
                                        <p:tgtEl>
                                          <p:spTgt spid="8"/>
                                        </p:tgtEl>
                                        <p:attrNameLst>
                                          <p:attrName>ppt_x</p:attrName>
                                        </p:attrNameLst>
                                      </p:cBhvr>
                                      <p:tavLst>
                                        <p:tav tm="0">
                                          <p:val>
                                            <p:strVal val="ppt_x"/>
                                          </p:val>
                                        </p:tav>
                                        <p:tav tm="100000">
                                          <p:val>
                                            <p:strVal val="ppt_x-ppt_w/2"/>
                                          </p:val>
                                        </p:tav>
                                      </p:tavLst>
                                    </p:anim>
                                    <p:anim calcmode="lin" valueType="num">
                                      <p:cBhvr>
                                        <p:cTn id="99" dur="2000"/>
                                        <p:tgtEl>
                                          <p:spTgt spid="8"/>
                                        </p:tgtEl>
                                        <p:attrNameLst>
                                          <p:attrName>ppt_y</p:attrName>
                                        </p:attrNameLst>
                                      </p:cBhvr>
                                      <p:tavLst>
                                        <p:tav tm="0">
                                          <p:val>
                                            <p:strVal val="ppt_y"/>
                                          </p:val>
                                        </p:tav>
                                        <p:tav tm="100000">
                                          <p:val>
                                            <p:strVal val="ppt_y"/>
                                          </p:val>
                                        </p:tav>
                                      </p:tavLst>
                                    </p:anim>
                                    <p:anim calcmode="lin" valueType="num">
                                      <p:cBhvr>
                                        <p:cTn id="100" dur="2000"/>
                                        <p:tgtEl>
                                          <p:spTgt spid="8"/>
                                        </p:tgtEl>
                                        <p:attrNameLst>
                                          <p:attrName>ppt_w</p:attrName>
                                        </p:attrNameLst>
                                      </p:cBhvr>
                                      <p:tavLst>
                                        <p:tav tm="0">
                                          <p:val>
                                            <p:strVal val="ppt_w"/>
                                          </p:val>
                                        </p:tav>
                                        <p:tav tm="100000">
                                          <p:val>
                                            <p:fltVal val="0"/>
                                          </p:val>
                                        </p:tav>
                                      </p:tavLst>
                                    </p:anim>
                                    <p:anim calcmode="lin" valueType="num">
                                      <p:cBhvr>
                                        <p:cTn id="101" dur="2000"/>
                                        <p:tgtEl>
                                          <p:spTgt spid="8"/>
                                        </p:tgtEl>
                                        <p:attrNameLst>
                                          <p:attrName>ppt_h</p:attrName>
                                        </p:attrNameLst>
                                      </p:cBhvr>
                                      <p:tavLst>
                                        <p:tav tm="0">
                                          <p:val>
                                            <p:strVal val="ppt_h"/>
                                          </p:val>
                                        </p:tav>
                                        <p:tav tm="100000">
                                          <p:val>
                                            <p:strVal val="ppt_h"/>
                                          </p:val>
                                        </p:tav>
                                      </p:tavLst>
                                    </p:anim>
                                    <p:set>
                                      <p:cBhvr>
                                        <p:cTn id="102" dur="1" fill="hold">
                                          <p:stCondLst>
                                            <p:cond delay="1999"/>
                                          </p:stCondLst>
                                        </p:cTn>
                                        <p:tgtEl>
                                          <p:spTgt spid="8"/>
                                        </p:tgtEl>
                                        <p:attrNameLst>
                                          <p:attrName>style.visibility</p:attrName>
                                        </p:attrNameLst>
                                      </p:cBhvr>
                                      <p:to>
                                        <p:strVal val="hidden"/>
                                      </p:to>
                                    </p:set>
                                  </p:childTnLst>
                                </p:cTn>
                              </p:par>
                              <p:par>
                                <p:cTn id="103" presetID="17" presetClass="exit" presetSubtype="8" fill="hold" grpId="1" nodeType="withEffect">
                                  <p:stCondLst>
                                    <p:cond delay="0"/>
                                  </p:stCondLst>
                                  <p:childTnLst>
                                    <p:anim calcmode="lin" valueType="num">
                                      <p:cBhvr>
                                        <p:cTn id="104" dur="2000"/>
                                        <p:tgtEl>
                                          <p:spTgt spid="10"/>
                                        </p:tgtEl>
                                        <p:attrNameLst>
                                          <p:attrName>ppt_x</p:attrName>
                                        </p:attrNameLst>
                                      </p:cBhvr>
                                      <p:tavLst>
                                        <p:tav tm="0">
                                          <p:val>
                                            <p:strVal val="ppt_x"/>
                                          </p:val>
                                        </p:tav>
                                        <p:tav tm="100000">
                                          <p:val>
                                            <p:strVal val="ppt_x-ppt_w/2"/>
                                          </p:val>
                                        </p:tav>
                                      </p:tavLst>
                                    </p:anim>
                                    <p:anim calcmode="lin" valueType="num">
                                      <p:cBhvr>
                                        <p:cTn id="105" dur="2000"/>
                                        <p:tgtEl>
                                          <p:spTgt spid="10"/>
                                        </p:tgtEl>
                                        <p:attrNameLst>
                                          <p:attrName>ppt_y</p:attrName>
                                        </p:attrNameLst>
                                      </p:cBhvr>
                                      <p:tavLst>
                                        <p:tav tm="0">
                                          <p:val>
                                            <p:strVal val="ppt_y"/>
                                          </p:val>
                                        </p:tav>
                                        <p:tav tm="100000">
                                          <p:val>
                                            <p:strVal val="ppt_y"/>
                                          </p:val>
                                        </p:tav>
                                      </p:tavLst>
                                    </p:anim>
                                    <p:anim calcmode="lin" valueType="num">
                                      <p:cBhvr>
                                        <p:cTn id="106" dur="2000"/>
                                        <p:tgtEl>
                                          <p:spTgt spid="10"/>
                                        </p:tgtEl>
                                        <p:attrNameLst>
                                          <p:attrName>ppt_w</p:attrName>
                                        </p:attrNameLst>
                                      </p:cBhvr>
                                      <p:tavLst>
                                        <p:tav tm="0">
                                          <p:val>
                                            <p:strVal val="ppt_w"/>
                                          </p:val>
                                        </p:tav>
                                        <p:tav tm="100000">
                                          <p:val>
                                            <p:fltVal val="0"/>
                                          </p:val>
                                        </p:tav>
                                      </p:tavLst>
                                    </p:anim>
                                    <p:anim calcmode="lin" valueType="num">
                                      <p:cBhvr>
                                        <p:cTn id="107" dur="2000"/>
                                        <p:tgtEl>
                                          <p:spTgt spid="10"/>
                                        </p:tgtEl>
                                        <p:attrNameLst>
                                          <p:attrName>ppt_h</p:attrName>
                                        </p:attrNameLst>
                                      </p:cBhvr>
                                      <p:tavLst>
                                        <p:tav tm="0">
                                          <p:val>
                                            <p:strVal val="ppt_h"/>
                                          </p:val>
                                        </p:tav>
                                        <p:tav tm="100000">
                                          <p:val>
                                            <p:strVal val="ppt_h"/>
                                          </p:val>
                                        </p:tav>
                                      </p:tavLst>
                                    </p:anim>
                                    <p:set>
                                      <p:cBhvr>
                                        <p:cTn id="108" dur="1" fill="hold">
                                          <p:stCondLst>
                                            <p:cond delay="1999"/>
                                          </p:stCondLst>
                                        </p:cTn>
                                        <p:tgtEl>
                                          <p:spTgt spid="10"/>
                                        </p:tgtEl>
                                        <p:attrNameLst>
                                          <p:attrName>style.visibility</p:attrName>
                                        </p:attrNameLst>
                                      </p:cBhvr>
                                      <p:to>
                                        <p:strVal val="hidden"/>
                                      </p:to>
                                    </p:set>
                                  </p:childTnLst>
                                </p:cTn>
                              </p:par>
                              <p:par>
                                <p:cTn id="109" presetID="23" presetClass="entr" presetSubtype="272" fill="hold" nodeType="withEffect">
                                  <p:stCondLst>
                                    <p:cond delay="0"/>
                                  </p:stCondLst>
                                  <p:childTnLst>
                                    <p:set>
                                      <p:cBhvr>
                                        <p:cTn id="110" dur="1" fill="hold">
                                          <p:stCondLst>
                                            <p:cond delay="0"/>
                                          </p:stCondLst>
                                        </p:cTn>
                                        <p:tgtEl>
                                          <p:spTgt spid="2"/>
                                        </p:tgtEl>
                                        <p:attrNameLst>
                                          <p:attrName>style.visibility</p:attrName>
                                        </p:attrNameLst>
                                      </p:cBhvr>
                                      <p:to>
                                        <p:strVal val="visible"/>
                                      </p:to>
                                    </p:set>
                                    <p:anim calcmode="lin" valueType="num">
                                      <p:cBhvr>
                                        <p:cTn id="111" dur="2000" fill="hold"/>
                                        <p:tgtEl>
                                          <p:spTgt spid="2"/>
                                        </p:tgtEl>
                                        <p:attrNameLst>
                                          <p:attrName>ppt_w</p:attrName>
                                        </p:attrNameLst>
                                      </p:cBhvr>
                                      <p:tavLst>
                                        <p:tav tm="0">
                                          <p:val>
                                            <p:strVal val="2/3*#ppt_w"/>
                                          </p:val>
                                        </p:tav>
                                        <p:tav tm="100000">
                                          <p:val>
                                            <p:strVal val="#ppt_w"/>
                                          </p:val>
                                        </p:tav>
                                      </p:tavLst>
                                    </p:anim>
                                    <p:anim calcmode="lin" valueType="num">
                                      <p:cBhvr>
                                        <p:cTn id="112" dur="2000" fill="hold"/>
                                        <p:tgtEl>
                                          <p:spTgt spid="2"/>
                                        </p:tgtEl>
                                        <p:attrNameLst>
                                          <p:attrName>ppt_h</p:attrName>
                                        </p:attrNameLst>
                                      </p:cBhvr>
                                      <p:tavLst>
                                        <p:tav tm="0">
                                          <p:val>
                                            <p:strVal val="2/3*#ppt_h"/>
                                          </p:val>
                                        </p:tav>
                                        <p:tav tm="100000">
                                          <p:val>
                                            <p:strVal val="#ppt_h"/>
                                          </p:val>
                                        </p:tav>
                                      </p:tavLst>
                                    </p:anim>
                                  </p:childTnLst>
                                </p:cTn>
                              </p:par>
                              <p:par>
                                <p:cTn id="113" presetID="4" presetClass="entr" presetSubtype="32" fill="hold" nodeType="withEffect">
                                  <p:stCondLst>
                                    <p:cond delay="0"/>
                                  </p:stCondLst>
                                  <p:childTnLst>
                                    <p:set>
                                      <p:cBhvr>
                                        <p:cTn id="114" dur="1" fill="hold">
                                          <p:stCondLst>
                                            <p:cond delay="0"/>
                                          </p:stCondLst>
                                        </p:cTn>
                                        <p:tgtEl>
                                          <p:spTgt spid="2"/>
                                        </p:tgtEl>
                                        <p:attrNameLst>
                                          <p:attrName>style.visibility</p:attrName>
                                        </p:attrNameLst>
                                      </p:cBhvr>
                                      <p:to>
                                        <p:strVal val="visible"/>
                                      </p:to>
                                    </p:set>
                                    <p:animEffect transition="in" filter="box(out)">
                                      <p:cBhvr>
                                        <p:cTn id="115"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904E1C"/>
        </a:solidFill>
        <a:effectLst/>
      </p:bgPr>
    </p:bg>
    <p:spTree>
      <p:nvGrpSpPr>
        <p:cNvPr id="1" name=""/>
        <p:cNvGrpSpPr/>
        <p:nvPr/>
      </p:nvGrpSpPr>
      <p:grpSpPr>
        <a:xfrm>
          <a:off x="0" y="0"/>
          <a:ext cx="0" cy="0"/>
          <a:chOff x="0" y="0"/>
          <a:chExt cx="0" cy="0"/>
        </a:xfrm>
      </p:grpSpPr>
      <p:pic>
        <p:nvPicPr>
          <p:cNvPr id="2" name="1 Imagen" descr="190495_biegnace-konie.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
        <p:nvSpPr>
          <p:cNvPr id="4" name="3 Rectángulo"/>
          <p:cNvSpPr/>
          <p:nvPr/>
        </p:nvSpPr>
        <p:spPr>
          <a:xfrm>
            <a:off x="0" y="0"/>
            <a:ext cx="3071802" cy="2357430"/>
          </a:xfrm>
          <a:prstGeom prst="rect">
            <a:avLst/>
          </a:prstGeom>
          <a:gradFill flip="none" rotWithShape="1">
            <a:gsLst>
              <a:gs pos="0">
                <a:srgbClr val="603614">
                  <a:shade val="30000"/>
                  <a:satMod val="115000"/>
                  <a:alpha val="0"/>
                </a:srgbClr>
              </a:gs>
              <a:gs pos="50000">
                <a:srgbClr val="603614">
                  <a:shade val="67500"/>
                  <a:satMod val="115000"/>
                </a:srgbClr>
              </a:gs>
              <a:gs pos="100000">
                <a:srgbClr val="603614">
                  <a:shade val="100000"/>
                  <a:satMod val="115000"/>
                </a:srgb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a:off x="0" y="4714884"/>
            <a:ext cx="3071802" cy="2285992"/>
          </a:xfrm>
          <a:prstGeom prst="rect">
            <a:avLst/>
          </a:prstGeom>
          <a:gradFill flip="none" rotWithShape="1">
            <a:gsLst>
              <a:gs pos="0">
                <a:srgbClr val="603614">
                  <a:shade val="30000"/>
                  <a:satMod val="115000"/>
                  <a:alpha val="0"/>
                </a:srgbClr>
              </a:gs>
              <a:gs pos="50000">
                <a:srgbClr val="603614">
                  <a:shade val="67500"/>
                  <a:satMod val="115000"/>
                </a:srgbClr>
              </a:gs>
              <a:gs pos="100000">
                <a:srgbClr val="603614">
                  <a:shade val="100000"/>
                  <a:satMod val="115000"/>
                </a:srgb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6072198" y="0"/>
            <a:ext cx="3071802" cy="2357430"/>
          </a:xfrm>
          <a:prstGeom prst="rect">
            <a:avLst/>
          </a:prstGeom>
          <a:gradFill flip="none" rotWithShape="1">
            <a:gsLst>
              <a:gs pos="0">
                <a:srgbClr val="603614">
                  <a:shade val="30000"/>
                  <a:satMod val="115000"/>
                  <a:alpha val="0"/>
                </a:srgbClr>
              </a:gs>
              <a:gs pos="50000">
                <a:srgbClr val="603614">
                  <a:shade val="67500"/>
                  <a:satMod val="115000"/>
                </a:srgbClr>
              </a:gs>
              <a:gs pos="100000">
                <a:srgbClr val="603614">
                  <a:shade val="100000"/>
                  <a:satMod val="115000"/>
                </a:srgb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6072198" y="4643446"/>
            <a:ext cx="3071802" cy="2214554"/>
          </a:xfrm>
          <a:prstGeom prst="rect">
            <a:avLst/>
          </a:prstGeom>
          <a:gradFill flip="none" rotWithShape="1">
            <a:gsLst>
              <a:gs pos="0">
                <a:srgbClr val="603614">
                  <a:shade val="30000"/>
                  <a:satMod val="115000"/>
                  <a:alpha val="0"/>
                </a:srgbClr>
              </a:gs>
              <a:gs pos="50000">
                <a:srgbClr val="603614">
                  <a:shade val="67500"/>
                  <a:satMod val="115000"/>
                </a:srgbClr>
              </a:gs>
              <a:gs pos="100000">
                <a:srgbClr val="603614">
                  <a:shade val="100000"/>
                  <a:satMod val="115000"/>
                </a:srgb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0" y="2357430"/>
            <a:ext cx="3071802" cy="2357430"/>
          </a:xfrm>
          <a:prstGeom prst="rect">
            <a:avLst/>
          </a:prstGeom>
          <a:gradFill flip="none" rotWithShape="1">
            <a:gsLst>
              <a:gs pos="0">
                <a:srgbClr val="603614">
                  <a:shade val="30000"/>
                  <a:satMod val="115000"/>
                  <a:alpha val="0"/>
                </a:srgbClr>
              </a:gs>
              <a:gs pos="50000">
                <a:srgbClr val="603614">
                  <a:shade val="67500"/>
                  <a:satMod val="115000"/>
                </a:srgbClr>
              </a:gs>
              <a:gs pos="100000">
                <a:srgbClr val="603614">
                  <a:shade val="100000"/>
                  <a:satMod val="115000"/>
                </a:srgb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6072198" y="2357430"/>
            <a:ext cx="3071802" cy="2286016"/>
          </a:xfrm>
          <a:prstGeom prst="rect">
            <a:avLst/>
          </a:prstGeom>
          <a:gradFill flip="none" rotWithShape="1">
            <a:gsLst>
              <a:gs pos="0">
                <a:srgbClr val="603614">
                  <a:shade val="30000"/>
                  <a:satMod val="115000"/>
                  <a:alpha val="0"/>
                </a:srgbClr>
              </a:gs>
              <a:gs pos="50000">
                <a:srgbClr val="603614">
                  <a:shade val="67500"/>
                  <a:satMod val="115000"/>
                </a:srgbClr>
              </a:gs>
              <a:gs pos="100000">
                <a:srgbClr val="603614">
                  <a:shade val="100000"/>
                  <a:satMod val="115000"/>
                </a:srgb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3071802" y="0"/>
            <a:ext cx="500066" cy="6858000"/>
          </a:xfrm>
          <a:prstGeom prst="rect">
            <a:avLst/>
          </a:prstGeom>
          <a:gradFill flip="none" rotWithShape="1">
            <a:gsLst>
              <a:gs pos="0">
                <a:srgbClr val="E5AD75">
                  <a:shade val="30000"/>
                  <a:satMod val="115000"/>
                  <a:alpha val="0"/>
                </a:srgbClr>
              </a:gs>
              <a:gs pos="50000">
                <a:srgbClr val="E5AD75">
                  <a:shade val="67500"/>
                  <a:satMod val="115000"/>
                </a:srgbClr>
              </a:gs>
              <a:gs pos="100000">
                <a:srgbClr val="E5AD75">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3571868" y="0"/>
            <a:ext cx="500066" cy="6858000"/>
          </a:xfrm>
          <a:prstGeom prst="rect">
            <a:avLst/>
          </a:prstGeom>
          <a:gradFill flip="none" rotWithShape="1">
            <a:gsLst>
              <a:gs pos="0">
                <a:srgbClr val="E5AD75">
                  <a:shade val="30000"/>
                  <a:satMod val="115000"/>
                  <a:alpha val="0"/>
                </a:srgbClr>
              </a:gs>
              <a:gs pos="50000">
                <a:srgbClr val="E5AD75">
                  <a:shade val="67500"/>
                  <a:satMod val="115000"/>
                </a:srgbClr>
              </a:gs>
              <a:gs pos="100000">
                <a:srgbClr val="E5AD75">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4071934" y="0"/>
            <a:ext cx="500066" cy="6858000"/>
          </a:xfrm>
          <a:prstGeom prst="rect">
            <a:avLst/>
          </a:prstGeom>
          <a:gradFill flip="none" rotWithShape="1">
            <a:gsLst>
              <a:gs pos="0">
                <a:srgbClr val="E5AD75">
                  <a:shade val="30000"/>
                  <a:satMod val="115000"/>
                  <a:alpha val="0"/>
                </a:srgbClr>
              </a:gs>
              <a:gs pos="50000">
                <a:srgbClr val="E5AD75">
                  <a:shade val="67500"/>
                  <a:satMod val="115000"/>
                </a:srgbClr>
              </a:gs>
              <a:gs pos="100000">
                <a:srgbClr val="E5AD75">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4572000" y="0"/>
            <a:ext cx="500066" cy="6858000"/>
          </a:xfrm>
          <a:prstGeom prst="rect">
            <a:avLst/>
          </a:prstGeom>
          <a:gradFill flip="none" rotWithShape="1">
            <a:gsLst>
              <a:gs pos="0">
                <a:srgbClr val="E5AD75">
                  <a:shade val="30000"/>
                  <a:satMod val="115000"/>
                  <a:alpha val="0"/>
                </a:srgbClr>
              </a:gs>
              <a:gs pos="50000">
                <a:srgbClr val="E5AD75">
                  <a:shade val="67500"/>
                  <a:satMod val="115000"/>
                </a:srgbClr>
              </a:gs>
              <a:gs pos="100000">
                <a:srgbClr val="E5AD75">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5072066" y="0"/>
            <a:ext cx="500066" cy="6858000"/>
          </a:xfrm>
          <a:prstGeom prst="rect">
            <a:avLst/>
          </a:prstGeom>
          <a:gradFill flip="none" rotWithShape="1">
            <a:gsLst>
              <a:gs pos="0">
                <a:srgbClr val="E5AD75">
                  <a:shade val="30000"/>
                  <a:satMod val="115000"/>
                  <a:alpha val="0"/>
                </a:srgbClr>
              </a:gs>
              <a:gs pos="50000">
                <a:srgbClr val="E5AD75">
                  <a:shade val="67500"/>
                  <a:satMod val="115000"/>
                </a:srgbClr>
              </a:gs>
              <a:gs pos="100000">
                <a:srgbClr val="E5AD75">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5572132" y="0"/>
            <a:ext cx="500066" cy="6858000"/>
          </a:xfrm>
          <a:prstGeom prst="rect">
            <a:avLst/>
          </a:prstGeom>
          <a:gradFill flip="none" rotWithShape="1">
            <a:gsLst>
              <a:gs pos="0">
                <a:srgbClr val="E5AD75">
                  <a:shade val="30000"/>
                  <a:satMod val="115000"/>
                  <a:alpha val="0"/>
                </a:srgbClr>
              </a:gs>
              <a:gs pos="50000">
                <a:srgbClr val="E5AD75">
                  <a:shade val="67500"/>
                  <a:satMod val="115000"/>
                </a:srgbClr>
              </a:gs>
              <a:gs pos="100000">
                <a:srgbClr val="E5AD75">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0" y="0"/>
            <a:ext cx="9144000" cy="6858000"/>
          </a:xfrm>
          <a:prstGeom prst="rect">
            <a:avLst/>
          </a:prstGeom>
          <a:gradFill flip="none" rotWithShape="1">
            <a:gsLst>
              <a:gs pos="0">
                <a:srgbClr val="D6B19C"/>
              </a:gs>
              <a:gs pos="30000">
                <a:srgbClr val="D49E6C"/>
              </a:gs>
              <a:gs pos="70000">
                <a:srgbClr val="A65528"/>
              </a:gs>
              <a:gs pos="100000">
                <a:srgbClr val="663012"/>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6"/>
                                        </p:tgtEl>
                                        <p:attrNameLst>
                                          <p:attrName>style.opacity</p:attrName>
                                        </p:attrNameLst>
                                      </p:cBhvr>
                                      <p:to>
                                        <p:strVal val="0"/>
                                      </p:to>
                                    </p:set>
                                    <p:animEffect filter="image" prLst="opacity: 0">
                                      <p:cBhvr rctx="IE">
                                        <p:cTn id="7" dur="indefinite"/>
                                        <p:tgtEl>
                                          <p:spTgt spid="16"/>
                                        </p:tgtEl>
                                      </p:cBhvr>
                                    </p:animEffect>
                                  </p:childTnLst>
                                </p:cTn>
                              </p:par>
                              <p:par>
                                <p:cTn id="8" presetID="19" presetClass="entr" presetSubtype="10" fill="hold" grpId="0" nodeType="withEffect">
                                  <p:stCondLst>
                                    <p:cond delay="0"/>
                                  </p:stCondLst>
                                  <p:childTnLst>
                                    <p:set>
                                      <p:cBhvr>
                                        <p:cTn id="9" dur="1" fill="hold">
                                          <p:stCondLst>
                                            <p:cond delay="0"/>
                                          </p:stCondLst>
                                        </p:cTn>
                                        <p:tgtEl>
                                          <p:spTgt spid="10"/>
                                        </p:tgtEl>
                                        <p:attrNameLst>
                                          <p:attrName>style.visibility</p:attrName>
                                        </p:attrNameLst>
                                      </p:cBhvr>
                                      <p:to>
                                        <p:strVal val="visible"/>
                                      </p:to>
                                    </p:set>
                                    <p:anim calcmode="lin" valueType="num">
                                      <p:cBhvr>
                                        <p:cTn id="10" dur="2000" fill="hold"/>
                                        <p:tgtEl>
                                          <p:spTgt spid="10"/>
                                        </p:tgtEl>
                                        <p:attrNameLst>
                                          <p:attrName>ppt_w</p:attrName>
                                        </p:attrNameLst>
                                      </p:cBhvr>
                                      <p:tavLst>
                                        <p:tav tm="0" fmla="#ppt_w*sin(2.5*pi*$)">
                                          <p:val>
                                            <p:fltVal val="0"/>
                                          </p:val>
                                        </p:tav>
                                        <p:tav tm="100000">
                                          <p:val>
                                            <p:fltVal val="1"/>
                                          </p:val>
                                        </p:tav>
                                      </p:tavLst>
                                    </p:anim>
                                    <p:anim calcmode="lin" valueType="num">
                                      <p:cBhvr>
                                        <p:cTn id="11" dur="2000" fill="hold"/>
                                        <p:tgtEl>
                                          <p:spTgt spid="10"/>
                                        </p:tgtEl>
                                        <p:attrNameLst>
                                          <p:attrName>ppt_h</p:attrName>
                                        </p:attrNameLst>
                                      </p:cBhvr>
                                      <p:tavLst>
                                        <p:tav tm="0">
                                          <p:val>
                                            <p:strVal val="#ppt_h"/>
                                          </p:val>
                                        </p:tav>
                                        <p:tav tm="100000">
                                          <p:val>
                                            <p:strVal val="#ppt_h"/>
                                          </p:val>
                                        </p:tav>
                                      </p:tavLst>
                                    </p:anim>
                                  </p:childTnLst>
                                </p:cTn>
                              </p:par>
                              <p:par>
                                <p:cTn id="12" presetID="19" presetClass="entr" presetSubtype="10" fill="hold" grpId="0" nodeType="withEffect">
                                  <p:stCondLst>
                                    <p:cond delay="0"/>
                                  </p:stCondLst>
                                  <p:childTnLst>
                                    <p:set>
                                      <p:cBhvr>
                                        <p:cTn id="13" dur="1" fill="hold">
                                          <p:stCondLst>
                                            <p:cond delay="0"/>
                                          </p:stCondLst>
                                        </p:cTn>
                                        <p:tgtEl>
                                          <p:spTgt spid="11"/>
                                        </p:tgtEl>
                                        <p:attrNameLst>
                                          <p:attrName>style.visibility</p:attrName>
                                        </p:attrNameLst>
                                      </p:cBhvr>
                                      <p:to>
                                        <p:strVal val="visible"/>
                                      </p:to>
                                    </p:set>
                                    <p:anim calcmode="lin" valueType="num">
                                      <p:cBhvr>
                                        <p:cTn id="14" dur="2000" fill="hold"/>
                                        <p:tgtEl>
                                          <p:spTgt spid="11"/>
                                        </p:tgtEl>
                                        <p:attrNameLst>
                                          <p:attrName>ppt_w</p:attrName>
                                        </p:attrNameLst>
                                      </p:cBhvr>
                                      <p:tavLst>
                                        <p:tav tm="0" fmla="#ppt_w*sin(2.5*pi*$)">
                                          <p:val>
                                            <p:fltVal val="0"/>
                                          </p:val>
                                        </p:tav>
                                        <p:tav tm="100000">
                                          <p:val>
                                            <p:fltVal val="1"/>
                                          </p:val>
                                        </p:tav>
                                      </p:tavLst>
                                    </p:anim>
                                    <p:anim calcmode="lin" valueType="num">
                                      <p:cBhvr>
                                        <p:cTn id="15" dur="2000" fill="hold"/>
                                        <p:tgtEl>
                                          <p:spTgt spid="11"/>
                                        </p:tgtEl>
                                        <p:attrNameLst>
                                          <p:attrName>ppt_h</p:attrName>
                                        </p:attrNameLst>
                                      </p:cBhvr>
                                      <p:tavLst>
                                        <p:tav tm="0">
                                          <p:val>
                                            <p:strVal val="#ppt_h"/>
                                          </p:val>
                                        </p:tav>
                                        <p:tav tm="100000">
                                          <p:val>
                                            <p:strVal val="#ppt_h"/>
                                          </p:val>
                                        </p:tav>
                                      </p:tavLst>
                                    </p:anim>
                                  </p:childTnLst>
                                </p:cTn>
                              </p:par>
                              <p:par>
                                <p:cTn id="16" presetID="19" presetClass="entr" presetSubtype="10" fill="hold" grpId="0" nodeType="withEffect">
                                  <p:stCondLst>
                                    <p:cond delay="0"/>
                                  </p:stCondLst>
                                  <p:childTnLst>
                                    <p:set>
                                      <p:cBhvr>
                                        <p:cTn id="17" dur="1" fill="hold">
                                          <p:stCondLst>
                                            <p:cond delay="0"/>
                                          </p:stCondLst>
                                        </p:cTn>
                                        <p:tgtEl>
                                          <p:spTgt spid="12"/>
                                        </p:tgtEl>
                                        <p:attrNameLst>
                                          <p:attrName>style.visibility</p:attrName>
                                        </p:attrNameLst>
                                      </p:cBhvr>
                                      <p:to>
                                        <p:strVal val="visible"/>
                                      </p:to>
                                    </p:set>
                                    <p:anim calcmode="lin" valueType="num">
                                      <p:cBhvr>
                                        <p:cTn id="18" dur="2000" fill="hold"/>
                                        <p:tgtEl>
                                          <p:spTgt spid="12"/>
                                        </p:tgtEl>
                                        <p:attrNameLst>
                                          <p:attrName>ppt_w</p:attrName>
                                        </p:attrNameLst>
                                      </p:cBhvr>
                                      <p:tavLst>
                                        <p:tav tm="0" fmla="#ppt_w*sin(2.5*pi*$)">
                                          <p:val>
                                            <p:fltVal val="0"/>
                                          </p:val>
                                        </p:tav>
                                        <p:tav tm="100000">
                                          <p:val>
                                            <p:fltVal val="1"/>
                                          </p:val>
                                        </p:tav>
                                      </p:tavLst>
                                    </p:anim>
                                    <p:anim calcmode="lin" valueType="num">
                                      <p:cBhvr>
                                        <p:cTn id="19" dur="2000" fill="hold"/>
                                        <p:tgtEl>
                                          <p:spTgt spid="12"/>
                                        </p:tgtEl>
                                        <p:attrNameLst>
                                          <p:attrName>ppt_h</p:attrName>
                                        </p:attrNameLst>
                                      </p:cBhvr>
                                      <p:tavLst>
                                        <p:tav tm="0">
                                          <p:val>
                                            <p:strVal val="#ppt_h"/>
                                          </p:val>
                                        </p:tav>
                                        <p:tav tm="100000">
                                          <p:val>
                                            <p:strVal val="#ppt_h"/>
                                          </p:val>
                                        </p:tav>
                                      </p:tavLst>
                                    </p:anim>
                                  </p:childTnLst>
                                </p:cTn>
                              </p:par>
                              <p:par>
                                <p:cTn id="20" presetID="19" presetClass="entr" presetSubtype="10" fill="hold" grpId="0" nodeType="withEffect">
                                  <p:stCondLst>
                                    <p:cond delay="0"/>
                                  </p:stCondLst>
                                  <p:childTnLst>
                                    <p:set>
                                      <p:cBhvr>
                                        <p:cTn id="21" dur="1" fill="hold">
                                          <p:stCondLst>
                                            <p:cond delay="0"/>
                                          </p:stCondLst>
                                        </p:cTn>
                                        <p:tgtEl>
                                          <p:spTgt spid="13"/>
                                        </p:tgtEl>
                                        <p:attrNameLst>
                                          <p:attrName>style.visibility</p:attrName>
                                        </p:attrNameLst>
                                      </p:cBhvr>
                                      <p:to>
                                        <p:strVal val="visible"/>
                                      </p:to>
                                    </p:set>
                                    <p:anim calcmode="lin" valueType="num">
                                      <p:cBhvr>
                                        <p:cTn id="22" dur="2000" fill="hold"/>
                                        <p:tgtEl>
                                          <p:spTgt spid="13"/>
                                        </p:tgtEl>
                                        <p:attrNameLst>
                                          <p:attrName>ppt_w</p:attrName>
                                        </p:attrNameLst>
                                      </p:cBhvr>
                                      <p:tavLst>
                                        <p:tav tm="0" fmla="#ppt_w*sin(2.5*pi*$)">
                                          <p:val>
                                            <p:fltVal val="0"/>
                                          </p:val>
                                        </p:tav>
                                        <p:tav tm="100000">
                                          <p:val>
                                            <p:fltVal val="1"/>
                                          </p:val>
                                        </p:tav>
                                      </p:tavLst>
                                    </p:anim>
                                    <p:anim calcmode="lin" valueType="num">
                                      <p:cBhvr>
                                        <p:cTn id="23" dur="2000" fill="hold"/>
                                        <p:tgtEl>
                                          <p:spTgt spid="13"/>
                                        </p:tgtEl>
                                        <p:attrNameLst>
                                          <p:attrName>ppt_h</p:attrName>
                                        </p:attrNameLst>
                                      </p:cBhvr>
                                      <p:tavLst>
                                        <p:tav tm="0">
                                          <p:val>
                                            <p:strVal val="#ppt_h"/>
                                          </p:val>
                                        </p:tav>
                                        <p:tav tm="100000">
                                          <p:val>
                                            <p:strVal val="#ppt_h"/>
                                          </p:val>
                                        </p:tav>
                                      </p:tavLst>
                                    </p:anim>
                                  </p:childTnLst>
                                </p:cTn>
                              </p:par>
                              <p:par>
                                <p:cTn id="24" presetID="19" presetClass="entr" presetSubtype="10" fill="hold" grpId="0" nodeType="withEffect">
                                  <p:stCondLst>
                                    <p:cond delay="0"/>
                                  </p:stCondLst>
                                  <p:childTnLst>
                                    <p:set>
                                      <p:cBhvr>
                                        <p:cTn id="25" dur="1" fill="hold">
                                          <p:stCondLst>
                                            <p:cond delay="0"/>
                                          </p:stCondLst>
                                        </p:cTn>
                                        <p:tgtEl>
                                          <p:spTgt spid="14"/>
                                        </p:tgtEl>
                                        <p:attrNameLst>
                                          <p:attrName>style.visibility</p:attrName>
                                        </p:attrNameLst>
                                      </p:cBhvr>
                                      <p:to>
                                        <p:strVal val="visible"/>
                                      </p:to>
                                    </p:set>
                                    <p:anim calcmode="lin" valueType="num">
                                      <p:cBhvr>
                                        <p:cTn id="26" dur="2000" fill="hold"/>
                                        <p:tgtEl>
                                          <p:spTgt spid="14"/>
                                        </p:tgtEl>
                                        <p:attrNameLst>
                                          <p:attrName>ppt_w</p:attrName>
                                        </p:attrNameLst>
                                      </p:cBhvr>
                                      <p:tavLst>
                                        <p:tav tm="0" fmla="#ppt_w*sin(2.5*pi*$)">
                                          <p:val>
                                            <p:fltVal val="0"/>
                                          </p:val>
                                        </p:tav>
                                        <p:tav tm="100000">
                                          <p:val>
                                            <p:fltVal val="1"/>
                                          </p:val>
                                        </p:tav>
                                      </p:tavLst>
                                    </p:anim>
                                    <p:anim calcmode="lin" valueType="num">
                                      <p:cBhvr>
                                        <p:cTn id="27" dur="2000" fill="hold"/>
                                        <p:tgtEl>
                                          <p:spTgt spid="14"/>
                                        </p:tgtEl>
                                        <p:attrNameLst>
                                          <p:attrName>ppt_h</p:attrName>
                                        </p:attrNameLst>
                                      </p:cBhvr>
                                      <p:tavLst>
                                        <p:tav tm="0">
                                          <p:val>
                                            <p:strVal val="#ppt_h"/>
                                          </p:val>
                                        </p:tav>
                                        <p:tav tm="100000">
                                          <p:val>
                                            <p:strVal val="#ppt_h"/>
                                          </p:val>
                                        </p:tav>
                                      </p:tavLst>
                                    </p:anim>
                                  </p:childTnLst>
                                </p:cTn>
                              </p:par>
                              <p:par>
                                <p:cTn id="28" presetID="19" presetClass="entr" presetSubtype="10" fill="hold" grpId="0" nodeType="withEffect">
                                  <p:stCondLst>
                                    <p:cond delay="0"/>
                                  </p:stCondLst>
                                  <p:childTnLst>
                                    <p:set>
                                      <p:cBhvr>
                                        <p:cTn id="29" dur="1" fill="hold">
                                          <p:stCondLst>
                                            <p:cond delay="0"/>
                                          </p:stCondLst>
                                        </p:cTn>
                                        <p:tgtEl>
                                          <p:spTgt spid="15"/>
                                        </p:tgtEl>
                                        <p:attrNameLst>
                                          <p:attrName>style.visibility</p:attrName>
                                        </p:attrNameLst>
                                      </p:cBhvr>
                                      <p:to>
                                        <p:strVal val="visible"/>
                                      </p:to>
                                    </p:set>
                                    <p:anim calcmode="lin" valueType="num">
                                      <p:cBhvr>
                                        <p:cTn id="30" dur="2000" fill="hold"/>
                                        <p:tgtEl>
                                          <p:spTgt spid="15"/>
                                        </p:tgtEl>
                                        <p:attrNameLst>
                                          <p:attrName>ppt_w</p:attrName>
                                        </p:attrNameLst>
                                      </p:cBhvr>
                                      <p:tavLst>
                                        <p:tav tm="0" fmla="#ppt_w*sin(2.5*pi*$)">
                                          <p:val>
                                            <p:fltVal val="0"/>
                                          </p:val>
                                        </p:tav>
                                        <p:tav tm="100000">
                                          <p:val>
                                            <p:fltVal val="1"/>
                                          </p:val>
                                        </p:tav>
                                      </p:tavLst>
                                    </p:anim>
                                    <p:anim calcmode="lin" valueType="num">
                                      <p:cBhvr>
                                        <p:cTn id="31" dur="2000" fill="hold"/>
                                        <p:tgtEl>
                                          <p:spTgt spid="15"/>
                                        </p:tgtEl>
                                        <p:attrNameLst>
                                          <p:attrName>ppt_h</p:attrName>
                                        </p:attrNameLst>
                                      </p:cBhvr>
                                      <p:tavLst>
                                        <p:tav tm="0">
                                          <p:val>
                                            <p:strVal val="#ppt_h"/>
                                          </p:val>
                                        </p:tav>
                                        <p:tav tm="100000">
                                          <p:val>
                                            <p:strVal val="#ppt_h"/>
                                          </p:val>
                                        </p:tav>
                                      </p:tavLst>
                                    </p:anim>
                                  </p:childTnLst>
                                </p:cTn>
                              </p:par>
                              <p:par>
                                <p:cTn id="32" presetID="16" presetClass="entr" presetSubtype="26" fill="hold" grpId="1" nodeType="withEffect">
                                  <p:stCondLst>
                                    <p:cond delay="0"/>
                                  </p:stCondLst>
                                  <p:childTnLst>
                                    <p:set>
                                      <p:cBhvr>
                                        <p:cTn id="33" dur="1" fill="hold">
                                          <p:stCondLst>
                                            <p:cond delay="0"/>
                                          </p:stCondLst>
                                        </p:cTn>
                                        <p:tgtEl>
                                          <p:spTgt spid="10"/>
                                        </p:tgtEl>
                                        <p:attrNameLst>
                                          <p:attrName>style.visibility</p:attrName>
                                        </p:attrNameLst>
                                      </p:cBhvr>
                                      <p:to>
                                        <p:strVal val="visible"/>
                                      </p:to>
                                    </p:set>
                                    <p:animEffect transition="in" filter="barn(inHorizontal)">
                                      <p:cBhvr>
                                        <p:cTn id="34" dur="2000"/>
                                        <p:tgtEl>
                                          <p:spTgt spid="10"/>
                                        </p:tgtEl>
                                      </p:cBhvr>
                                    </p:animEffect>
                                  </p:childTnLst>
                                </p:cTn>
                              </p:par>
                              <p:par>
                                <p:cTn id="35" presetID="16" presetClass="entr" presetSubtype="26" fill="hold" grpId="1" nodeType="with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barn(inHorizontal)">
                                      <p:cBhvr>
                                        <p:cTn id="37" dur="2000"/>
                                        <p:tgtEl>
                                          <p:spTgt spid="11"/>
                                        </p:tgtEl>
                                      </p:cBhvr>
                                    </p:animEffect>
                                  </p:childTnLst>
                                </p:cTn>
                              </p:par>
                              <p:par>
                                <p:cTn id="38" presetID="16" presetClass="entr" presetSubtype="26" fill="hold" grpId="1" nodeType="withEffect">
                                  <p:stCondLst>
                                    <p:cond delay="0"/>
                                  </p:stCondLst>
                                  <p:childTnLst>
                                    <p:set>
                                      <p:cBhvr>
                                        <p:cTn id="39" dur="1" fill="hold">
                                          <p:stCondLst>
                                            <p:cond delay="0"/>
                                          </p:stCondLst>
                                        </p:cTn>
                                        <p:tgtEl>
                                          <p:spTgt spid="12"/>
                                        </p:tgtEl>
                                        <p:attrNameLst>
                                          <p:attrName>style.visibility</p:attrName>
                                        </p:attrNameLst>
                                      </p:cBhvr>
                                      <p:to>
                                        <p:strVal val="visible"/>
                                      </p:to>
                                    </p:set>
                                    <p:animEffect transition="in" filter="barn(inHorizontal)">
                                      <p:cBhvr>
                                        <p:cTn id="40" dur="2000"/>
                                        <p:tgtEl>
                                          <p:spTgt spid="12"/>
                                        </p:tgtEl>
                                      </p:cBhvr>
                                    </p:animEffect>
                                  </p:childTnLst>
                                </p:cTn>
                              </p:par>
                              <p:par>
                                <p:cTn id="41" presetID="16" presetClass="entr" presetSubtype="26" fill="hold" grpId="1" nodeType="with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barn(inHorizontal)">
                                      <p:cBhvr>
                                        <p:cTn id="43" dur="2000"/>
                                        <p:tgtEl>
                                          <p:spTgt spid="13"/>
                                        </p:tgtEl>
                                      </p:cBhvr>
                                    </p:animEffect>
                                  </p:childTnLst>
                                </p:cTn>
                              </p:par>
                              <p:par>
                                <p:cTn id="44" presetID="16" presetClass="entr" presetSubtype="26" fill="hold" grpId="1" nodeType="withEffect">
                                  <p:stCondLst>
                                    <p:cond delay="0"/>
                                  </p:stCondLst>
                                  <p:childTnLst>
                                    <p:set>
                                      <p:cBhvr>
                                        <p:cTn id="45" dur="1" fill="hold">
                                          <p:stCondLst>
                                            <p:cond delay="0"/>
                                          </p:stCondLst>
                                        </p:cTn>
                                        <p:tgtEl>
                                          <p:spTgt spid="14"/>
                                        </p:tgtEl>
                                        <p:attrNameLst>
                                          <p:attrName>style.visibility</p:attrName>
                                        </p:attrNameLst>
                                      </p:cBhvr>
                                      <p:to>
                                        <p:strVal val="visible"/>
                                      </p:to>
                                    </p:set>
                                    <p:animEffect transition="in" filter="barn(inHorizontal)">
                                      <p:cBhvr>
                                        <p:cTn id="46" dur="2000"/>
                                        <p:tgtEl>
                                          <p:spTgt spid="14"/>
                                        </p:tgtEl>
                                      </p:cBhvr>
                                    </p:animEffect>
                                  </p:childTnLst>
                                </p:cTn>
                              </p:par>
                              <p:par>
                                <p:cTn id="47" presetID="16" presetClass="entr" presetSubtype="26" fill="hold" grpId="1" nodeType="withEffect">
                                  <p:stCondLst>
                                    <p:cond delay="0"/>
                                  </p:stCondLst>
                                  <p:childTnLst>
                                    <p:set>
                                      <p:cBhvr>
                                        <p:cTn id="48" dur="1" fill="hold">
                                          <p:stCondLst>
                                            <p:cond delay="0"/>
                                          </p:stCondLst>
                                        </p:cTn>
                                        <p:tgtEl>
                                          <p:spTgt spid="15"/>
                                        </p:tgtEl>
                                        <p:attrNameLst>
                                          <p:attrName>style.visibility</p:attrName>
                                        </p:attrNameLst>
                                      </p:cBhvr>
                                      <p:to>
                                        <p:strVal val="visible"/>
                                      </p:to>
                                    </p:set>
                                    <p:animEffect transition="in" filter="barn(inHorizontal)">
                                      <p:cBhvr>
                                        <p:cTn id="49" dur="2000"/>
                                        <p:tgtEl>
                                          <p:spTgt spid="15"/>
                                        </p:tgtEl>
                                      </p:cBhvr>
                                    </p:animEffect>
                                  </p:childTnLst>
                                </p:cTn>
                              </p:par>
                              <p:par>
                                <p:cTn id="50" presetID="18" presetClass="entr" presetSubtype="12" fill="hold" grpId="0" nodeType="withEffect">
                                  <p:stCondLst>
                                    <p:cond delay="0"/>
                                  </p:stCondLst>
                                  <p:childTnLst>
                                    <p:set>
                                      <p:cBhvr>
                                        <p:cTn id="51" dur="1" fill="hold">
                                          <p:stCondLst>
                                            <p:cond delay="0"/>
                                          </p:stCondLst>
                                        </p:cTn>
                                        <p:tgtEl>
                                          <p:spTgt spid="4"/>
                                        </p:tgtEl>
                                        <p:attrNameLst>
                                          <p:attrName>style.visibility</p:attrName>
                                        </p:attrNameLst>
                                      </p:cBhvr>
                                      <p:to>
                                        <p:strVal val="visible"/>
                                      </p:to>
                                    </p:set>
                                    <p:animEffect transition="in" filter="strips(downLeft)">
                                      <p:cBhvr>
                                        <p:cTn id="52" dur="2000"/>
                                        <p:tgtEl>
                                          <p:spTgt spid="4"/>
                                        </p:tgtEl>
                                      </p:cBhvr>
                                    </p:animEffect>
                                  </p:childTnLst>
                                </p:cTn>
                              </p:par>
                              <p:par>
                                <p:cTn id="53" presetID="18" presetClass="entr" presetSubtype="12" fill="hold" grpId="0" nodeType="withEffect">
                                  <p:stCondLst>
                                    <p:cond delay="0"/>
                                  </p:stCondLst>
                                  <p:childTnLst>
                                    <p:set>
                                      <p:cBhvr>
                                        <p:cTn id="54" dur="1" fill="hold">
                                          <p:stCondLst>
                                            <p:cond delay="0"/>
                                          </p:stCondLst>
                                        </p:cTn>
                                        <p:tgtEl>
                                          <p:spTgt spid="5"/>
                                        </p:tgtEl>
                                        <p:attrNameLst>
                                          <p:attrName>style.visibility</p:attrName>
                                        </p:attrNameLst>
                                      </p:cBhvr>
                                      <p:to>
                                        <p:strVal val="visible"/>
                                      </p:to>
                                    </p:set>
                                    <p:animEffect transition="in" filter="strips(downLeft)">
                                      <p:cBhvr>
                                        <p:cTn id="55" dur="2000"/>
                                        <p:tgtEl>
                                          <p:spTgt spid="5"/>
                                        </p:tgtEl>
                                      </p:cBhvr>
                                    </p:animEffect>
                                  </p:childTnLst>
                                </p:cTn>
                              </p:par>
                              <p:par>
                                <p:cTn id="56" presetID="18" presetClass="entr" presetSubtype="12" fill="hold" grpId="0" nodeType="withEffect">
                                  <p:stCondLst>
                                    <p:cond delay="0"/>
                                  </p:stCondLst>
                                  <p:childTnLst>
                                    <p:set>
                                      <p:cBhvr>
                                        <p:cTn id="57" dur="1" fill="hold">
                                          <p:stCondLst>
                                            <p:cond delay="0"/>
                                          </p:stCondLst>
                                        </p:cTn>
                                        <p:tgtEl>
                                          <p:spTgt spid="8"/>
                                        </p:tgtEl>
                                        <p:attrNameLst>
                                          <p:attrName>style.visibility</p:attrName>
                                        </p:attrNameLst>
                                      </p:cBhvr>
                                      <p:to>
                                        <p:strVal val="visible"/>
                                      </p:to>
                                    </p:set>
                                    <p:animEffect transition="in" filter="strips(downLeft)">
                                      <p:cBhvr>
                                        <p:cTn id="58" dur="2000"/>
                                        <p:tgtEl>
                                          <p:spTgt spid="8"/>
                                        </p:tgtEl>
                                      </p:cBhvr>
                                    </p:animEffect>
                                  </p:childTnLst>
                                </p:cTn>
                              </p:par>
                              <p:par>
                                <p:cTn id="59" presetID="18" presetClass="entr" presetSubtype="6" fill="hold" grpId="0" nodeType="withEffect">
                                  <p:stCondLst>
                                    <p:cond delay="0"/>
                                  </p:stCondLst>
                                  <p:childTnLst>
                                    <p:set>
                                      <p:cBhvr>
                                        <p:cTn id="60" dur="1" fill="hold">
                                          <p:stCondLst>
                                            <p:cond delay="0"/>
                                          </p:stCondLst>
                                        </p:cTn>
                                        <p:tgtEl>
                                          <p:spTgt spid="6"/>
                                        </p:tgtEl>
                                        <p:attrNameLst>
                                          <p:attrName>style.visibility</p:attrName>
                                        </p:attrNameLst>
                                      </p:cBhvr>
                                      <p:to>
                                        <p:strVal val="visible"/>
                                      </p:to>
                                    </p:set>
                                    <p:animEffect transition="in" filter="strips(downRight)">
                                      <p:cBhvr>
                                        <p:cTn id="61" dur="2000"/>
                                        <p:tgtEl>
                                          <p:spTgt spid="6"/>
                                        </p:tgtEl>
                                      </p:cBhvr>
                                    </p:animEffect>
                                  </p:childTnLst>
                                </p:cTn>
                              </p:par>
                              <p:par>
                                <p:cTn id="62" presetID="18" presetClass="entr" presetSubtype="6" fill="hold" grpId="0" nodeType="withEffect">
                                  <p:stCondLst>
                                    <p:cond delay="0"/>
                                  </p:stCondLst>
                                  <p:childTnLst>
                                    <p:set>
                                      <p:cBhvr>
                                        <p:cTn id="63" dur="1" fill="hold">
                                          <p:stCondLst>
                                            <p:cond delay="0"/>
                                          </p:stCondLst>
                                        </p:cTn>
                                        <p:tgtEl>
                                          <p:spTgt spid="7"/>
                                        </p:tgtEl>
                                        <p:attrNameLst>
                                          <p:attrName>style.visibility</p:attrName>
                                        </p:attrNameLst>
                                      </p:cBhvr>
                                      <p:to>
                                        <p:strVal val="visible"/>
                                      </p:to>
                                    </p:set>
                                    <p:animEffect transition="in" filter="strips(downRight)">
                                      <p:cBhvr>
                                        <p:cTn id="64" dur="2000"/>
                                        <p:tgtEl>
                                          <p:spTgt spid="7"/>
                                        </p:tgtEl>
                                      </p:cBhvr>
                                    </p:animEffect>
                                  </p:childTnLst>
                                </p:cTn>
                              </p:par>
                              <p:par>
                                <p:cTn id="65" presetID="18" presetClass="entr" presetSubtype="6" fill="hold" grpId="0" nodeType="withEffect">
                                  <p:stCondLst>
                                    <p:cond delay="0"/>
                                  </p:stCondLst>
                                  <p:childTnLst>
                                    <p:set>
                                      <p:cBhvr>
                                        <p:cTn id="66" dur="1" fill="hold">
                                          <p:stCondLst>
                                            <p:cond delay="0"/>
                                          </p:stCondLst>
                                        </p:cTn>
                                        <p:tgtEl>
                                          <p:spTgt spid="9"/>
                                        </p:tgtEl>
                                        <p:attrNameLst>
                                          <p:attrName>style.visibility</p:attrName>
                                        </p:attrNameLst>
                                      </p:cBhvr>
                                      <p:to>
                                        <p:strVal val="visible"/>
                                      </p:to>
                                    </p:set>
                                    <p:animEffect transition="in" filter="strips(downRight)">
                                      <p:cBhvr>
                                        <p:cTn id="67" dur="2000"/>
                                        <p:tgtEl>
                                          <p:spTgt spid="9"/>
                                        </p:tgtEl>
                                      </p:cBhvr>
                                    </p:animEffect>
                                  </p:childTnLst>
                                </p:cTn>
                              </p:par>
                            </p:childTnLst>
                          </p:cTn>
                        </p:par>
                        <p:par>
                          <p:cTn id="68" fill="hold">
                            <p:stCondLst>
                              <p:cond delay="2000"/>
                            </p:stCondLst>
                            <p:childTnLst>
                              <p:par>
                                <p:cTn id="69" presetID="16" presetClass="exit" presetSubtype="42" fill="hold" grpId="2" nodeType="afterEffect">
                                  <p:stCondLst>
                                    <p:cond delay="0"/>
                                  </p:stCondLst>
                                  <p:childTnLst>
                                    <p:animEffect transition="out" filter="barn(outHorizontal)">
                                      <p:cBhvr>
                                        <p:cTn id="70" dur="2000"/>
                                        <p:tgtEl>
                                          <p:spTgt spid="10"/>
                                        </p:tgtEl>
                                      </p:cBhvr>
                                    </p:animEffect>
                                    <p:set>
                                      <p:cBhvr>
                                        <p:cTn id="71" dur="1" fill="hold">
                                          <p:stCondLst>
                                            <p:cond delay="1999"/>
                                          </p:stCondLst>
                                        </p:cTn>
                                        <p:tgtEl>
                                          <p:spTgt spid="10"/>
                                        </p:tgtEl>
                                        <p:attrNameLst>
                                          <p:attrName>style.visibility</p:attrName>
                                        </p:attrNameLst>
                                      </p:cBhvr>
                                      <p:to>
                                        <p:strVal val="hidden"/>
                                      </p:to>
                                    </p:set>
                                  </p:childTnLst>
                                </p:cTn>
                              </p:par>
                              <p:par>
                                <p:cTn id="72" presetID="16" presetClass="exit" presetSubtype="42" fill="hold" grpId="2" nodeType="withEffect">
                                  <p:stCondLst>
                                    <p:cond delay="0"/>
                                  </p:stCondLst>
                                  <p:childTnLst>
                                    <p:animEffect transition="out" filter="barn(outHorizontal)">
                                      <p:cBhvr>
                                        <p:cTn id="73" dur="2000"/>
                                        <p:tgtEl>
                                          <p:spTgt spid="11"/>
                                        </p:tgtEl>
                                      </p:cBhvr>
                                    </p:animEffect>
                                    <p:set>
                                      <p:cBhvr>
                                        <p:cTn id="74" dur="1" fill="hold">
                                          <p:stCondLst>
                                            <p:cond delay="1999"/>
                                          </p:stCondLst>
                                        </p:cTn>
                                        <p:tgtEl>
                                          <p:spTgt spid="11"/>
                                        </p:tgtEl>
                                        <p:attrNameLst>
                                          <p:attrName>style.visibility</p:attrName>
                                        </p:attrNameLst>
                                      </p:cBhvr>
                                      <p:to>
                                        <p:strVal val="hidden"/>
                                      </p:to>
                                    </p:set>
                                  </p:childTnLst>
                                </p:cTn>
                              </p:par>
                              <p:par>
                                <p:cTn id="75" presetID="16" presetClass="exit" presetSubtype="42" fill="hold" grpId="2" nodeType="withEffect">
                                  <p:stCondLst>
                                    <p:cond delay="0"/>
                                  </p:stCondLst>
                                  <p:childTnLst>
                                    <p:animEffect transition="out" filter="barn(outHorizontal)">
                                      <p:cBhvr>
                                        <p:cTn id="76" dur="2000"/>
                                        <p:tgtEl>
                                          <p:spTgt spid="12"/>
                                        </p:tgtEl>
                                      </p:cBhvr>
                                    </p:animEffect>
                                    <p:set>
                                      <p:cBhvr>
                                        <p:cTn id="77" dur="1" fill="hold">
                                          <p:stCondLst>
                                            <p:cond delay="1999"/>
                                          </p:stCondLst>
                                        </p:cTn>
                                        <p:tgtEl>
                                          <p:spTgt spid="12"/>
                                        </p:tgtEl>
                                        <p:attrNameLst>
                                          <p:attrName>style.visibility</p:attrName>
                                        </p:attrNameLst>
                                      </p:cBhvr>
                                      <p:to>
                                        <p:strVal val="hidden"/>
                                      </p:to>
                                    </p:set>
                                  </p:childTnLst>
                                </p:cTn>
                              </p:par>
                              <p:par>
                                <p:cTn id="78" presetID="16" presetClass="exit" presetSubtype="42" fill="hold" grpId="2" nodeType="withEffect">
                                  <p:stCondLst>
                                    <p:cond delay="0"/>
                                  </p:stCondLst>
                                  <p:childTnLst>
                                    <p:animEffect transition="out" filter="barn(outHorizontal)">
                                      <p:cBhvr>
                                        <p:cTn id="79" dur="2000"/>
                                        <p:tgtEl>
                                          <p:spTgt spid="13"/>
                                        </p:tgtEl>
                                      </p:cBhvr>
                                    </p:animEffect>
                                    <p:set>
                                      <p:cBhvr>
                                        <p:cTn id="80" dur="1" fill="hold">
                                          <p:stCondLst>
                                            <p:cond delay="1999"/>
                                          </p:stCondLst>
                                        </p:cTn>
                                        <p:tgtEl>
                                          <p:spTgt spid="13"/>
                                        </p:tgtEl>
                                        <p:attrNameLst>
                                          <p:attrName>style.visibility</p:attrName>
                                        </p:attrNameLst>
                                      </p:cBhvr>
                                      <p:to>
                                        <p:strVal val="hidden"/>
                                      </p:to>
                                    </p:set>
                                  </p:childTnLst>
                                </p:cTn>
                              </p:par>
                              <p:par>
                                <p:cTn id="81" presetID="16" presetClass="exit" presetSubtype="42" fill="hold" grpId="2" nodeType="withEffect">
                                  <p:stCondLst>
                                    <p:cond delay="0"/>
                                  </p:stCondLst>
                                  <p:childTnLst>
                                    <p:animEffect transition="out" filter="barn(outHorizontal)">
                                      <p:cBhvr>
                                        <p:cTn id="82" dur="2000"/>
                                        <p:tgtEl>
                                          <p:spTgt spid="14"/>
                                        </p:tgtEl>
                                      </p:cBhvr>
                                    </p:animEffect>
                                    <p:set>
                                      <p:cBhvr>
                                        <p:cTn id="83" dur="1" fill="hold">
                                          <p:stCondLst>
                                            <p:cond delay="1999"/>
                                          </p:stCondLst>
                                        </p:cTn>
                                        <p:tgtEl>
                                          <p:spTgt spid="14"/>
                                        </p:tgtEl>
                                        <p:attrNameLst>
                                          <p:attrName>style.visibility</p:attrName>
                                        </p:attrNameLst>
                                      </p:cBhvr>
                                      <p:to>
                                        <p:strVal val="hidden"/>
                                      </p:to>
                                    </p:set>
                                  </p:childTnLst>
                                </p:cTn>
                              </p:par>
                              <p:par>
                                <p:cTn id="84" presetID="16" presetClass="exit" presetSubtype="42" fill="hold" grpId="2" nodeType="withEffect">
                                  <p:stCondLst>
                                    <p:cond delay="0"/>
                                  </p:stCondLst>
                                  <p:childTnLst>
                                    <p:animEffect transition="out" filter="barn(outHorizontal)">
                                      <p:cBhvr>
                                        <p:cTn id="85" dur="2000"/>
                                        <p:tgtEl>
                                          <p:spTgt spid="15"/>
                                        </p:tgtEl>
                                      </p:cBhvr>
                                    </p:animEffect>
                                    <p:set>
                                      <p:cBhvr>
                                        <p:cTn id="86" dur="1" fill="hold">
                                          <p:stCondLst>
                                            <p:cond delay="1999"/>
                                          </p:stCondLst>
                                        </p:cTn>
                                        <p:tgtEl>
                                          <p:spTgt spid="15"/>
                                        </p:tgtEl>
                                        <p:attrNameLst>
                                          <p:attrName>style.visibility</p:attrName>
                                        </p:attrNameLst>
                                      </p:cBhvr>
                                      <p:to>
                                        <p:strVal val="hidden"/>
                                      </p:to>
                                    </p:set>
                                  </p:childTnLst>
                                </p:cTn>
                              </p:par>
                              <p:par>
                                <p:cTn id="87" presetID="18" presetClass="exit" presetSubtype="12" fill="hold" grpId="1" nodeType="withEffect">
                                  <p:stCondLst>
                                    <p:cond delay="0"/>
                                  </p:stCondLst>
                                  <p:childTnLst>
                                    <p:animEffect transition="out" filter="strips(downLeft)">
                                      <p:cBhvr>
                                        <p:cTn id="88" dur="2000"/>
                                        <p:tgtEl>
                                          <p:spTgt spid="6"/>
                                        </p:tgtEl>
                                      </p:cBhvr>
                                    </p:animEffect>
                                    <p:set>
                                      <p:cBhvr>
                                        <p:cTn id="89" dur="1" fill="hold">
                                          <p:stCondLst>
                                            <p:cond delay="1999"/>
                                          </p:stCondLst>
                                        </p:cTn>
                                        <p:tgtEl>
                                          <p:spTgt spid="6"/>
                                        </p:tgtEl>
                                        <p:attrNameLst>
                                          <p:attrName>style.visibility</p:attrName>
                                        </p:attrNameLst>
                                      </p:cBhvr>
                                      <p:to>
                                        <p:strVal val="hidden"/>
                                      </p:to>
                                    </p:set>
                                  </p:childTnLst>
                                </p:cTn>
                              </p:par>
                              <p:par>
                                <p:cTn id="90" presetID="18" presetClass="exit" presetSubtype="12" fill="hold" grpId="1" nodeType="withEffect">
                                  <p:stCondLst>
                                    <p:cond delay="0"/>
                                  </p:stCondLst>
                                  <p:childTnLst>
                                    <p:animEffect transition="out" filter="strips(downLeft)">
                                      <p:cBhvr>
                                        <p:cTn id="91" dur="2000"/>
                                        <p:tgtEl>
                                          <p:spTgt spid="7"/>
                                        </p:tgtEl>
                                      </p:cBhvr>
                                    </p:animEffect>
                                    <p:set>
                                      <p:cBhvr>
                                        <p:cTn id="92" dur="1" fill="hold">
                                          <p:stCondLst>
                                            <p:cond delay="1999"/>
                                          </p:stCondLst>
                                        </p:cTn>
                                        <p:tgtEl>
                                          <p:spTgt spid="7"/>
                                        </p:tgtEl>
                                        <p:attrNameLst>
                                          <p:attrName>style.visibility</p:attrName>
                                        </p:attrNameLst>
                                      </p:cBhvr>
                                      <p:to>
                                        <p:strVal val="hidden"/>
                                      </p:to>
                                    </p:set>
                                  </p:childTnLst>
                                </p:cTn>
                              </p:par>
                              <p:par>
                                <p:cTn id="93" presetID="18" presetClass="exit" presetSubtype="12" fill="hold" grpId="1" nodeType="withEffect">
                                  <p:stCondLst>
                                    <p:cond delay="0"/>
                                  </p:stCondLst>
                                  <p:childTnLst>
                                    <p:animEffect transition="out" filter="strips(downLeft)">
                                      <p:cBhvr>
                                        <p:cTn id="94" dur="2000"/>
                                        <p:tgtEl>
                                          <p:spTgt spid="9"/>
                                        </p:tgtEl>
                                      </p:cBhvr>
                                    </p:animEffect>
                                    <p:set>
                                      <p:cBhvr>
                                        <p:cTn id="95" dur="1" fill="hold">
                                          <p:stCondLst>
                                            <p:cond delay="1999"/>
                                          </p:stCondLst>
                                        </p:cTn>
                                        <p:tgtEl>
                                          <p:spTgt spid="9"/>
                                        </p:tgtEl>
                                        <p:attrNameLst>
                                          <p:attrName>style.visibility</p:attrName>
                                        </p:attrNameLst>
                                      </p:cBhvr>
                                      <p:to>
                                        <p:strVal val="hidden"/>
                                      </p:to>
                                    </p:set>
                                  </p:childTnLst>
                                </p:cTn>
                              </p:par>
                              <p:par>
                                <p:cTn id="96" presetID="18" presetClass="exit" presetSubtype="6" fill="hold" grpId="1" nodeType="withEffect">
                                  <p:stCondLst>
                                    <p:cond delay="0"/>
                                  </p:stCondLst>
                                  <p:childTnLst>
                                    <p:animEffect transition="out" filter="strips(downRight)">
                                      <p:cBhvr>
                                        <p:cTn id="97" dur="2000"/>
                                        <p:tgtEl>
                                          <p:spTgt spid="4"/>
                                        </p:tgtEl>
                                      </p:cBhvr>
                                    </p:animEffect>
                                    <p:set>
                                      <p:cBhvr>
                                        <p:cTn id="98" dur="1" fill="hold">
                                          <p:stCondLst>
                                            <p:cond delay="1999"/>
                                          </p:stCondLst>
                                        </p:cTn>
                                        <p:tgtEl>
                                          <p:spTgt spid="4"/>
                                        </p:tgtEl>
                                        <p:attrNameLst>
                                          <p:attrName>style.visibility</p:attrName>
                                        </p:attrNameLst>
                                      </p:cBhvr>
                                      <p:to>
                                        <p:strVal val="hidden"/>
                                      </p:to>
                                    </p:set>
                                  </p:childTnLst>
                                </p:cTn>
                              </p:par>
                              <p:par>
                                <p:cTn id="99" presetID="18" presetClass="exit" presetSubtype="6" fill="hold" grpId="1" nodeType="withEffect">
                                  <p:stCondLst>
                                    <p:cond delay="0"/>
                                  </p:stCondLst>
                                  <p:childTnLst>
                                    <p:animEffect transition="out" filter="strips(downRight)">
                                      <p:cBhvr>
                                        <p:cTn id="100" dur="2000"/>
                                        <p:tgtEl>
                                          <p:spTgt spid="5"/>
                                        </p:tgtEl>
                                      </p:cBhvr>
                                    </p:animEffect>
                                    <p:set>
                                      <p:cBhvr>
                                        <p:cTn id="101" dur="1" fill="hold">
                                          <p:stCondLst>
                                            <p:cond delay="1999"/>
                                          </p:stCondLst>
                                        </p:cTn>
                                        <p:tgtEl>
                                          <p:spTgt spid="5"/>
                                        </p:tgtEl>
                                        <p:attrNameLst>
                                          <p:attrName>style.visibility</p:attrName>
                                        </p:attrNameLst>
                                      </p:cBhvr>
                                      <p:to>
                                        <p:strVal val="hidden"/>
                                      </p:to>
                                    </p:set>
                                  </p:childTnLst>
                                </p:cTn>
                              </p:par>
                              <p:par>
                                <p:cTn id="102" presetID="18" presetClass="exit" presetSubtype="6" fill="hold" grpId="1" nodeType="withEffect">
                                  <p:stCondLst>
                                    <p:cond delay="0"/>
                                  </p:stCondLst>
                                  <p:childTnLst>
                                    <p:animEffect transition="out" filter="strips(downRight)">
                                      <p:cBhvr>
                                        <p:cTn id="103" dur="2000"/>
                                        <p:tgtEl>
                                          <p:spTgt spid="8"/>
                                        </p:tgtEl>
                                      </p:cBhvr>
                                    </p:animEffect>
                                    <p:set>
                                      <p:cBhvr>
                                        <p:cTn id="104" dur="1" fill="hold">
                                          <p:stCondLst>
                                            <p:cond delay="1999"/>
                                          </p:stCondLst>
                                        </p:cTn>
                                        <p:tgtEl>
                                          <p:spTgt spid="8"/>
                                        </p:tgtEl>
                                        <p:attrNameLst>
                                          <p:attrName>style.visibility</p:attrName>
                                        </p:attrNameLst>
                                      </p:cBhvr>
                                      <p:to>
                                        <p:strVal val="hidden"/>
                                      </p:to>
                                    </p:set>
                                  </p:childTnLst>
                                </p:cTn>
                              </p:par>
                              <p:par>
                                <p:cTn id="105" presetID="23" presetClass="entr" presetSubtype="272" fill="hold" nodeType="withEffect">
                                  <p:stCondLst>
                                    <p:cond delay="0"/>
                                  </p:stCondLst>
                                  <p:childTnLst>
                                    <p:set>
                                      <p:cBhvr>
                                        <p:cTn id="106" dur="1" fill="hold">
                                          <p:stCondLst>
                                            <p:cond delay="0"/>
                                          </p:stCondLst>
                                        </p:cTn>
                                        <p:tgtEl>
                                          <p:spTgt spid="2"/>
                                        </p:tgtEl>
                                        <p:attrNameLst>
                                          <p:attrName>style.visibility</p:attrName>
                                        </p:attrNameLst>
                                      </p:cBhvr>
                                      <p:to>
                                        <p:strVal val="visible"/>
                                      </p:to>
                                    </p:set>
                                    <p:anim calcmode="lin" valueType="num">
                                      <p:cBhvr>
                                        <p:cTn id="107" dur="2000" fill="hold"/>
                                        <p:tgtEl>
                                          <p:spTgt spid="2"/>
                                        </p:tgtEl>
                                        <p:attrNameLst>
                                          <p:attrName>ppt_w</p:attrName>
                                        </p:attrNameLst>
                                      </p:cBhvr>
                                      <p:tavLst>
                                        <p:tav tm="0">
                                          <p:val>
                                            <p:strVal val="2/3*#ppt_w"/>
                                          </p:val>
                                        </p:tav>
                                        <p:tav tm="100000">
                                          <p:val>
                                            <p:strVal val="#ppt_w"/>
                                          </p:val>
                                        </p:tav>
                                      </p:tavLst>
                                    </p:anim>
                                    <p:anim calcmode="lin" valueType="num">
                                      <p:cBhvr>
                                        <p:cTn id="108" dur="2000" fill="hold"/>
                                        <p:tgtEl>
                                          <p:spTgt spid="2"/>
                                        </p:tgtEl>
                                        <p:attrNameLst>
                                          <p:attrName>ppt_h</p:attrName>
                                        </p:attrNameLst>
                                      </p:cBhvr>
                                      <p:tavLst>
                                        <p:tav tm="0">
                                          <p:val>
                                            <p:strVal val="2/3*#ppt_h"/>
                                          </p:val>
                                        </p:tav>
                                        <p:tav tm="100000">
                                          <p:val>
                                            <p:strVal val="#ppt_h"/>
                                          </p:val>
                                        </p:tav>
                                      </p:tavLst>
                                    </p:anim>
                                  </p:childTnLst>
                                </p:cTn>
                              </p:par>
                              <p:par>
                                <p:cTn id="109" presetID="16" presetClass="entr" presetSubtype="42" fill="hold" nodeType="withEffect">
                                  <p:stCondLst>
                                    <p:cond delay="0"/>
                                  </p:stCondLst>
                                  <p:childTnLst>
                                    <p:set>
                                      <p:cBhvr>
                                        <p:cTn id="110" dur="1" fill="hold">
                                          <p:stCondLst>
                                            <p:cond delay="0"/>
                                          </p:stCondLst>
                                        </p:cTn>
                                        <p:tgtEl>
                                          <p:spTgt spid="2"/>
                                        </p:tgtEl>
                                        <p:attrNameLst>
                                          <p:attrName>style.visibility</p:attrName>
                                        </p:attrNameLst>
                                      </p:cBhvr>
                                      <p:to>
                                        <p:strVal val="visible"/>
                                      </p:to>
                                    </p:set>
                                    <p:animEffect transition="in" filter="barn(outHorizontal)">
                                      <p:cBhvr>
                                        <p:cTn id="111"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361B00"/>
        </a:solidFill>
        <a:effectLst/>
      </p:bgPr>
    </p:bg>
    <p:spTree>
      <p:nvGrpSpPr>
        <p:cNvPr id="1" name=""/>
        <p:cNvGrpSpPr/>
        <p:nvPr/>
      </p:nvGrpSpPr>
      <p:grpSpPr>
        <a:xfrm>
          <a:off x="0" y="0"/>
          <a:ext cx="0" cy="0"/>
          <a:chOff x="0" y="0"/>
          <a:chExt cx="0" cy="0"/>
        </a:xfrm>
      </p:grpSpPr>
      <p:pic>
        <p:nvPicPr>
          <p:cNvPr id="2" name="1 Imagen" descr="194527_dziewczyna-kon-siodlo.jpg"/>
          <p:cNvPicPr>
            <a:picLocks noGrp="1" noChangeAspect="1"/>
          </p:cNvPicPr>
          <p:nvPr isPhoto="1"/>
        </p:nvPicPr>
        <p:blipFill>
          <a:blip r:embed="rId2">
            <a:lum/>
          </a:blip>
          <a:stretch>
            <a:fillRect/>
          </a:stretch>
        </p:blipFill>
        <p:spPr>
          <a:xfrm>
            <a:off x="0" y="3175"/>
            <a:ext cx="9144000" cy="6851650"/>
          </a:xfrm>
          <a:prstGeom prst="rect">
            <a:avLst/>
          </a:prstGeom>
          <a:noFill/>
          <a:ln>
            <a:noFill/>
          </a:ln>
        </p:spPr>
      </p:pic>
      <p:sp>
        <p:nvSpPr>
          <p:cNvPr id="4" name="3 Triángulo rectángulo"/>
          <p:cNvSpPr/>
          <p:nvPr/>
        </p:nvSpPr>
        <p:spPr>
          <a:xfrm flipV="1">
            <a:off x="0" y="0"/>
            <a:ext cx="9144000" cy="6858000"/>
          </a:xfrm>
          <a:prstGeom prst="rtTriangle">
            <a:avLst/>
          </a:prstGeom>
          <a:gradFill flip="none" rotWithShape="1">
            <a:gsLst>
              <a:gs pos="0">
                <a:srgbClr val="E5AD75">
                  <a:shade val="30000"/>
                  <a:satMod val="115000"/>
                  <a:alpha val="0"/>
                </a:srgbClr>
              </a:gs>
              <a:gs pos="50000">
                <a:srgbClr val="E5AD75">
                  <a:shade val="67500"/>
                  <a:satMod val="115000"/>
                </a:srgbClr>
              </a:gs>
              <a:gs pos="100000">
                <a:srgbClr val="E5AD75">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Triángulo rectángulo"/>
          <p:cNvSpPr/>
          <p:nvPr/>
        </p:nvSpPr>
        <p:spPr>
          <a:xfrm rot="5400000" flipH="1" flipV="1">
            <a:off x="1143000" y="-1143000"/>
            <a:ext cx="6858000" cy="9144000"/>
          </a:xfrm>
          <a:prstGeom prst="rtTriangle">
            <a:avLst/>
          </a:prstGeom>
          <a:gradFill flip="none" rotWithShape="1">
            <a:gsLst>
              <a:gs pos="0">
                <a:srgbClr val="E5AD75">
                  <a:shade val="30000"/>
                  <a:satMod val="115000"/>
                  <a:alpha val="0"/>
                </a:srgbClr>
              </a:gs>
              <a:gs pos="50000">
                <a:srgbClr val="E5AD75">
                  <a:shade val="67500"/>
                  <a:satMod val="115000"/>
                </a:srgbClr>
              </a:gs>
              <a:gs pos="100000">
                <a:srgbClr val="E5AD75">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riángulo rectángulo"/>
          <p:cNvSpPr/>
          <p:nvPr/>
        </p:nvSpPr>
        <p:spPr>
          <a:xfrm flipV="1">
            <a:off x="0" y="0"/>
            <a:ext cx="6500826" cy="6858000"/>
          </a:xfrm>
          <a:prstGeom prst="rtTriangle">
            <a:avLst/>
          </a:prstGeom>
          <a:gradFill flip="none" rotWithShape="1">
            <a:gsLst>
              <a:gs pos="0">
                <a:srgbClr val="51361B">
                  <a:shade val="30000"/>
                  <a:satMod val="115000"/>
                  <a:alpha val="0"/>
                </a:srgbClr>
              </a:gs>
              <a:gs pos="50000">
                <a:srgbClr val="51361B">
                  <a:shade val="67500"/>
                  <a:satMod val="115000"/>
                </a:srgbClr>
              </a:gs>
              <a:gs pos="100000">
                <a:srgbClr val="51361B">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rectángulo"/>
          <p:cNvSpPr/>
          <p:nvPr/>
        </p:nvSpPr>
        <p:spPr>
          <a:xfrm rot="5400000" flipH="1" flipV="1">
            <a:off x="2250277" y="-35723"/>
            <a:ext cx="4643446" cy="9144000"/>
          </a:xfrm>
          <a:prstGeom prst="rtTriangle">
            <a:avLst/>
          </a:prstGeom>
          <a:gradFill flip="none" rotWithShape="1">
            <a:gsLst>
              <a:gs pos="0">
                <a:srgbClr val="51361B">
                  <a:shade val="30000"/>
                  <a:satMod val="115000"/>
                  <a:alpha val="0"/>
                </a:srgbClr>
              </a:gs>
              <a:gs pos="50000">
                <a:srgbClr val="51361B">
                  <a:shade val="67500"/>
                  <a:satMod val="115000"/>
                </a:srgbClr>
              </a:gs>
              <a:gs pos="100000">
                <a:srgbClr val="51361B">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0" y="0"/>
            <a:ext cx="9144000" cy="6858000"/>
          </a:xfrm>
          <a:prstGeom prst="rect">
            <a:avLst/>
          </a:prstGeom>
          <a:gradFill flip="none" rotWithShape="1">
            <a:gsLst>
              <a:gs pos="0">
                <a:srgbClr val="D6B19C"/>
              </a:gs>
              <a:gs pos="30000">
                <a:srgbClr val="D49E6C"/>
              </a:gs>
              <a:gs pos="70000">
                <a:srgbClr val="A65528"/>
              </a:gs>
              <a:gs pos="100000">
                <a:srgbClr val="663012"/>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par>
                                <p:cTn id="8" presetID="17" presetClass="entr" presetSubtype="8" fill="hold" grpId="1"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3000" fill="hold"/>
                                        <p:tgtEl>
                                          <p:spTgt spid="6"/>
                                        </p:tgtEl>
                                        <p:attrNameLst>
                                          <p:attrName>ppt_x</p:attrName>
                                        </p:attrNameLst>
                                      </p:cBhvr>
                                      <p:tavLst>
                                        <p:tav tm="0">
                                          <p:val>
                                            <p:strVal val="#ppt_x-#ppt_w/2"/>
                                          </p:val>
                                        </p:tav>
                                        <p:tav tm="100000">
                                          <p:val>
                                            <p:strVal val="#ppt_x"/>
                                          </p:val>
                                        </p:tav>
                                      </p:tavLst>
                                    </p:anim>
                                    <p:anim calcmode="lin" valueType="num">
                                      <p:cBhvr>
                                        <p:cTn id="11" dur="3000" fill="hold"/>
                                        <p:tgtEl>
                                          <p:spTgt spid="6"/>
                                        </p:tgtEl>
                                        <p:attrNameLst>
                                          <p:attrName>ppt_y</p:attrName>
                                        </p:attrNameLst>
                                      </p:cBhvr>
                                      <p:tavLst>
                                        <p:tav tm="0">
                                          <p:val>
                                            <p:strVal val="#ppt_y"/>
                                          </p:val>
                                        </p:tav>
                                        <p:tav tm="100000">
                                          <p:val>
                                            <p:strVal val="#ppt_y"/>
                                          </p:val>
                                        </p:tav>
                                      </p:tavLst>
                                    </p:anim>
                                    <p:anim calcmode="lin" valueType="num">
                                      <p:cBhvr>
                                        <p:cTn id="12" dur="3000" fill="hold"/>
                                        <p:tgtEl>
                                          <p:spTgt spid="6"/>
                                        </p:tgtEl>
                                        <p:attrNameLst>
                                          <p:attrName>ppt_w</p:attrName>
                                        </p:attrNameLst>
                                      </p:cBhvr>
                                      <p:tavLst>
                                        <p:tav tm="0">
                                          <p:val>
                                            <p:fltVal val="0"/>
                                          </p:val>
                                        </p:tav>
                                        <p:tav tm="100000">
                                          <p:val>
                                            <p:strVal val="#ppt_w"/>
                                          </p:val>
                                        </p:tav>
                                      </p:tavLst>
                                    </p:anim>
                                    <p:anim calcmode="lin" valueType="num">
                                      <p:cBhvr>
                                        <p:cTn id="13" dur="3000" fill="hold"/>
                                        <p:tgtEl>
                                          <p:spTgt spid="6"/>
                                        </p:tgtEl>
                                        <p:attrNameLst>
                                          <p:attrName>ppt_h</p:attrName>
                                        </p:attrNameLst>
                                      </p:cBhvr>
                                      <p:tavLst>
                                        <p:tav tm="0">
                                          <p:val>
                                            <p:strVal val="#ppt_h"/>
                                          </p:val>
                                        </p:tav>
                                        <p:tav tm="100000">
                                          <p:val>
                                            <p:strVal val="#ppt_h"/>
                                          </p:val>
                                        </p:tav>
                                      </p:tavLst>
                                    </p:anim>
                                  </p:childTnLst>
                                </p:cTn>
                              </p:par>
                              <p:par>
                                <p:cTn id="14" presetID="17" presetClass="entr" presetSubtype="8" fill="hold" grpId="1"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ppt_x</p:attrName>
                                        </p:attrNameLst>
                                      </p:cBhvr>
                                      <p:tavLst>
                                        <p:tav tm="0">
                                          <p:val>
                                            <p:strVal val="#ppt_x-#ppt_w/2"/>
                                          </p:val>
                                        </p:tav>
                                        <p:tav tm="100000">
                                          <p:val>
                                            <p:strVal val="#ppt_x"/>
                                          </p:val>
                                        </p:tav>
                                      </p:tavLst>
                                    </p:anim>
                                    <p:anim calcmode="lin" valueType="num">
                                      <p:cBhvr>
                                        <p:cTn id="17" dur="3000" fill="hold"/>
                                        <p:tgtEl>
                                          <p:spTgt spid="4"/>
                                        </p:tgtEl>
                                        <p:attrNameLst>
                                          <p:attrName>ppt_y</p:attrName>
                                        </p:attrNameLst>
                                      </p:cBhvr>
                                      <p:tavLst>
                                        <p:tav tm="0">
                                          <p:val>
                                            <p:strVal val="#ppt_y"/>
                                          </p:val>
                                        </p:tav>
                                        <p:tav tm="100000">
                                          <p:val>
                                            <p:strVal val="#ppt_y"/>
                                          </p:val>
                                        </p:tav>
                                      </p:tavLst>
                                    </p:anim>
                                    <p:anim calcmode="lin" valueType="num">
                                      <p:cBhvr>
                                        <p:cTn id="18" dur="3000" fill="hold"/>
                                        <p:tgtEl>
                                          <p:spTgt spid="4"/>
                                        </p:tgtEl>
                                        <p:attrNameLst>
                                          <p:attrName>ppt_w</p:attrName>
                                        </p:attrNameLst>
                                      </p:cBhvr>
                                      <p:tavLst>
                                        <p:tav tm="0">
                                          <p:val>
                                            <p:fltVal val="0"/>
                                          </p:val>
                                        </p:tav>
                                        <p:tav tm="100000">
                                          <p:val>
                                            <p:strVal val="#ppt_w"/>
                                          </p:val>
                                        </p:tav>
                                      </p:tavLst>
                                    </p:anim>
                                    <p:anim calcmode="lin" valueType="num">
                                      <p:cBhvr>
                                        <p:cTn id="19" dur="3000" fill="hold"/>
                                        <p:tgtEl>
                                          <p:spTgt spid="4"/>
                                        </p:tgtEl>
                                        <p:attrNameLst>
                                          <p:attrName>ppt_h</p:attrName>
                                        </p:attrNameLst>
                                      </p:cBhvr>
                                      <p:tavLst>
                                        <p:tav tm="0">
                                          <p:val>
                                            <p:strVal val="#ppt_h"/>
                                          </p:val>
                                        </p:tav>
                                        <p:tav tm="100000">
                                          <p:val>
                                            <p:strVal val="#ppt_h"/>
                                          </p:val>
                                        </p:tav>
                                      </p:tavLst>
                                    </p:anim>
                                  </p:childTnLst>
                                </p:cTn>
                              </p:par>
                              <p:par>
                                <p:cTn id="20" presetID="17" presetClass="entr" presetSubtype="4" fill="hold" grpId="1"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3000" fill="hold"/>
                                        <p:tgtEl>
                                          <p:spTgt spid="7"/>
                                        </p:tgtEl>
                                        <p:attrNameLst>
                                          <p:attrName>ppt_x</p:attrName>
                                        </p:attrNameLst>
                                      </p:cBhvr>
                                      <p:tavLst>
                                        <p:tav tm="0">
                                          <p:val>
                                            <p:strVal val="#ppt_x"/>
                                          </p:val>
                                        </p:tav>
                                        <p:tav tm="100000">
                                          <p:val>
                                            <p:strVal val="#ppt_x"/>
                                          </p:val>
                                        </p:tav>
                                      </p:tavLst>
                                    </p:anim>
                                    <p:anim calcmode="lin" valueType="num">
                                      <p:cBhvr>
                                        <p:cTn id="23" dur="3000" fill="hold"/>
                                        <p:tgtEl>
                                          <p:spTgt spid="7"/>
                                        </p:tgtEl>
                                        <p:attrNameLst>
                                          <p:attrName>ppt_y</p:attrName>
                                        </p:attrNameLst>
                                      </p:cBhvr>
                                      <p:tavLst>
                                        <p:tav tm="0">
                                          <p:val>
                                            <p:strVal val="#ppt_y+#ppt_h/2"/>
                                          </p:val>
                                        </p:tav>
                                        <p:tav tm="100000">
                                          <p:val>
                                            <p:strVal val="#ppt_y"/>
                                          </p:val>
                                        </p:tav>
                                      </p:tavLst>
                                    </p:anim>
                                    <p:anim calcmode="lin" valueType="num">
                                      <p:cBhvr>
                                        <p:cTn id="24" dur="3000" fill="hold"/>
                                        <p:tgtEl>
                                          <p:spTgt spid="7"/>
                                        </p:tgtEl>
                                        <p:attrNameLst>
                                          <p:attrName>ppt_w</p:attrName>
                                        </p:attrNameLst>
                                      </p:cBhvr>
                                      <p:tavLst>
                                        <p:tav tm="0">
                                          <p:val>
                                            <p:strVal val="#ppt_w"/>
                                          </p:val>
                                        </p:tav>
                                        <p:tav tm="100000">
                                          <p:val>
                                            <p:strVal val="#ppt_w"/>
                                          </p:val>
                                        </p:tav>
                                      </p:tavLst>
                                    </p:anim>
                                    <p:anim calcmode="lin" valueType="num">
                                      <p:cBhvr>
                                        <p:cTn id="25" dur="3000" fill="hold"/>
                                        <p:tgtEl>
                                          <p:spTgt spid="7"/>
                                        </p:tgtEl>
                                        <p:attrNameLst>
                                          <p:attrName>ppt_h</p:attrName>
                                        </p:attrNameLst>
                                      </p:cBhvr>
                                      <p:tavLst>
                                        <p:tav tm="0">
                                          <p:val>
                                            <p:fltVal val="0"/>
                                          </p:val>
                                        </p:tav>
                                        <p:tav tm="100000">
                                          <p:val>
                                            <p:strVal val="#ppt_h"/>
                                          </p:val>
                                        </p:tav>
                                      </p:tavLst>
                                    </p:anim>
                                  </p:childTnLst>
                                </p:cTn>
                              </p:par>
                              <p:par>
                                <p:cTn id="26" presetID="17" presetClass="entr" presetSubtype="4" fill="hold" grpId="1" nodeType="withEffect">
                                  <p:stCondLst>
                                    <p:cond delay="0"/>
                                  </p:stCondLst>
                                  <p:childTnLst>
                                    <p:set>
                                      <p:cBhvr>
                                        <p:cTn id="27" dur="1" fill="hold">
                                          <p:stCondLst>
                                            <p:cond delay="0"/>
                                          </p:stCondLst>
                                        </p:cTn>
                                        <p:tgtEl>
                                          <p:spTgt spid="5"/>
                                        </p:tgtEl>
                                        <p:attrNameLst>
                                          <p:attrName>style.visibility</p:attrName>
                                        </p:attrNameLst>
                                      </p:cBhvr>
                                      <p:to>
                                        <p:strVal val="visible"/>
                                      </p:to>
                                    </p:set>
                                    <p:anim calcmode="lin" valueType="num">
                                      <p:cBhvr>
                                        <p:cTn id="28" dur="3000" fill="hold"/>
                                        <p:tgtEl>
                                          <p:spTgt spid="5"/>
                                        </p:tgtEl>
                                        <p:attrNameLst>
                                          <p:attrName>ppt_x</p:attrName>
                                        </p:attrNameLst>
                                      </p:cBhvr>
                                      <p:tavLst>
                                        <p:tav tm="0">
                                          <p:val>
                                            <p:strVal val="#ppt_x"/>
                                          </p:val>
                                        </p:tav>
                                        <p:tav tm="100000">
                                          <p:val>
                                            <p:strVal val="#ppt_x"/>
                                          </p:val>
                                        </p:tav>
                                      </p:tavLst>
                                    </p:anim>
                                    <p:anim calcmode="lin" valueType="num">
                                      <p:cBhvr>
                                        <p:cTn id="29" dur="3000" fill="hold"/>
                                        <p:tgtEl>
                                          <p:spTgt spid="5"/>
                                        </p:tgtEl>
                                        <p:attrNameLst>
                                          <p:attrName>ppt_y</p:attrName>
                                        </p:attrNameLst>
                                      </p:cBhvr>
                                      <p:tavLst>
                                        <p:tav tm="0">
                                          <p:val>
                                            <p:strVal val="#ppt_y+#ppt_h/2"/>
                                          </p:val>
                                        </p:tav>
                                        <p:tav tm="100000">
                                          <p:val>
                                            <p:strVal val="#ppt_y"/>
                                          </p:val>
                                        </p:tav>
                                      </p:tavLst>
                                    </p:anim>
                                    <p:anim calcmode="lin" valueType="num">
                                      <p:cBhvr>
                                        <p:cTn id="30" dur="3000" fill="hold"/>
                                        <p:tgtEl>
                                          <p:spTgt spid="5"/>
                                        </p:tgtEl>
                                        <p:attrNameLst>
                                          <p:attrName>ppt_w</p:attrName>
                                        </p:attrNameLst>
                                      </p:cBhvr>
                                      <p:tavLst>
                                        <p:tav tm="0">
                                          <p:val>
                                            <p:strVal val="#ppt_w"/>
                                          </p:val>
                                        </p:tav>
                                        <p:tav tm="100000">
                                          <p:val>
                                            <p:strVal val="#ppt_w"/>
                                          </p:val>
                                        </p:tav>
                                      </p:tavLst>
                                    </p:anim>
                                    <p:anim calcmode="lin" valueType="num">
                                      <p:cBhvr>
                                        <p:cTn id="31" dur="3000" fill="hold"/>
                                        <p:tgtEl>
                                          <p:spTgt spid="5"/>
                                        </p:tgtEl>
                                        <p:attrNameLst>
                                          <p:attrName>ppt_h</p:attrName>
                                        </p:attrNameLst>
                                      </p:cBhvr>
                                      <p:tavLst>
                                        <p:tav tm="0">
                                          <p:val>
                                            <p:fltVal val="0"/>
                                          </p:val>
                                        </p:tav>
                                        <p:tav tm="100000">
                                          <p:val>
                                            <p:strVal val="#ppt_h"/>
                                          </p:val>
                                        </p:tav>
                                      </p:tavLst>
                                    </p:anim>
                                  </p:childTnLst>
                                </p:cTn>
                              </p:par>
                            </p:childTnLst>
                          </p:cTn>
                        </p:par>
                        <p:par>
                          <p:cTn id="32" fill="hold">
                            <p:stCondLst>
                              <p:cond delay="3000"/>
                            </p:stCondLst>
                            <p:childTnLst>
                              <p:par>
                                <p:cTn id="33" presetID="17" presetClass="exit" presetSubtype="8" fill="hold" grpId="0" nodeType="afterEffect">
                                  <p:stCondLst>
                                    <p:cond delay="0"/>
                                  </p:stCondLst>
                                  <p:childTnLst>
                                    <p:anim calcmode="lin" valueType="num">
                                      <p:cBhvr>
                                        <p:cTn id="34" dur="3000"/>
                                        <p:tgtEl>
                                          <p:spTgt spid="4"/>
                                        </p:tgtEl>
                                        <p:attrNameLst>
                                          <p:attrName>ppt_x</p:attrName>
                                        </p:attrNameLst>
                                      </p:cBhvr>
                                      <p:tavLst>
                                        <p:tav tm="0">
                                          <p:val>
                                            <p:strVal val="ppt_x"/>
                                          </p:val>
                                        </p:tav>
                                        <p:tav tm="100000">
                                          <p:val>
                                            <p:strVal val="ppt_x-ppt_w/2"/>
                                          </p:val>
                                        </p:tav>
                                      </p:tavLst>
                                    </p:anim>
                                    <p:anim calcmode="lin" valueType="num">
                                      <p:cBhvr>
                                        <p:cTn id="35" dur="3000"/>
                                        <p:tgtEl>
                                          <p:spTgt spid="4"/>
                                        </p:tgtEl>
                                        <p:attrNameLst>
                                          <p:attrName>ppt_y</p:attrName>
                                        </p:attrNameLst>
                                      </p:cBhvr>
                                      <p:tavLst>
                                        <p:tav tm="0">
                                          <p:val>
                                            <p:strVal val="ppt_y"/>
                                          </p:val>
                                        </p:tav>
                                        <p:tav tm="100000">
                                          <p:val>
                                            <p:strVal val="ppt_y"/>
                                          </p:val>
                                        </p:tav>
                                      </p:tavLst>
                                    </p:anim>
                                    <p:anim calcmode="lin" valueType="num">
                                      <p:cBhvr>
                                        <p:cTn id="36" dur="3000"/>
                                        <p:tgtEl>
                                          <p:spTgt spid="4"/>
                                        </p:tgtEl>
                                        <p:attrNameLst>
                                          <p:attrName>ppt_w</p:attrName>
                                        </p:attrNameLst>
                                      </p:cBhvr>
                                      <p:tavLst>
                                        <p:tav tm="0">
                                          <p:val>
                                            <p:strVal val="ppt_w"/>
                                          </p:val>
                                        </p:tav>
                                        <p:tav tm="100000">
                                          <p:val>
                                            <p:fltVal val="0"/>
                                          </p:val>
                                        </p:tav>
                                      </p:tavLst>
                                    </p:anim>
                                    <p:anim calcmode="lin" valueType="num">
                                      <p:cBhvr>
                                        <p:cTn id="37" dur="3000"/>
                                        <p:tgtEl>
                                          <p:spTgt spid="4"/>
                                        </p:tgtEl>
                                        <p:attrNameLst>
                                          <p:attrName>ppt_h</p:attrName>
                                        </p:attrNameLst>
                                      </p:cBhvr>
                                      <p:tavLst>
                                        <p:tav tm="0">
                                          <p:val>
                                            <p:strVal val="ppt_h"/>
                                          </p:val>
                                        </p:tav>
                                        <p:tav tm="100000">
                                          <p:val>
                                            <p:strVal val="ppt_h"/>
                                          </p:val>
                                        </p:tav>
                                      </p:tavLst>
                                    </p:anim>
                                    <p:set>
                                      <p:cBhvr>
                                        <p:cTn id="38" dur="1" fill="hold">
                                          <p:stCondLst>
                                            <p:cond delay="2999"/>
                                          </p:stCondLst>
                                        </p:cTn>
                                        <p:tgtEl>
                                          <p:spTgt spid="4"/>
                                        </p:tgtEl>
                                        <p:attrNameLst>
                                          <p:attrName>style.visibility</p:attrName>
                                        </p:attrNameLst>
                                      </p:cBhvr>
                                      <p:to>
                                        <p:strVal val="hidden"/>
                                      </p:to>
                                    </p:set>
                                  </p:childTnLst>
                                </p:cTn>
                              </p:par>
                              <p:par>
                                <p:cTn id="39" presetID="17" presetClass="exit" presetSubtype="4" fill="hold" grpId="0" nodeType="withEffect">
                                  <p:stCondLst>
                                    <p:cond delay="0"/>
                                  </p:stCondLst>
                                  <p:childTnLst>
                                    <p:anim calcmode="lin" valueType="num">
                                      <p:cBhvr>
                                        <p:cTn id="40" dur="3000"/>
                                        <p:tgtEl>
                                          <p:spTgt spid="5"/>
                                        </p:tgtEl>
                                        <p:attrNameLst>
                                          <p:attrName>ppt_x</p:attrName>
                                        </p:attrNameLst>
                                      </p:cBhvr>
                                      <p:tavLst>
                                        <p:tav tm="0">
                                          <p:val>
                                            <p:strVal val="ppt_x"/>
                                          </p:val>
                                        </p:tav>
                                        <p:tav tm="100000">
                                          <p:val>
                                            <p:strVal val="ppt_x"/>
                                          </p:val>
                                        </p:tav>
                                      </p:tavLst>
                                    </p:anim>
                                    <p:anim calcmode="lin" valueType="num">
                                      <p:cBhvr>
                                        <p:cTn id="41" dur="3000"/>
                                        <p:tgtEl>
                                          <p:spTgt spid="5"/>
                                        </p:tgtEl>
                                        <p:attrNameLst>
                                          <p:attrName>ppt_y</p:attrName>
                                        </p:attrNameLst>
                                      </p:cBhvr>
                                      <p:tavLst>
                                        <p:tav tm="0">
                                          <p:val>
                                            <p:strVal val="ppt_y"/>
                                          </p:val>
                                        </p:tav>
                                        <p:tav tm="100000">
                                          <p:val>
                                            <p:strVal val="ppt_y+ppt_h/2"/>
                                          </p:val>
                                        </p:tav>
                                      </p:tavLst>
                                    </p:anim>
                                    <p:anim calcmode="lin" valueType="num">
                                      <p:cBhvr>
                                        <p:cTn id="42" dur="3000"/>
                                        <p:tgtEl>
                                          <p:spTgt spid="5"/>
                                        </p:tgtEl>
                                        <p:attrNameLst>
                                          <p:attrName>ppt_w</p:attrName>
                                        </p:attrNameLst>
                                      </p:cBhvr>
                                      <p:tavLst>
                                        <p:tav tm="0">
                                          <p:val>
                                            <p:strVal val="ppt_w"/>
                                          </p:val>
                                        </p:tav>
                                        <p:tav tm="100000">
                                          <p:val>
                                            <p:strVal val="ppt_w"/>
                                          </p:val>
                                        </p:tav>
                                      </p:tavLst>
                                    </p:anim>
                                    <p:anim calcmode="lin" valueType="num">
                                      <p:cBhvr>
                                        <p:cTn id="43" dur="3000"/>
                                        <p:tgtEl>
                                          <p:spTgt spid="5"/>
                                        </p:tgtEl>
                                        <p:attrNameLst>
                                          <p:attrName>ppt_h</p:attrName>
                                        </p:attrNameLst>
                                      </p:cBhvr>
                                      <p:tavLst>
                                        <p:tav tm="0">
                                          <p:val>
                                            <p:strVal val="ppt_h"/>
                                          </p:val>
                                        </p:tav>
                                        <p:tav tm="100000">
                                          <p:val>
                                            <p:fltVal val="0"/>
                                          </p:val>
                                        </p:tav>
                                      </p:tavLst>
                                    </p:anim>
                                    <p:set>
                                      <p:cBhvr>
                                        <p:cTn id="44" dur="1" fill="hold">
                                          <p:stCondLst>
                                            <p:cond delay="2999"/>
                                          </p:stCondLst>
                                        </p:cTn>
                                        <p:tgtEl>
                                          <p:spTgt spid="5"/>
                                        </p:tgtEl>
                                        <p:attrNameLst>
                                          <p:attrName>style.visibility</p:attrName>
                                        </p:attrNameLst>
                                      </p:cBhvr>
                                      <p:to>
                                        <p:strVal val="hidden"/>
                                      </p:to>
                                    </p:set>
                                  </p:childTnLst>
                                </p:cTn>
                              </p:par>
                              <p:par>
                                <p:cTn id="45" presetID="17" presetClass="exit" presetSubtype="8" fill="hold" grpId="0" nodeType="withEffect">
                                  <p:stCondLst>
                                    <p:cond delay="0"/>
                                  </p:stCondLst>
                                  <p:childTnLst>
                                    <p:anim calcmode="lin" valueType="num">
                                      <p:cBhvr>
                                        <p:cTn id="46" dur="3000"/>
                                        <p:tgtEl>
                                          <p:spTgt spid="6"/>
                                        </p:tgtEl>
                                        <p:attrNameLst>
                                          <p:attrName>ppt_x</p:attrName>
                                        </p:attrNameLst>
                                      </p:cBhvr>
                                      <p:tavLst>
                                        <p:tav tm="0">
                                          <p:val>
                                            <p:strVal val="ppt_x"/>
                                          </p:val>
                                        </p:tav>
                                        <p:tav tm="100000">
                                          <p:val>
                                            <p:strVal val="ppt_x-ppt_w/2"/>
                                          </p:val>
                                        </p:tav>
                                      </p:tavLst>
                                    </p:anim>
                                    <p:anim calcmode="lin" valueType="num">
                                      <p:cBhvr>
                                        <p:cTn id="47" dur="3000"/>
                                        <p:tgtEl>
                                          <p:spTgt spid="6"/>
                                        </p:tgtEl>
                                        <p:attrNameLst>
                                          <p:attrName>ppt_y</p:attrName>
                                        </p:attrNameLst>
                                      </p:cBhvr>
                                      <p:tavLst>
                                        <p:tav tm="0">
                                          <p:val>
                                            <p:strVal val="ppt_y"/>
                                          </p:val>
                                        </p:tav>
                                        <p:tav tm="100000">
                                          <p:val>
                                            <p:strVal val="ppt_y"/>
                                          </p:val>
                                        </p:tav>
                                      </p:tavLst>
                                    </p:anim>
                                    <p:anim calcmode="lin" valueType="num">
                                      <p:cBhvr>
                                        <p:cTn id="48" dur="3000"/>
                                        <p:tgtEl>
                                          <p:spTgt spid="6"/>
                                        </p:tgtEl>
                                        <p:attrNameLst>
                                          <p:attrName>ppt_w</p:attrName>
                                        </p:attrNameLst>
                                      </p:cBhvr>
                                      <p:tavLst>
                                        <p:tav tm="0">
                                          <p:val>
                                            <p:strVal val="ppt_w"/>
                                          </p:val>
                                        </p:tav>
                                        <p:tav tm="100000">
                                          <p:val>
                                            <p:fltVal val="0"/>
                                          </p:val>
                                        </p:tav>
                                      </p:tavLst>
                                    </p:anim>
                                    <p:anim calcmode="lin" valueType="num">
                                      <p:cBhvr>
                                        <p:cTn id="49" dur="3000"/>
                                        <p:tgtEl>
                                          <p:spTgt spid="6"/>
                                        </p:tgtEl>
                                        <p:attrNameLst>
                                          <p:attrName>ppt_h</p:attrName>
                                        </p:attrNameLst>
                                      </p:cBhvr>
                                      <p:tavLst>
                                        <p:tav tm="0">
                                          <p:val>
                                            <p:strVal val="ppt_h"/>
                                          </p:val>
                                        </p:tav>
                                        <p:tav tm="100000">
                                          <p:val>
                                            <p:strVal val="ppt_h"/>
                                          </p:val>
                                        </p:tav>
                                      </p:tavLst>
                                    </p:anim>
                                    <p:set>
                                      <p:cBhvr>
                                        <p:cTn id="50" dur="1" fill="hold">
                                          <p:stCondLst>
                                            <p:cond delay="2999"/>
                                          </p:stCondLst>
                                        </p:cTn>
                                        <p:tgtEl>
                                          <p:spTgt spid="6"/>
                                        </p:tgtEl>
                                        <p:attrNameLst>
                                          <p:attrName>style.visibility</p:attrName>
                                        </p:attrNameLst>
                                      </p:cBhvr>
                                      <p:to>
                                        <p:strVal val="hidden"/>
                                      </p:to>
                                    </p:set>
                                  </p:childTnLst>
                                </p:cTn>
                              </p:par>
                              <p:par>
                                <p:cTn id="51" presetID="17" presetClass="exit" presetSubtype="4" fill="hold" grpId="0" nodeType="withEffect">
                                  <p:stCondLst>
                                    <p:cond delay="0"/>
                                  </p:stCondLst>
                                  <p:childTnLst>
                                    <p:anim calcmode="lin" valueType="num">
                                      <p:cBhvr>
                                        <p:cTn id="52" dur="3000"/>
                                        <p:tgtEl>
                                          <p:spTgt spid="7"/>
                                        </p:tgtEl>
                                        <p:attrNameLst>
                                          <p:attrName>ppt_x</p:attrName>
                                        </p:attrNameLst>
                                      </p:cBhvr>
                                      <p:tavLst>
                                        <p:tav tm="0">
                                          <p:val>
                                            <p:strVal val="ppt_x"/>
                                          </p:val>
                                        </p:tav>
                                        <p:tav tm="100000">
                                          <p:val>
                                            <p:strVal val="ppt_x"/>
                                          </p:val>
                                        </p:tav>
                                      </p:tavLst>
                                    </p:anim>
                                    <p:anim calcmode="lin" valueType="num">
                                      <p:cBhvr>
                                        <p:cTn id="53" dur="3000"/>
                                        <p:tgtEl>
                                          <p:spTgt spid="7"/>
                                        </p:tgtEl>
                                        <p:attrNameLst>
                                          <p:attrName>ppt_y</p:attrName>
                                        </p:attrNameLst>
                                      </p:cBhvr>
                                      <p:tavLst>
                                        <p:tav tm="0">
                                          <p:val>
                                            <p:strVal val="ppt_y"/>
                                          </p:val>
                                        </p:tav>
                                        <p:tav tm="100000">
                                          <p:val>
                                            <p:strVal val="ppt_y+ppt_h/2"/>
                                          </p:val>
                                        </p:tav>
                                      </p:tavLst>
                                    </p:anim>
                                    <p:anim calcmode="lin" valueType="num">
                                      <p:cBhvr>
                                        <p:cTn id="54" dur="3000"/>
                                        <p:tgtEl>
                                          <p:spTgt spid="7"/>
                                        </p:tgtEl>
                                        <p:attrNameLst>
                                          <p:attrName>ppt_w</p:attrName>
                                        </p:attrNameLst>
                                      </p:cBhvr>
                                      <p:tavLst>
                                        <p:tav tm="0">
                                          <p:val>
                                            <p:strVal val="ppt_w"/>
                                          </p:val>
                                        </p:tav>
                                        <p:tav tm="100000">
                                          <p:val>
                                            <p:strVal val="ppt_w"/>
                                          </p:val>
                                        </p:tav>
                                      </p:tavLst>
                                    </p:anim>
                                    <p:anim calcmode="lin" valueType="num">
                                      <p:cBhvr>
                                        <p:cTn id="55" dur="3000"/>
                                        <p:tgtEl>
                                          <p:spTgt spid="7"/>
                                        </p:tgtEl>
                                        <p:attrNameLst>
                                          <p:attrName>ppt_h</p:attrName>
                                        </p:attrNameLst>
                                      </p:cBhvr>
                                      <p:tavLst>
                                        <p:tav tm="0">
                                          <p:val>
                                            <p:strVal val="ppt_h"/>
                                          </p:val>
                                        </p:tav>
                                        <p:tav tm="100000">
                                          <p:val>
                                            <p:fltVal val="0"/>
                                          </p:val>
                                        </p:tav>
                                      </p:tavLst>
                                    </p:anim>
                                    <p:set>
                                      <p:cBhvr>
                                        <p:cTn id="56" dur="1" fill="hold">
                                          <p:stCondLst>
                                            <p:cond delay="2999"/>
                                          </p:stCondLst>
                                        </p:cTn>
                                        <p:tgtEl>
                                          <p:spTgt spid="7"/>
                                        </p:tgtEl>
                                        <p:attrNameLst>
                                          <p:attrName>style.visibility</p:attrName>
                                        </p:attrNameLst>
                                      </p:cBhvr>
                                      <p:to>
                                        <p:strVal val="hidden"/>
                                      </p:to>
                                    </p:set>
                                  </p:childTnLst>
                                </p:cTn>
                              </p:par>
                              <p:par>
                                <p:cTn id="57" presetID="23" presetClass="entr" presetSubtype="288" fill="hold" nodeType="withEffect">
                                  <p:stCondLst>
                                    <p:cond delay="0"/>
                                  </p:stCondLst>
                                  <p:childTnLst>
                                    <p:set>
                                      <p:cBhvr>
                                        <p:cTn id="58" dur="1" fill="hold">
                                          <p:stCondLst>
                                            <p:cond delay="0"/>
                                          </p:stCondLst>
                                        </p:cTn>
                                        <p:tgtEl>
                                          <p:spTgt spid="2"/>
                                        </p:tgtEl>
                                        <p:attrNameLst>
                                          <p:attrName>style.visibility</p:attrName>
                                        </p:attrNameLst>
                                      </p:cBhvr>
                                      <p:to>
                                        <p:strVal val="visible"/>
                                      </p:to>
                                    </p:set>
                                    <p:anim calcmode="lin" valueType="num">
                                      <p:cBhvr>
                                        <p:cTn id="59" dur="3000" fill="hold"/>
                                        <p:tgtEl>
                                          <p:spTgt spid="2"/>
                                        </p:tgtEl>
                                        <p:attrNameLst>
                                          <p:attrName>ppt_w</p:attrName>
                                        </p:attrNameLst>
                                      </p:cBhvr>
                                      <p:tavLst>
                                        <p:tav tm="0">
                                          <p:val>
                                            <p:strVal val="4/3*#ppt_w"/>
                                          </p:val>
                                        </p:tav>
                                        <p:tav tm="100000">
                                          <p:val>
                                            <p:strVal val="#ppt_w"/>
                                          </p:val>
                                        </p:tav>
                                      </p:tavLst>
                                    </p:anim>
                                    <p:anim calcmode="lin" valueType="num">
                                      <p:cBhvr>
                                        <p:cTn id="60" dur="300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P spid="6" grpId="0" animBg="1"/>
      <p:bldP spid="6" grpId="1" animBg="1"/>
      <p:bldP spid="7" grpId="0" animBg="1"/>
      <p:bldP spid="7" grpId="1" animBg="1"/>
      <p:bldP spid="8"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663300"/>
        </a:solidFill>
        <a:effectLst/>
      </p:bgPr>
    </p:bg>
    <p:spTree>
      <p:nvGrpSpPr>
        <p:cNvPr id="1" name=""/>
        <p:cNvGrpSpPr/>
        <p:nvPr/>
      </p:nvGrpSpPr>
      <p:grpSpPr>
        <a:xfrm>
          <a:off x="0" y="0"/>
          <a:ext cx="0" cy="0"/>
          <a:chOff x="0" y="0"/>
          <a:chExt cx="0" cy="0"/>
        </a:xfrm>
      </p:grpSpPr>
      <p:pic>
        <p:nvPicPr>
          <p:cNvPr id="2" name="1 Imagen" descr="192569_kon-bieg.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
        <p:nvSpPr>
          <p:cNvPr id="4" name="3 Triángulo rectángulo"/>
          <p:cNvSpPr/>
          <p:nvPr/>
        </p:nvSpPr>
        <p:spPr>
          <a:xfrm flipV="1">
            <a:off x="0" y="0"/>
            <a:ext cx="4572000" cy="6858000"/>
          </a:xfrm>
          <a:prstGeom prst="rtTriangle">
            <a:avLst/>
          </a:prstGeom>
          <a:gradFill flip="none" rotWithShape="1">
            <a:gsLst>
              <a:gs pos="0">
                <a:schemeClr val="bg1">
                  <a:lumMod val="75000"/>
                  <a:shade val="30000"/>
                  <a:satMod val="115000"/>
                  <a:alpha val="0"/>
                </a:schemeClr>
              </a:gs>
              <a:gs pos="50000">
                <a:schemeClr val="bg1">
                  <a:lumMod val="75000"/>
                  <a:shade val="67500"/>
                  <a:satMod val="115000"/>
                </a:schemeClr>
              </a:gs>
              <a:gs pos="100000">
                <a:schemeClr val="bg1">
                  <a:lumMod val="75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Triángulo rectángulo"/>
          <p:cNvSpPr/>
          <p:nvPr/>
        </p:nvSpPr>
        <p:spPr>
          <a:xfrm flipH="1" flipV="1">
            <a:off x="4572000" y="0"/>
            <a:ext cx="4572000" cy="6858000"/>
          </a:xfrm>
          <a:prstGeom prst="rtTriangle">
            <a:avLst/>
          </a:prstGeom>
          <a:gradFill flip="none" rotWithShape="1">
            <a:gsLst>
              <a:gs pos="0">
                <a:schemeClr val="bg1">
                  <a:lumMod val="75000"/>
                  <a:shade val="30000"/>
                  <a:satMod val="115000"/>
                  <a:alpha val="0"/>
                </a:schemeClr>
              </a:gs>
              <a:gs pos="50000">
                <a:schemeClr val="bg1">
                  <a:lumMod val="75000"/>
                  <a:shade val="67500"/>
                  <a:satMod val="115000"/>
                </a:schemeClr>
              </a:gs>
              <a:gs pos="100000">
                <a:schemeClr val="bg1">
                  <a:lumMod val="75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riángulo rectángulo"/>
          <p:cNvSpPr/>
          <p:nvPr/>
        </p:nvSpPr>
        <p:spPr>
          <a:xfrm flipH="1">
            <a:off x="0" y="0"/>
            <a:ext cx="4572000" cy="6858000"/>
          </a:xfrm>
          <a:prstGeom prst="rtTriangle">
            <a:avLst/>
          </a:prstGeom>
          <a:gradFill flip="none" rotWithShape="1">
            <a:gsLst>
              <a:gs pos="0">
                <a:srgbClr val="996633">
                  <a:shade val="30000"/>
                  <a:satMod val="115000"/>
                  <a:alpha val="0"/>
                </a:srgbClr>
              </a:gs>
              <a:gs pos="50000">
                <a:srgbClr val="996633">
                  <a:shade val="67500"/>
                  <a:satMod val="115000"/>
                </a:srgbClr>
              </a:gs>
              <a:gs pos="100000">
                <a:srgbClr val="996633">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rectángulo"/>
          <p:cNvSpPr/>
          <p:nvPr/>
        </p:nvSpPr>
        <p:spPr>
          <a:xfrm>
            <a:off x="4572000" y="0"/>
            <a:ext cx="4572000" cy="6858000"/>
          </a:xfrm>
          <a:prstGeom prst="rtTriangle">
            <a:avLst/>
          </a:prstGeom>
          <a:gradFill flip="none" rotWithShape="1">
            <a:gsLst>
              <a:gs pos="0">
                <a:srgbClr val="996633">
                  <a:shade val="30000"/>
                  <a:satMod val="115000"/>
                  <a:alpha val="0"/>
                </a:srgbClr>
              </a:gs>
              <a:gs pos="50000">
                <a:srgbClr val="996633">
                  <a:shade val="67500"/>
                  <a:satMod val="115000"/>
                </a:srgbClr>
              </a:gs>
              <a:gs pos="100000">
                <a:srgbClr val="996633">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0" y="0"/>
            <a:ext cx="9144000" cy="6858000"/>
          </a:xfrm>
          <a:prstGeom prst="rect">
            <a:avLst/>
          </a:prstGeom>
          <a:gradFill flip="none" rotWithShape="1">
            <a:gsLst>
              <a:gs pos="0">
                <a:srgbClr val="D6B19C"/>
              </a:gs>
              <a:gs pos="30000">
                <a:srgbClr val="D49E6C"/>
              </a:gs>
              <a:gs pos="70000">
                <a:srgbClr val="A65528"/>
              </a:gs>
              <a:gs pos="100000">
                <a:srgbClr val="663012"/>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par>
                                <p:cTn id="8" presetID="17" presetClass="exit" presetSubtype="8" fill="hold" grpId="0" nodeType="withEffect">
                                  <p:stCondLst>
                                    <p:cond delay="0"/>
                                  </p:stCondLst>
                                  <p:childTnLst>
                                    <p:anim calcmode="lin" valueType="num">
                                      <p:cBhvr>
                                        <p:cTn id="9" dur="3000"/>
                                        <p:tgtEl>
                                          <p:spTgt spid="4"/>
                                        </p:tgtEl>
                                        <p:attrNameLst>
                                          <p:attrName>ppt_x</p:attrName>
                                        </p:attrNameLst>
                                      </p:cBhvr>
                                      <p:tavLst>
                                        <p:tav tm="0">
                                          <p:val>
                                            <p:strVal val="ppt_x"/>
                                          </p:val>
                                        </p:tav>
                                        <p:tav tm="100000">
                                          <p:val>
                                            <p:strVal val="ppt_x-ppt_w/2"/>
                                          </p:val>
                                        </p:tav>
                                      </p:tavLst>
                                    </p:anim>
                                    <p:anim calcmode="lin" valueType="num">
                                      <p:cBhvr>
                                        <p:cTn id="10" dur="3000"/>
                                        <p:tgtEl>
                                          <p:spTgt spid="4"/>
                                        </p:tgtEl>
                                        <p:attrNameLst>
                                          <p:attrName>ppt_y</p:attrName>
                                        </p:attrNameLst>
                                      </p:cBhvr>
                                      <p:tavLst>
                                        <p:tav tm="0">
                                          <p:val>
                                            <p:strVal val="ppt_y"/>
                                          </p:val>
                                        </p:tav>
                                        <p:tav tm="100000">
                                          <p:val>
                                            <p:strVal val="ppt_y"/>
                                          </p:val>
                                        </p:tav>
                                      </p:tavLst>
                                    </p:anim>
                                    <p:anim calcmode="lin" valueType="num">
                                      <p:cBhvr>
                                        <p:cTn id="11" dur="3000"/>
                                        <p:tgtEl>
                                          <p:spTgt spid="4"/>
                                        </p:tgtEl>
                                        <p:attrNameLst>
                                          <p:attrName>ppt_w</p:attrName>
                                        </p:attrNameLst>
                                      </p:cBhvr>
                                      <p:tavLst>
                                        <p:tav tm="0">
                                          <p:val>
                                            <p:strVal val="ppt_w"/>
                                          </p:val>
                                        </p:tav>
                                        <p:tav tm="100000">
                                          <p:val>
                                            <p:fltVal val="0"/>
                                          </p:val>
                                        </p:tav>
                                      </p:tavLst>
                                    </p:anim>
                                    <p:anim calcmode="lin" valueType="num">
                                      <p:cBhvr>
                                        <p:cTn id="12" dur="3000"/>
                                        <p:tgtEl>
                                          <p:spTgt spid="4"/>
                                        </p:tgtEl>
                                        <p:attrNameLst>
                                          <p:attrName>ppt_h</p:attrName>
                                        </p:attrNameLst>
                                      </p:cBhvr>
                                      <p:tavLst>
                                        <p:tav tm="0">
                                          <p:val>
                                            <p:strVal val="ppt_h"/>
                                          </p:val>
                                        </p:tav>
                                        <p:tav tm="100000">
                                          <p:val>
                                            <p:strVal val="ppt_h"/>
                                          </p:val>
                                        </p:tav>
                                      </p:tavLst>
                                    </p:anim>
                                    <p:set>
                                      <p:cBhvr>
                                        <p:cTn id="13" dur="1" fill="hold">
                                          <p:stCondLst>
                                            <p:cond delay="2999"/>
                                          </p:stCondLst>
                                        </p:cTn>
                                        <p:tgtEl>
                                          <p:spTgt spid="4"/>
                                        </p:tgtEl>
                                        <p:attrNameLst>
                                          <p:attrName>style.visibility</p:attrName>
                                        </p:attrNameLst>
                                      </p:cBhvr>
                                      <p:to>
                                        <p:strVal val="hidden"/>
                                      </p:to>
                                    </p:set>
                                  </p:childTnLst>
                                </p:cTn>
                              </p:par>
                              <p:par>
                                <p:cTn id="14" presetID="17" presetClass="exit" presetSubtype="2" fill="hold" grpId="0" nodeType="withEffect">
                                  <p:stCondLst>
                                    <p:cond delay="0"/>
                                  </p:stCondLst>
                                  <p:childTnLst>
                                    <p:anim calcmode="lin" valueType="num">
                                      <p:cBhvr>
                                        <p:cTn id="15" dur="3000"/>
                                        <p:tgtEl>
                                          <p:spTgt spid="5"/>
                                        </p:tgtEl>
                                        <p:attrNameLst>
                                          <p:attrName>ppt_x</p:attrName>
                                        </p:attrNameLst>
                                      </p:cBhvr>
                                      <p:tavLst>
                                        <p:tav tm="0">
                                          <p:val>
                                            <p:strVal val="ppt_x"/>
                                          </p:val>
                                        </p:tav>
                                        <p:tav tm="100000">
                                          <p:val>
                                            <p:strVal val="ppt_x+ppt_w/2"/>
                                          </p:val>
                                        </p:tav>
                                      </p:tavLst>
                                    </p:anim>
                                    <p:anim calcmode="lin" valueType="num">
                                      <p:cBhvr>
                                        <p:cTn id="16" dur="3000"/>
                                        <p:tgtEl>
                                          <p:spTgt spid="5"/>
                                        </p:tgtEl>
                                        <p:attrNameLst>
                                          <p:attrName>ppt_y</p:attrName>
                                        </p:attrNameLst>
                                      </p:cBhvr>
                                      <p:tavLst>
                                        <p:tav tm="0">
                                          <p:val>
                                            <p:strVal val="ppt_y"/>
                                          </p:val>
                                        </p:tav>
                                        <p:tav tm="100000">
                                          <p:val>
                                            <p:strVal val="ppt_y"/>
                                          </p:val>
                                        </p:tav>
                                      </p:tavLst>
                                    </p:anim>
                                    <p:anim calcmode="lin" valueType="num">
                                      <p:cBhvr>
                                        <p:cTn id="17" dur="3000"/>
                                        <p:tgtEl>
                                          <p:spTgt spid="5"/>
                                        </p:tgtEl>
                                        <p:attrNameLst>
                                          <p:attrName>ppt_w</p:attrName>
                                        </p:attrNameLst>
                                      </p:cBhvr>
                                      <p:tavLst>
                                        <p:tav tm="0">
                                          <p:val>
                                            <p:strVal val="ppt_w"/>
                                          </p:val>
                                        </p:tav>
                                        <p:tav tm="100000">
                                          <p:val>
                                            <p:fltVal val="0"/>
                                          </p:val>
                                        </p:tav>
                                      </p:tavLst>
                                    </p:anim>
                                    <p:anim calcmode="lin" valueType="num">
                                      <p:cBhvr>
                                        <p:cTn id="18" dur="3000"/>
                                        <p:tgtEl>
                                          <p:spTgt spid="5"/>
                                        </p:tgtEl>
                                        <p:attrNameLst>
                                          <p:attrName>ppt_h</p:attrName>
                                        </p:attrNameLst>
                                      </p:cBhvr>
                                      <p:tavLst>
                                        <p:tav tm="0">
                                          <p:val>
                                            <p:strVal val="ppt_h"/>
                                          </p:val>
                                        </p:tav>
                                        <p:tav tm="100000">
                                          <p:val>
                                            <p:strVal val="ppt_h"/>
                                          </p:val>
                                        </p:tav>
                                      </p:tavLst>
                                    </p:anim>
                                    <p:set>
                                      <p:cBhvr>
                                        <p:cTn id="19" dur="1" fill="hold">
                                          <p:stCondLst>
                                            <p:cond delay="2999"/>
                                          </p:stCondLst>
                                        </p:cTn>
                                        <p:tgtEl>
                                          <p:spTgt spid="5"/>
                                        </p:tgtEl>
                                        <p:attrNameLst>
                                          <p:attrName>style.visibility</p:attrName>
                                        </p:attrNameLst>
                                      </p:cBhvr>
                                      <p:to>
                                        <p:strVal val="hidden"/>
                                      </p:to>
                                    </p:set>
                                  </p:childTnLst>
                                </p:cTn>
                              </p:par>
                              <p:par>
                                <p:cTn id="20" presetID="17" presetClass="exit" presetSubtype="8" fill="hold" grpId="0" nodeType="withEffect">
                                  <p:stCondLst>
                                    <p:cond delay="0"/>
                                  </p:stCondLst>
                                  <p:childTnLst>
                                    <p:anim calcmode="lin" valueType="num">
                                      <p:cBhvr>
                                        <p:cTn id="21" dur="3000"/>
                                        <p:tgtEl>
                                          <p:spTgt spid="6"/>
                                        </p:tgtEl>
                                        <p:attrNameLst>
                                          <p:attrName>ppt_x</p:attrName>
                                        </p:attrNameLst>
                                      </p:cBhvr>
                                      <p:tavLst>
                                        <p:tav tm="0">
                                          <p:val>
                                            <p:strVal val="ppt_x"/>
                                          </p:val>
                                        </p:tav>
                                        <p:tav tm="100000">
                                          <p:val>
                                            <p:strVal val="ppt_x-ppt_w/2"/>
                                          </p:val>
                                        </p:tav>
                                      </p:tavLst>
                                    </p:anim>
                                    <p:anim calcmode="lin" valueType="num">
                                      <p:cBhvr>
                                        <p:cTn id="22" dur="3000"/>
                                        <p:tgtEl>
                                          <p:spTgt spid="6"/>
                                        </p:tgtEl>
                                        <p:attrNameLst>
                                          <p:attrName>ppt_y</p:attrName>
                                        </p:attrNameLst>
                                      </p:cBhvr>
                                      <p:tavLst>
                                        <p:tav tm="0">
                                          <p:val>
                                            <p:strVal val="ppt_y"/>
                                          </p:val>
                                        </p:tav>
                                        <p:tav tm="100000">
                                          <p:val>
                                            <p:strVal val="ppt_y"/>
                                          </p:val>
                                        </p:tav>
                                      </p:tavLst>
                                    </p:anim>
                                    <p:anim calcmode="lin" valueType="num">
                                      <p:cBhvr>
                                        <p:cTn id="23" dur="3000"/>
                                        <p:tgtEl>
                                          <p:spTgt spid="6"/>
                                        </p:tgtEl>
                                        <p:attrNameLst>
                                          <p:attrName>ppt_w</p:attrName>
                                        </p:attrNameLst>
                                      </p:cBhvr>
                                      <p:tavLst>
                                        <p:tav tm="0">
                                          <p:val>
                                            <p:strVal val="ppt_w"/>
                                          </p:val>
                                        </p:tav>
                                        <p:tav tm="100000">
                                          <p:val>
                                            <p:fltVal val="0"/>
                                          </p:val>
                                        </p:tav>
                                      </p:tavLst>
                                    </p:anim>
                                    <p:anim calcmode="lin" valueType="num">
                                      <p:cBhvr>
                                        <p:cTn id="24" dur="3000"/>
                                        <p:tgtEl>
                                          <p:spTgt spid="6"/>
                                        </p:tgtEl>
                                        <p:attrNameLst>
                                          <p:attrName>ppt_h</p:attrName>
                                        </p:attrNameLst>
                                      </p:cBhvr>
                                      <p:tavLst>
                                        <p:tav tm="0">
                                          <p:val>
                                            <p:strVal val="ppt_h"/>
                                          </p:val>
                                        </p:tav>
                                        <p:tav tm="100000">
                                          <p:val>
                                            <p:strVal val="ppt_h"/>
                                          </p:val>
                                        </p:tav>
                                      </p:tavLst>
                                    </p:anim>
                                    <p:set>
                                      <p:cBhvr>
                                        <p:cTn id="25" dur="1" fill="hold">
                                          <p:stCondLst>
                                            <p:cond delay="2999"/>
                                          </p:stCondLst>
                                        </p:cTn>
                                        <p:tgtEl>
                                          <p:spTgt spid="6"/>
                                        </p:tgtEl>
                                        <p:attrNameLst>
                                          <p:attrName>style.visibility</p:attrName>
                                        </p:attrNameLst>
                                      </p:cBhvr>
                                      <p:to>
                                        <p:strVal val="hidden"/>
                                      </p:to>
                                    </p:set>
                                  </p:childTnLst>
                                </p:cTn>
                              </p:par>
                              <p:par>
                                <p:cTn id="26" presetID="17" presetClass="exit" presetSubtype="2" fill="hold" grpId="0" nodeType="withEffect">
                                  <p:stCondLst>
                                    <p:cond delay="0"/>
                                  </p:stCondLst>
                                  <p:childTnLst>
                                    <p:anim calcmode="lin" valueType="num">
                                      <p:cBhvr>
                                        <p:cTn id="27" dur="3000"/>
                                        <p:tgtEl>
                                          <p:spTgt spid="7"/>
                                        </p:tgtEl>
                                        <p:attrNameLst>
                                          <p:attrName>ppt_x</p:attrName>
                                        </p:attrNameLst>
                                      </p:cBhvr>
                                      <p:tavLst>
                                        <p:tav tm="0">
                                          <p:val>
                                            <p:strVal val="ppt_x"/>
                                          </p:val>
                                        </p:tav>
                                        <p:tav tm="100000">
                                          <p:val>
                                            <p:strVal val="ppt_x+ppt_w/2"/>
                                          </p:val>
                                        </p:tav>
                                      </p:tavLst>
                                    </p:anim>
                                    <p:anim calcmode="lin" valueType="num">
                                      <p:cBhvr>
                                        <p:cTn id="28" dur="3000"/>
                                        <p:tgtEl>
                                          <p:spTgt spid="7"/>
                                        </p:tgtEl>
                                        <p:attrNameLst>
                                          <p:attrName>ppt_y</p:attrName>
                                        </p:attrNameLst>
                                      </p:cBhvr>
                                      <p:tavLst>
                                        <p:tav tm="0">
                                          <p:val>
                                            <p:strVal val="ppt_y"/>
                                          </p:val>
                                        </p:tav>
                                        <p:tav tm="100000">
                                          <p:val>
                                            <p:strVal val="ppt_y"/>
                                          </p:val>
                                        </p:tav>
                                      </p:tavLst>
                                    </p:anim>
                                    <p:anim calcmode="lin" valueType="num">
                                      <p:cBhvr>
                                        <p:cTn id="29" dur="3000"/>
                                        <p:tgtEl>
                                          <p:spTgt spid="7"/>
                                        </p:tgtEl>
                                        <p:attrNameLst>
                                          <p:attrName>ppt_w</p:attrName>
                                        </p:attrNameLst>
                                      </p:cBhvr>
                                      <p:tavLst>
                                        <p:tav tm="0">
                                          <p:val>
                                            <p:strVal val="ppt_w"/>
                                          </p:val>
                                        </p:tav>
                                        <p:tav tm="100000">
                                          <p:val>
                                            <p:fltVal val="0"/>
                                          </p:val>
                                        </p:tav>
                                      </p:tavLst>
                                    </p:anim>
                                    <p:anim calcmode="lin" valueType="num">
                                      <p:cBhvr>
                                        <p:cTn id="30" dur="3000"/>
                                        <p:tgtEl>
                                          <p:spTgt spid="7"/>
                                        </p:tgtEl>
                                        <p:attrNameLst>
                                          <p:attrName>ppt_h</p:attrName>
                                        </p:attrNameLst>
                                      </p:cBhvr>
                                      <p:tavLst>
                                        <p:tav tm="0">
                                          <p:val>
                                            <p:strVal val="ppt_h"/>
                                          </p:val>
                                        </p:tav>
                                        <p:tav tm="100000">
                                          <p:val>
                                            <p:strVal val="ppt_h"/>
                                          </p:val>
                                        </p:tav>
                                      </p:tavLst>
                                    </p:anim>
                                    <p:set>
                                      <p:cBhvr>
                                        <p:cTn id="31" dur="1" fill="hold">
                                          <p:stCondLst>
                                            <p:cond delay="2999"/>
                                          </p:stCondLst>
                                        </p:cTn>
                                        <p:tgtEl>
                                          <p:spTgt spid="7"/>
                                        </p:tgtEl>
                                        <p:attrNameLst>
                                          <p:attrName>style.visibility</p:attrName>
                                        </p:attrNameLst>
                                      </p:cBhvr>
                                      <p:to>
                                        <p:strVal val="hidden"/>
                                      </p:to>
                                    </p:set>
                                  </p:childTnLst>
                                </p:cTn>
                              </p:par>
                              <p:par>
                                <p:cTn id="32" presetID="17" presetClass="entr" presetSubtype="10" fill="hold" nodeType="withEffect">
                                  <p:stCondLst>
                                    <p:cond delay="0"/>
                                  </p:stCondLst>
                                  <p:childTnLst>
                                    <p:set>
                                      <p:cBhvr>
                                        <p:cTn id="33" dur="1" fill="hold">
                                          <p:stCondLst>
                                            <p:cond delay="0"/>
                                          </p:stCondLst>
                                        </p:cTn>
                                        <p:tgtEl>
                                          <p:spTgt spid="2"/>
                                        </p:tgtEl>
                                        <p:attrNameLst>
                                          <p:attrName>style.visibility</p:attrName>
                                        </p:attrNameLst>
                                      </p:cBhvr>
                                      <p:to>
                                        <p:strVal val="visible"/>
                                      </p:to>
                                    </p:set>
                                    <p:anim calcmode="lin" valueType="num">
                                      <p:cBhvr>
                                        <p:cTn id="34" dur="3000" fill="hold"/>
                                        <p:tgtEl>
                                          <p:spTgt spid="2"/>
                                        </p:tgtEl>
                                        <p:attrNameLst>
                                          <p:attrName>ppt_w</p:attrName>
                                        </p:attrNameLst>
                                      </p:cBhvr>
                                      <p:tavLst>
                                        <p:tav tm="0">
                                          <p:val>
                                            <p:fltVal val="0"/>
                                          </p:val>
                                        </p:tav>
                                        <p:tav tm="100000">
                                          <p:val>
                                            <p:strVal val="#ppt_w"/>
                                          </p:val>
                                        </p:tav>
                                      </p:tavLst>
                                    </p:anim>
                                    <p:anim calcmode="lin" valueType="num">
                                      <p:cBhvr>
                                        <p:cTn id="35" dur="3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 name="1 Imagen" descr="194671_kon-rzeka-kobieta.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
        <p:nvSpPr>
          <p:cNvPr id="4" name="3 Onda"/>
          <p:cNvSpPr/>
          <p:nvPr/>
        </p:nvSpPr>
        <p:spPr>
          <a:xfrm rot="5400000">
            <a:off x="-1107281" y="1107281"/>
            <a:ext cx="6858000" cy="4643438"/>
          </a:xfrm>
          <a:prstGeom prst="wave">
            <a:avLst>
              <a:gd name="adj1" fmla="val 20000"/>
              <a:gd name="adj2" fmla="val -10000"/>
            </a:avLst>
          </a:prstGeom>
          <a:gradFill flip="none" rotWithShape="1">
            <a:gsLst>
              <a:gs pos="0">
                <a:srgbClr val="0070C0">
                  <a:shade val="30000"/>
                  <a:satMod val="115000"/>
                  <a:alpha val="0"/>
                </a:srgbClr>
              </a:gs>
              <a:gs pos="50000">
                <a:srgbClr val="0070C0">
                  <a:shade val="67500"/>
                  <a:satMod val="115000"/>
                </a:srgbClr>
              </a:gs>
              <a:gs pos="100000">
                <a:srgbClr val="0070C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Onda"/>
          <p:cNvSpPr/>
          <p:nvPr/>
        </p:nvSpPr>
        <p:spPr>
          <a:xfrm rot="5400000" flipV="1">
            <a:off x="3500438" y="1214438"/>
            <a:ext cx="6858000" cy="4429124"/>
          </a:xfrm>
          <a:prstGeom prst="wave">
            <a:avLst>
              <a:gd name="adj1" fmla="val 20000"/>
              <a:gd name="adj2" fmla="val -10000"/>
            </a:avLst>
          </a:prstGeom>
          <a:gradFill flip="none" rotWithShape="1">
            <a:gsLst>
              <a:gs pos="0">
                <a:srgbClr val="0070C0">
                  <a:shade val="30000"/>
                  <a:satMod val="115000"/>
                  <a:alpha val="0"/>
                </a:srgbClr>
              </a:gs>
              <a:gs pos="50000">
                <a:srgbClr val="0070C0">
                  <a:shade val="67500"/>
                  <a:satMod val="115000"/>
                </a:srgbClr>
              </a:gs>
              <a:gs pos="100000">
                <a:srgbClr val="0070C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gradFill flip="none" rotWithShape="1">
            <a:gsLst>
              <a:gs pos="0">
                <a:srgbClr val="D6B19C"/>
              </a:gs>
              <a:gs pos="30000">
                <a:srgbClr val="D49E6C"/>
              </a:gs>
              <a:gs pos="70000">
                <a:srgbClr val="A65528"/>
              </a:gs>
              <a:gs pos="100000">
                <a:srgbClr val="663012"/>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17" presetClass="exit" presetSubtype="8" fill="hold" grpId="0" nodeType="withEffect">
                                  <p:stCondLst>
                                    <p:cond delay="0"/>
                                  </p:stCondLst>
                                  <p:childTnLst>
                                    <p:anim calcmode="lin" valueType="num">
                                      <p:cBhvr>
                                        <p:cTn id="9" dur="3000"/>
                                        <p:tgtEl>
                                          <p:spTgt spid="4"/>
                                        </p:tgtEl>
                                        <p:attrNameLst>
                                          <p:attrName>ppt_x</p:attrName>
                                        </p:attrNameLst>
                                      </p:cBhvr>
                                      <p:tavLst>
                                        <p:tav tm="0">
                                          <p:val>
                                            <p:strVal val="ppt_x"/>
                                          </p:val>
                                        </p:tav>
                                        <p:tav tm="100000">
                                          <p:val>
                                            <p:strVal val="ppt_x-ppt_w/2"/>
                                          </p:val>
                                        </p:tav>
                                      </p:tavLst>
                                    </p:anim>
                                    <p:anim calcmode="lin" valueType="num">
                                      <p:cBhvr>
                                        <p:cTn id="10" dur="3000"/>
                                        <p:tgtEl>
                                          <p:spTgt spid="4"/>
                                        </p:tgtEl>
                                        <p:attrNameLst>
                                          <p:attrName>ppt_y</p:attrName>
                                        </p:attrNameLst>
                                      </p:cBhvr>
                                      <p:tavLst>
                                        <p:tav tm="0">
                                          <p:val>
                                            <p:strVal val="ppt_y"/>
                                          </p:val>
                                        </p:tav>
                                        <p:tav tm="100000">
                                          <p:val>
                                            <p:strVal val="ppt_y"/>
                                          </p:val>
                                        </p:tav>
                                      </p:tavLst>
                                    </p:anim>
                                    <p:anim calcmode="lin" valueType="num">
                                      <p:cBhvr>
                                        <p:cTn id="11" dur="3000"/>
                                        <p:tgtEl>
                                          <p:spTgt spid="4"/>
                                        </p:tgtEl>
                                        <p:attrNameLst>
                                          <p:attrName>ppt_w</p:attrName>
                                        </p:attrNameLst>
                                      </p:cBhvr>
                                      <p:tavLst>
                                        <p:tav tm="0">
                                          <p:val>
                                            <p:strVal val="ppt_w"/>
                                          </p:val>
                                        </p:tav>
                                        <p:tav tm="100000">
                                          <p:val>
                                            <p:fltVal val="0"/>
                                          </p:val>
                                        </p:tav>
                                      </p:tavLst>
                                    </p:anim>
                                    <p:anim calcmode="lin" valueType="num">
                                      <p:cBhvr>
                                        <p:cTn id="12" dur="3000"/>
                                        <p:tgtEl>
                                          <p:spTgt spid="4"/>
                                        </p:tgtEl>
                                        <p:attrNameLst>
                                          <p:attrName>ppt_h</p:attrName>
                                        </p:attrNameLst>
                                      </p:cBhvr>
                                      <p:tavLst>
                                        <p:tav tm="0">
                                          <p:val>
                                            <p:strVal val="ppt_h"/>
                                          </p:val>
                                        </p:tav>
                                        <p:tav tm="100000">
                                          <p:val>
                                            <p:strVal val="ppt_h"/>
                                          </p:val>
                                        </p:tav>
                                      </p:tavLst>
                                    </p:anim>
                                    <p:set>
                                      <p:cBhvr>
                                        <p:cTn id="13" dur="1" fill="hold">
                                          <p:stCondLst>
                                            <p:cond delay="2999"/>
                                          </p:stCondLst>
                                        </p:cTn>
                                        <p:tgtEl>
                                          <p:spTgt spid="4"/>
                                        </p:tgtEl>
                                        <p:attrNameLst>
                                          <p:attrName>style.visibility</p:attrName>
                                        </p:attrNameLst>
                                      </p:cBhvr>
                                      <p:to>
                                        <p:strVal val="hidden"/>
                                      </p:to>
                                    </p:set>
                                  </p:childTnLst>
                                </p:cTn>
                              </p:par>
                              <p:par>
                                <p:cTn id="14" presetID="2" presetClass="exit" presetSubtype="2" fill="hold" grpId="1" nodeType="withEffect">
                                  <p:stCondLst>
                                    <p:cond delay="0"/>
                                  </p:stCondLst>
                                  <p:childTnLst>
                                    <p:anim calcmode="lin" valueType="num">
                                      <p:cBhvr additive="base">
                                        <p:cTn id="15" dur="3000"/>
                                        <p:tgtEl>
                                          <p:spTgt spid="4"/>
                                        </p:tgtEl>
                                        <p:attrNameLst>
                                          <p:attrName>ppt_x</p:attrName>
                                        </p:attrNameLst>
                                      </p:cBhvr>
                                      <p:tavLst>
                                        <p:tav tm="0">
                                          <p:val>
                                            <p:strVal val="ppt_x"/>
                                          </p:val>
                                        </p:tav>
                                        <p:tav tm="100000">
                                          <p:val>
                                            <p:strVal val="1+ppt_w/2"/>
                                          </p:val>
                                        </p:tav>
                                      </p:tavLst>
                                    </p:anim>
                                    <p:anim calcmode="lin" valueType="num">
                                      <p:cBhvr additive="base">
                                        <p:cTn id="16" dur="3000"/>
                                        <p:tgtEl>
                                          <p:spTgt spid="4"/>
                                        </p:tgtEl>
                                        <p:attrNameLst>
                                          <p:attrName>ppt_y</p:attrName>
                                        </p:attrNameLst>
                                      </p:cBhvr>
                                      <p:tavLst>
                                        <p:tav tm="0">
                                          <p:val>
                                            <p:strVal val="ppt_y"/>
                                          </p:val>
                                        </p:tav>
                                        <p:tav tm="100000">
                                          <p:val>
                                            <p:strVal val="ppt_y"/>
                                          </p:val>
                                        </p:tav>
                                      </p:tavLst>
                                    </p:anim>
                                    <p:set>
                                      <p:cBhvr>
                                        <p:cTn id="17" dur="1" fill="hold">
                                          <p:stCondLst>
                                            <p:cond delay="2999"/>
                                          </p:stCondLst>
                                        </p:cTn>
                                        <p:tgtEl>
                                          <p:spTgt spid="4"/>
                                        </p:tgtEl>
                                        <p:attrNameLst>
                                          <p:attrName>style.visibility</p:attrName>
                                        </p:attrNameLst>
                                      </p:cBhvr>
                                      <p:to>
                                        <p:strVal val="hidden"/>
                                      </p:to>
                                    </p:set>
                                  </p:childTnLst>
                                </p:cTn>
                              </p:par>
                              <p:par>
                                <p:cTn id="18" presetID="17" presetClass="exit" presetSubtype="2" fill="hold" grpId="0" nodeType="withEffect">
                                  <p:stCondLst>
                                    <p:cond delay="0"/>
                                  </p:stCondLst>
                                  <p:childTnLst>
                                    <p:anim calcmode="lin" valueType="num">
                                      <p:cBhvr>
                                        <p:cTn id="19" dur="3000"/>
                                        <p:tgtEl>
                                          <p:spTgt spid="5"/>
                                        </p:tgtEl>
                                        <p:attrNameLst>
                                          <p:attrName>ppt_x</p:attrName>
                                        </p:attrNameLst>
                                      </p:cBhvr>
                                      <p:tavLst>
                                        <p:tav tm="0">
                                          <p:val>
                                            <p:strVal val="ppt_x"/>
                                          </p:val>
                                        </p:tav>
                                        <p:tav tm="100000">
                                          <p:val>
                                            <p:strVal val="ppt_x+ppt_w/2"/>
                                          </p:val>
                                        </p:tav>
                                      </p:tavLst>
                                    </p:anim>
                                    <p:anim calcmode="lin" valueType="num">
                                      <p:cBhvr>
                                        <p:cTn id="20" dur="3000"/>
                                        <p:tgtEl>
                                          <p:spTgt spid="5"/>
                                        </p:tgtEl>
                                        <p:attrNameLst>
                                          <p:attrName>ppt_y</p:attrName>
                                        </p:attrNameLst>
                                      </p:cBhvr>
                                      <p:tavLst>
                                        <p:tav tm="0">
                                          <p:val>
                                            <p:strVal val="ppt_y"/>
                                          </p:val>
                                        </p:tav>
                                        <p:tav tm="100000">
                                          <p:val>
                                            <p:strVal val="ppt_y"/>
                                          </p:val>
                                        </p:tav>
                                      </p:tavLst>
                                    </p:anim>
                                    <p:anim calcmode="lin" valueType="num">
                                      <p:cBhvr>
                                        <p:cTn id="21" dur="3000"/>
                                        <p:tgtEl>
                                          <p:spTgt spid="5"/>
                                        </p:tgtEl>
                                        <p:attrNameLst>
                                          <p:attrName>ppt_w</p:attrName>
                                        </p:attrNameLst>
                                      </p:cBhvr>
                                      <p:tavLst>
                                        <p:tav tm="0">
                                          <p:val>
                                            <p:strVal val="ppt_w"/>
                                          </p:val>
                                        </p:tav>
                                        <p:tav tm="100000">
                                          <p:val>
                                            <p:fltVal val="0"/>
                                          </p:val>
                                        </p:tav>
                                      </p:tavLst>
                                    </p:anim>
                                    <p:anim calcmode="lin" valueType="num">
                                      <p:cBhvr>
                                        <p:cTn id="22" dur="3000"/>
                                        <p:tgtEl>
                                          <p:spTgt spid="5"/>
                                        </p:tgtEl>
                                        <p:attrNameLst>
                                          <p:attrName>ppt_h</p:attrName>
                                        </p:attrNameLst>
                                      </p:cBhvr>
                                      <p:tavLst>
                                        <p:tav tm="0">
                                          <p:val>
                                            <p:strVal val="ppt_h"/>
                                          </p:val>
                                        </p:tav>
                                        <p:tav tm="100000">
                                          <p:val>
                                            <p:strVal val="ppt_h"/>
                                          </p:val>
                                        </p:tav>
                                      </p:tavLst>
                                    </p:anim>
                                    <p:set>
                                      <p:cBhvr>
                                        <p:cTn id="23" dur="1" fill="hold">
                                          <p:stCondLst>
                                            <p:cond delay="2999"/>
                                          </p:stCondLst>
                                        </p:cTn>
                                        <p:tgtEl>
                                          <p:spTgt spid="5"/>
                                        </p:tgtEl>
                                        <p:attrNameLst>
                                          <p:attrName>style.visibility</p:attrName>
                                        </p:attrNameLst>
                                      </p:cBhvr>
                                      <p:to>
                                        <p:strVal val="hidden"/>
                                      </p:to>
                                    </p:set>
                                  </p:childTnLst>
                                </p:cTn>
                              </p:par>
                              <p:par>
                                <p:cTn id="24" presetID="2" presetClass="exit" presetSubtype="8" fill="hold" grpId="1" nodeType="withEffect">
                                  <p:stCondLst>
                                    <p:cond delay="0"/>
                                  </p:stCondLst>
                                  <p:childTnLst>
                                    <p:anim calcmode="lin" valueType="num">
                                      <p:cBhvr additive="base">
                                        <p:cTn id="25" dur="3000"/>
                                        <p:tgtEl>
                                          <p:spTgt spid="5"/>
                                        </p:tgtEl>
                                        <p:attrNameLst>
                                          <p:attrName>ppt_x</p:attrName>
                                        </p:attrNameLst>
                                      </p:cBhvr>
                                      <p:tavLst>
                                        <p:tav tm="0">
                                          <p:val>
                                            <p:strVal val="ppt_x"/>
                                          </p:val>
                                        </p:tav>
                                        <p:tav tm="100000">
                                          <p:val>
                                            <p:strVal val="0-ppt_w/2"/>
                                          </p:val>
                                        </p:tav>
                                      </p:tavLst>
                                    </p:anim>
                                    <p:anim calcmode="lin" valueType="num">
                                      <p:cBhvr additive="base">
                                        <p:cTn id="26" dur="3000"/>
                                        <p:tgtEl>
                                          <p:spTgt spid="5"/>
                                        </p:tgtEl>
                                        <p:attrNameLst>
                                          <p:attrName>ppt_y</p:attrName>
                                        </p:attrNameLst>
                                      </p:cBhvr>
                                      <p:tavLst>
                                        <p:tav tm="0">
                                          <p:val>
                                            <p:strVal val="ppt_y"/>
                                          </p:val>
                                        </p:tav>
                                        <p:tav tm="100000">
                                          <p:val>
                                            <p:strVal val="ppt_y"/>
                                          </p:val>
                                        </p:tav>
                                      </p:tavLst>
                                    </p:anim>
                                    <p:set>
                                      <p:cBhvr>
                                        <p:cTn id="27" dur="1" fill="hold">
                                          <p:stCondLst>
                                            <p:cond delay="2999"/>
                                          </p:stCondLst>
                                        </p:cTn>
                                        <p:tgtEl>
                                          <p:spTgt spid="5"/>
                                        </p:tgtEl>
                                        <p:attrNameLst>
                                          <p:attrName>style.visibility</p:attrName>
                                        </p:attrNameLst>
                                      </p:cBhvr>
                                      <p:to>
                                        <p:strVal val="hidden"/>
                                      </p:to>
                                    </p:set>
                                  </p:childTnLst>
                                </p:cTn>
                              </p:par>
                              <p:par>
                                <p:cTn id="28" presetID="17" presetClass="entr" presetSubtype="10" fill="hold" nodeType="withEffect">
                                  <p:stCondLst>
                                    <p:cond delay="0"/>
                                  </p:stCondLst>
                                  <p:childTnLst>
                                    <p:set>
                                      <p:cBhvr>
                                        <p:cTn id="29" dur="1" fill="hold">
                                          <p:stCondLst>
                                            <p:cond delay="0"/>
                                          </p:stCondLst>
                                        </p:cTn>
                                        <p:tgtEl>
                                          <p:spTgt spid="2"/>
                                        </p:tgtEl>
                                        <p:attrNameLst>
                                          <p:attrName>style.visibility</p:attrName>
                                        </p:attrNameLst>
                                      </p:cBhvr>
                                      <p:to>
                                        <p:strVal val="visible"/>
                                      </p:to>
                                    </p:set>
                                    <p:anim calcmode="lin" valueType="num">
                                      <p:cBhvr>
                                        <p:cTn id="30" dur="3000" fill="hold"/>
                                        <p:tgtEl>
                                          <p:spTgt spid="2"/>
                                        </p:tgtEl>
                                        <p:attrNameLst>
                                          <p:attrName>ppt_w</p:attrName>
                                        </p:attrNameLst>
                                      </p:cBhvr>
                                      <p:tavLst>
                                        <p:tav tm="0">
                                          <p:val>
                                            <p:fltVal val="0"/>
                                          </p:val>
                                        </p:tav>
                                        <p:tav tm="100000">
                                          <p:val>
                                            <p:strVal val="#ppt_w"/>
                                          </p:val>
                                        </p:tav>
                                      </p:tavLst>
                                    </p:anim>
                                    <p:anim calcmode="lin" valueType="num">
                                      <p:cBhvr>
                                        <p:cTn id="31" dur="3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P spid="6"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lumMod val="50000"/>
          </a:schemeClr>
        </a:solidFill>
        <a:effectLst/>
      </p:bgPr>
    </p:bg>
    <p:spTree>
      <p:nvGrpSpPr>
        <p:cNvPr id="1" name=""/>
        <p:cNvGrpSpPr/>
        <p:nvPr/>
      </p:nvGrpSpPr>
      <p:grpSpPr>
        <a:xfrm>
          <a:off x="0" y="0"/>
          <a:ext cx="0" cy="0"/>
          <a:chOff x="0" y="0"/>
          <a:chExt cx="0" cy="0"/>
        </a:xfrm>
      </p:grpSpPr>
      <p:pic>
        <p:nvPicPr>
          <p:cNvPr id="2" name="1 Imagen" descr="195438_bialy-kon-aka-mgla-wit.jpg"/>
          <p:cNvPicPr>
            <a:picLocks noGrp="1" noChangeAspect="1"/>
          </p:cNvPicPr>
          <p:nvPr isPhoto="1"/>
        </p:nvPicPr>
        <p:blipFill>
          <a:blip r:embed="rId2">
            <a:lum/>
          </a:blip>
          <a:stretch>
            <a:fillRect/>
          </a:stretch>
        </p:blipFill>
        <p:spPr>
          <a:xfrm>
            <a:off x="0" y="3175"/>
            <a:ext cx="9144000" cy="6851650"/>
          </a:xfrm>
          <a:prstGeom prst="rect">
            <a:avLst/>
          </a:prstGeom>
          <a:noFill/>
          <a:ln>
            <a:noFill/>
          </a:ln>
        </p:spPr>
      </p:pic>
      <p:sp>
        <p:nvSpPr>
          <p:cNvPr id="4" name="3 Paralelogramo"/>
          <p:cNvSpPr/>
          <p:nvPr/>
        </p:nvSpPr>
        <p:spPr>
          <a:xfrm>
            <a:off x="0" y="0"/>
            <a:ext cx="4572000" cy="6858000"/>
          </a:xfrm>
          <a:prstGeom prst="parallelogram">
            <a:avLst>
              <a:gd name="adj" fmla="val 65848"/>
            </a:avLst>
          </a:prstGeom>
          <a:solidFill>
            <a:srgbClr val="904E1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Paralelogramo"/>
          <p:cNvSpPr/>
          <p:nvPr/>
        </p:nvSpPr>
        <p:spPr>
          <a:xfrm flipH="1">
            <a:off x="4572000" y="0"/>
            <a:ext cx="4572000" cy="6858000"/>
          </a:xfrm>
          <a:prstGeom prst="parallelogram">
            <a:avLst>
              <a:gd name="adj" fmla="val 70848"/>
            </a:avLst>
          </a:prstGeom>
          <a:solidFill>
            <a:srgbClr val="904E1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riángulo rectángulo"/>
          <p:cNvSpPr/>
          <p:nvPr/>
        </p:nvSpPr>
        <p:spPr>
          <a:xfrm flipV="1">
            <a:off x="0" y="0"/>
            <a:ext cx="3000364" cy="6858000"/>
          </a:xfrm>
          <a:prstGeom prst="rtTriangle">
            <a:avLst/>
          </a:prstGeom>
          <a:gradFill flip="none" rotWithShape="1">
            <a:gsLst>
              <a:gs pos="0">
                <a:schemeClr val="bg1">
                  <a:lumMod val="65000"/>
                  <a:shade val="30000"/>
                  <a:satMod val="115000"/>
                  <a:alpha val="0"/>
                </a:schemeClr>
              </a:gs>
              <a:gs pos="50000">
                <a:schemeClr val="bg1">
                  <a:lumMod val="65000"/>
                  <a:shade val="67500"/>
                  <a:satMod val="115000"/>
                </a:schemeClr>
              </a:gs>
              <a:gs pos="100000">
                <a:schemeClr val="bg1">
                  <a:lumMod val="65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rectángulo"/>
          <p:cNvSpPr/>
          <p:nvPr/>
        </p:nvSpPr>
        <p:spPr>
          <a:xfrm flipH="1" flipV="1">
            <a:off x="5929322" y="0"/>
            <a:ext cx="3214678" cy="6858000"/>
          </a:xfrm>
          <a:prstGeom prst="rtTriangle">
            <a:avLst/>
          </a:prstGeom>
          <a:gradFill flip="none" rotWithShape="1">
            <a:gsLst>
              <a:gs pos="0">
                <a:schemeClr val="bg1">
                  <a:lumMod val="65000"/>
                  <a:shade val="30000"/>
                  <a:satMod val="115000"/>
                  <a:alpha val="0"/>
                </a:schemeClr>
              </a:gs>
              <a:gs pos="50000">
                <a:schemeClr val="bg1">
                  <a:lumMod val="65000"/>
                  <a:shade val="67500"/>
                  <a:satMod val="115000"/>
                </a:schemeClr>
              </a:gs>
              <a:gs pos="100000">
                <a:schemeClr val="bg1">
                  <a:lumMod val="65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rectángulo"/>
          <p:cNvSpPr/>
          <p:nvPr/>
        </p:nvSpPr>
        <p:spPr>
          <a:xfrm>
            <a:off x="4572000" y="0"/>
            <a:ext cx="3214710" cy="6858000"/>
          </a:xfrm>
          <a:prstGeom prst="rtTriangle">
            <a:avLst/>
          </a:prstGeom>
          <a:gradFill flip="none" rotWithShape="1">
            <a:gsLst>
              <a:gs pos="0">
                <a:srgbClr val="E5AD75">
                  <a:shade val="30000"/>
                  <a:satMod val="115000"/>
                  <a:alpha val="0"/>
                </a:srgbClr>
              </a:gs>
              <a:gs pos="50000">
                <a:srgbClr val="E5AD75">
                  <a:shade val="67500"/>
                  <a:satMod val="115000"/>
                </a:srgbClr>
              </a:gs>
              <a:gs pos="100000">
                <a:srgbClr val="E5AD75">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rectángulo"/>
          <p:cNvSpPr/>
          <p:nvPr/>
        </p:nvSpPr>
        <p:spPr>
          <a:xfrm flipH="1">
            <a:off x="1571604" y="0"/>
            <a:ext cx="3009920" cy="6858000"/>
          </a:xfrm>
          <a:prstGeom prst="rtTriangle">
            <a:avLst/>
          </a:prstGeom>
          <a:gradFill flip="none" rotWithShape="1">
            <a:gsLst>
              <a:gs pos="0">
                <a:srgbClr val="E5AD75">
                  <a:shade val="30000"/>
                  <a:satMod val="115000"/>
                  <a:alpha val="0"/>
                </a:srgbClr>
              </a:gs>
              <a:gs pos="50000">
                <a:srgbClr val="E5AD75">
                  <a:shade val="67500"/>
                  <a:satMod val="115000"/>
                </a:srgbClr>
              </a:gs>
              <a:gs pos="100000">
                <a:srgbClr val="E5AD75">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0" y="0"/>
            <a:ext cx="9144000" cy="6858000"/>
          </a:xfrm>
          <a:prstGeom prst="rect">
            <a:avLst/>
          </a:prstGeom>
          <a:gradFill flip="none" rotWithShape="1">
            <a:gsLst>
              <a:gs pos="0">
                <a:srgbClr val="D6B19C"/>
              </a:gs>
              <a:gs pos="30000">
                <a:srgbClr val="D49E6C"/>
              </a:gs>
              <a:gs pos="70000">
                <a:srgbClr val="A65528"/>
              </a:gs>
              <a:gs pos="100000">
                <a:srgbClr val="663012"/>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0"/>
                                        </p:tgtEl>
                                        <p:attrNameLst>
                                          <p:attrName>style.opacity</p:attrName>
                                        </p:attrNameLst>
                                      </p:cBhvr>
                                      <p:to>
                                        <p:strVal val="0"/>
                                      </p:to>
                                    </p:set>
                                    <p:animEffect filter="image" prLst="opacity: 0">
                                      <p:cBhvr rctx="IE">
                                        <p:cTn id="7" dur="indefinite"/>
                                        <p:tgtEl>
                                          <p:spTgt spid="10"/>
                                        </p:tgtEl>
                                      </p:cBhvr>
                                    </p:animEffect>
                                  </p:childTnLst>
                                </p:cTn>
                              </p:par>
                              <p:par>
                                <p:cTn id="8" presetID="2" presetClass="exit" presetSubtype="12" fill="hold" grpId="1" nodeType="withEffect">
                                  <p:stCondLst>
                                    <p:cond delay="0"/>
                                  </p:stCondLst>
                                  <p:childTnLst>
                                    <p:anim calcmode="lin" valueType="num">
                                      <p:cBhvr additive="base">
                                        <p:cTn id="9" dur="3000"/>
                                        <p:tgtEl>
                                          <p:spTgt spid="4"/>
                                        </p:tgtEl>
                                        <p:attrNameLst>
                                          <p:attrName>ppt_x</p:attrName>
                                        </p:attrNameLst>
                                      </p:cBhvr>
                                      <p:tavLst>
                                        <p:tav tm="0">
                                          <p:val>
                                            <p:strVal val="ppt_x"/>
                                          </p:val>
                                        </p:tav>
                                        <p:tav tm="100000">
                                          <p:val>
                                            <p:strVal val="0-ppt_w/2"/>
                                          </p:val>
                                        </p:tav>
                                      </p:tavLst>
                                    </p:anim>
                                    <p:anim calcmode="lin" valueType="num">
                                      <p:cBhvr additive="base">
                                        <p:cTn id="10" dur="3000"/>
                                        <p:tgtEl>
                                          <p:spTgt spid="4"/>
                                        </p:tgtEl>
                                        <p:attrNameLst>
                                          <p:attrName>ppt_y</p:attrName>
                                        </p:attrNameLst>
                                      </p:cBhvr>
                                      <p:tavLst>
                                        <p:tav tm="0">
                                          <p:val>
                                            <p:strVal val="ppt_y"/>
                                          </p:val>
                                        </p:tav>
                                        <p:tav tm="100000">
                                          <p:val>
                                            <p:strVal val="1+ppt_h/2"/>
                                          </p:val>
                                        </p:tav>
                                      </p:tavLst>
                                    </p:anim>
                                    <p:set>
                                      <p:cBhvr>
                                        <p:cTn id="11" dur="1" fill="hold">
                                          <p:stCondLst>
                                            <p:cond delay="2999"/>
                                          </p:stCondLst>
                                        </p:cTn>
                                        <p:tgtEl>
                                          <p:spTgt spid="4"/>
                                        </p:tgtEl>
                                        <p:attrNameLst>
                                          <p:attrName>style.visibility</p:attrName>
                                        </p:attrNameLst>
                                      </p:cBhvr>
                                      <p:to>
                                        <p:strVal val="hidden"/>
                                      </p:to>
                                    </p:set>
                                  </p:childTnLst>
                                </p:cTn>
                              </p:par>
                              <p:par>
                                <p:cTn id="12" presetID="2" presetClass="exit" presetSubtype="6" fill="hold" grpId="1" nodeType="withEffect">
                                  <p:stCondLst>
                                    <p:cond delay="0"/>
                                  </p:stCondLst>
                                  <p:childTnLst>
                                    <p:anim calcmode="lin" valueType="num">
                                      <p:cBhvr additive="base">
                                        <p:cTn id="13" dur="3000"/>
                                        <p:tgtEl>
                                          <p:spTgt spid="5"/>
                                        </p:tgtEl>
                                        <p:attrNameLst>
                                          <p:attrName>ppt_x</p:attrName>
                                        </p:attrNameLst>
                                      </p:cBhvr>
                                      <p:tavLst>
                                        <p:tav tm="0">
                                          <p:val>
                                            <p:strVal val="ppt_x"/>
                                          </p:val>
                                        </p:tav>
                                        <p:tav tm="100000">
                                          <p:val>
                                            <p:strVal val="1+ppt_w/2"/>
                                          </p:val>
                                        </p:tav>
                                      </p:tavLst>
                                    </p:anim>
                                    <p:anim calcmode="lin" valueType="num">
                                      <p:cBhvr additive="base">
                                        <p:cTn id="14" dur="3000"/>
                                        <p:tgtEl>
                                          <p:spTgt spid="5"/>
                                        </p:tgtEl>
                                        <p:attrNameLst>
                                          <p:attrName>ppt_y</p:attrName>
                                        </p:attrNameLst>
                                      </p:cBhvr>
                                      <p:tavLst>
                                        <p:tav tm="0">
                                          <p:val>
                                            <p:strVal val="ppt_y"/>
                                          </p:val>
                                        </p:tav>
                                        <p:tav tm="100000">
                                          <p:val>
                                            <p:strVal val="1+ppt_h/2"/>
                                          </p:val>
                                        </p:tav>
                                      </p:tavLst>
                                    </p:anim>
                                    <p:set>
                                      <p:cBhvr>
                                        <p:cTn id="15" dur="1" fill="hold">
                                          <p:stCondLst>
                                            <p:cond delay="2999"/>
                                          </p:stCondLst>
                                        </p:cTn>
                                        <p:tgtEl>
                                          <p:spTgt spid="5"/>
                                        </p:tgtEl>
                                        <p:attrNameLst>
                                          <p:attrName>style.visibility</p:attrName>
                                        </p:attrNameLst>
                                      </p:cBhvr>
                                      <p:to>
                                        <p:strVal val="hidden"/>
                                      </p:to>
                                    </p:set>
                                  </p:childTnLst>
                                </p:cTn>
                              </p:par>
                              <p:par>
                                <p:cTn id="16" presetID="3" presetClass="exit" presetSubtype="10" fill="hold" grpId="0" nodeType="withEffect">
                                  <p:stCondLst>
                                    <p:cond delay="0"/>
                                  </p:stCondLst>
                                  <p:childTnLst>
                                    <p:animEffect transition="out" filter="blinds(horizontal)">
                                      <p:cBhvr>
                                        <p:cTn id="17" dur="3000"/>
                                        <p:tgtEl>
                                          <p:spTgt spid="4"/>
                                        </p:tgtEl>
                                      </p:cBhvr>
                                    </p:animEffect>
                                    <p:set>
                                      <p:cBhvr>
                                        <p:cTn id="18" dur="1" fill="hold">
                                          <p:stCondLst>
                                            <p:cond delay="2999"/>
                                          </p:stCondLst>
                                        </p:cTn>
                                        <p:tgtEl>
                                          <p:spTgt spid="4"/>
                                        </p:tgtEl>
                                        <p:attrNameLst>
                                          <p:attrName>style.visibility</p:attrName>
                                        </p:attrNameLst>
                                      </p:cBhvr>
                                      <p:to>
                                        <p:strVal val="hidden"/>
                                      </p:to>
                                    </p:set>
                                  </p:childTnLst>
                                </p:cTn>
                              </p:par>
                              <p:par>
                                <p:cTn id="19" presetID="3" presetClass="exit" presetSubtype="10" fill="hold" grpId="0" nodeType="withEffect">
                                  <p:stCondLst>
                                    <p:cond delay="0"/>
                                  </p:stCondLst>
                                  <p:childTnLst>
                                    <p:animEffect transition="out" filter="blinds(horizontal)">
                                      <p:cBhvr>
                                        <p:cTn id="20" dur="3000"/>
                                        <p:tgtEl>
                                          <p:spTgt spid="5"/>
                                        </p:tgtEl>
                                      </p:cBhvr>
                                    </p:animEffect>
                                    <p:set>
                                      <p:cBhvr>
                                        <p:cTn id="21" dur="1" fill="hold">
                                          <p:stCondLst>
                                            <p:cond delay="2999"/>
                                          </p:stCondLst>
                                        </p:cTn>
                                        <p:tgtEl>
                                          <p:spTgt spid="5"/>
                                        </p:tgtEl>
                                        <p:attrNameLst>
                                          <p:attrName>style.visibility</p:attrName>
                                        </p:attrNameLst>
                                      </p:cBhvr>
                                      <p:to>
                                        <p:strVal val="hidden"/>
                                      </p:to>
                                    </p:set>
                                  </p:childTnLst>
                                </p:cTn>
                              </p:par>
                              <p:par>
                                <p:cTn id="22" presetID="17" presetClass="exit" presetSubtype="2" fill="hold" grpId="0" nodeType="withEffect">
                                  <p:stCondLst>
                                    <p:cond delay="0"/>
                                  </p:stCondLst>
                                  <p:childTnLst>
                                    <p:anim calcmode="lin" valueType="num">
                                      <p:cBhvr>
                                        <p:cTn id="23" dur="3000"/>
                                        <p:tgtEl>
                                          <p:spTgt spid="7"/>
                                        </p:tgtEl>
                                        <p:attrNameLst>
                                          <p:attrName>ppt_x</p:attrName>
                                        </p:attrNameLst>
                                      </p:cBhvr>
                                      <p:tavLst>
                                        <p:tav tm="0">
                                          <p:val>
                                            <p:strVal val="ppt_x"/>
                                          </p:val>
                                        </p:tav>
                                        <p:tav tm="100000">
                                          <p:val>
                                            <p:strVal val="ppt_x+ppt_w/2"/>
                                          </p:val>
                                        </p:tav>
                                      </p:tavLst>
                                    </p:anim>
                                    <p:anim calcmode="lin" valueType="num">
                                      <p:cBhvr>
                                        <p:cTn id="24" dur="3000"/>
                                        <p:tgtEl>
                                          <p:spTgt spid="7"/>
                                        </p:tgtEl>
                                        <p:attrNameLst>
                                          <p:attrName>ppt_y</p:attrName>
                                        </p:attrNameLst>
                                      </p:cBhvr>
                                      <p:tavLst>
                                        <p:tav tm="0">
                                          <p:val>
                                            <p:strVal val="ppt_y"/>
                                          </p:val>
                                        </p:tav>
                                        <p:tav tm="100000">
                                          <p:val>
                                            <p:strVal val="ppt_y"/>
                                          </p:val>
                                        </p:tav>
                                      </p:tavLst>
                                    </p:anim>
                                    <p:anim calcmode="lin" valueType="num">
                                      <p:cBhvr>
                                        <p:cTn id="25" dur="3000"/>
                                        <p:tgtEl>
                                          <p:spTgt spid="7"/>
                                        </p:tgtEl>
                                        <p:attrNameLst>
                                          <p:attrName>ppt_w</p:attrName>
                                        </p:attrNameLst>
                                      </p:cBhvr>
                                      <p:tavLst>
                                        <p:tav tm="0">
                                          <p:val>
                                            <p:strVal val="ppt_w"/>
                                          </p:val>
                                        </p:tav>
                                        <p:tav tm="100000">
                                          <p:val>
                                            <p:fltVal val="0"/>
                                          </p:val>
                                        </p:tav>
                                      </p:tavLst>
                                    </p:anim>
                                    <p:anim calcmode="lin" valueType="num">
                                      <p:cBhvr>
                                        <p:cTn id="26" dur="3000"/>
                                        <p:tgtEl>
                                          <p:spTgt spid="7"/>
                                        </p:tgtEl>
                                        <p:attrNameLst>
                                          <p:attrName>ppt_h</p:attrName>
                                        </p:attrNameLst>
                                      </p:cBhvr>
                                      <p:tavLst>
                                        <p:tav tm="0">
                                          <p:val>
                                            <p:strVal val="ppt_h"/>
                                          </p:val>
                                        </p:tav>
                                        <p:tav tm="100000">
                                          <p:val>
                                            <p:strVal val="ppt_h"/>
                                          </p:val>
                                        </p:tav>
                                      </p:tavLst>
                                    </p:anim>
                                    <p:set>
                                      <p:cBhvr>
                                        <p:cTn id="27" dur="1" fill="hold">
                                          <p:stCondLst>
                                            <p:cond delay="2999"/>
                                          </p:stCondLst>
                                        </p:cTn>
                                        <p:tgtEl>
                                          <p:spTgt spid="7"/>
                                        </p:tgtEl>
                                        <p:attrNameLst>
                                          <p:attrName>style.visibility</p:attrName>
                                        </p:attrNameLst>
                                      </p:cBhvr>
                                      <p:to>
                                        <p:strVal val="hidden"/>
                                      </p:to>
                                    </p:set>
                                  </p:childTnLst>
                                </p:cTn>
                              </p:par>
                              <p:par>
                                <p:cTn id="28" presetID="17" presetClass="exit" presetSubtype="8" fill="hold" grpId="0" nodeType="withEffect">
                                  <p:stCondLst>
                                    <p:cond delay="0"/>
                                  </p:stCondLst>
                                  <p:childTnLst>
                                    <p:anim calcmode="lin" valueType="num">
                                      <p:cBhvr>
                                        <p:cTn id="29" dur="3000"/>
                                        <p:tgtEl>
                                          <p:spTgt spid="6"/>
                                        </p:tgtEl>
                                        <p:attrNameLst>
                                          <p:attrName>ppt_x</p:attrName>
                                        </p:attrNameLst>
                                      </p:cBhvr>
                                      <p:tavLst>
                                        <p:tav tm="0">
                                          <p:val>
                                            <p:strVal val="ppt_x"/>
                                          </p:val>
                                        </p:tav>
                                        <p:tav tm="100000">
                                          <p:val>
                                            <p:strVal val="ppt_x-ppt_w/2"/>
                                          </p:val>
                                        </p:tav>
                                      </p:tavLst>
                                    </p:anim>
                                    <p:anim calcmode="lin" valueType="num">
                                      <p:cBhvr>
                                        <p:cTn id="30" dur="3000"/>
                                        <p:tgtEl>
                                          <p:spTgt spid="6"/>
                                        </p:tgtEl>
                                        <p:attrNameLst>
                                          <p:attrName>ppt_y</p:attrName>
                                        </p:attrNameLst>
                                      </p:cBhvr>
                                      <p:tavLst>
                                        <p:tav tm="0">
                                          <p:val>
                                            <p:strVal val="ppt_y"/>
                                          </p:val>
                                        </p:tav>
                                        <p:tav tm="100000">
                                          <p:val>
                                            <p:strVal val="ppt_y"/>
                                          </p:val>
                                        </p:tav>
                                      </p:tavLst>
                                    </p:anim>
                                    <p:anim calcmode="lin" valueType="num">
                                      <p:cBhvr>
                                        <p:cTn id="31" dur="3000"/>
                                        <p:tgtEl>
                                          <p:spTgt spid="6"/>
                                        </p:tgtEl>
                                        <p:attrNameLst>
                                          <p:attrName>ppt_w</p:attrName>
                                        </p:attrNameLst>
                                      </p:cBhvr>
                                      <p:tavLst>
                                        <p:tav tm="0">
                                          <p:val>
                                            <p:strVal val="ppt_w"/>
                                          </p:val>
                                        </p:tav>
                                        <p:tav tm="100000">
                                          <p:val>
                                            <p:fltVal val="0"/>
                                          </p:val>
                                        </p:tav>
                                      </p:tavLst>
                                    </p:anim>
                                    <p:anim calcmode="lin" valueType="num">
                                      <p:cBhvr>
                                        <p:cTn id="32" dur="3000"/>
                                        <p:tgtEl>
                                          <p:spTgt spid="6"/>
                                        </p:tgtEl>
                                        <p:attrNameLst>
                                          <p:attrName>ppt_h</p:attrName>
                                        </p:attrNameLst>
                                      </p:cBhvr>
                                      <p:tavLst>
                                        <p:tav tm="0">
                                          <p:val>
                                            <p:strVal val="ppt_h"/>
                                          </p:val>
                                        </p:tav>
                                        <p:tav tm="100000">
                                          <p:val>
                                            <p:strVal val="ppt_h"/>
                                          </p:val>
                                        </p:tav>
                                      </p:tavLst>
                                    </p:anim>
                                    <p:set>
                                      <p:cBhvr>
                                        <p:cTn id="33" dur="1" fill="hold">
                                          <p:stCondLst>
                                            <p:cond delay="2999"/>
                                          </p:stCondLst>
                                        </p:cTn>
                                        <p:tgtEl>
                                          <p:spTgt spid="6"/>
                                        </p:tgtEl>
                                        <p:attrNameLst>
                                          <p:attrName>style.visibility</p:attrName>
                                        </p:attrNameLst>
                                      </p:cBhvr>
                                      <p:to>
                                        <p:strVal val="hidden"/>
                                      </p:to>
                                    </p:set>
                                  </p:childTnLst>
                                </p:cTn>
                              </p:par>
                              <p:par>
                                <p:cTn id="34" presetID="17" presetClass="exit" presetSubtype="4" fill="hold" grpId="0" nodeType="withEffect">
                                  <p:stCondLst>
                                    <p:cond delay="0"/>
                                  </p:stCondLst>
                                  <p:childTnLst>
                                    <p:anim calcmode="lin" valueType="num">
                                      <p:cBhvr>
                                        <p:cTn id="35" dur="3000"/>
                                        <p:tgtEl>
                                          <p:spTgt spid="9"/>
                                        </p:tgtEl>
                                        <p:attrNameLst>
                                          <p:attrName>ppt_x</p:attrName>
                                        </p:attrNameLst>
                                      </p:cBhvr>
                                      <p:tavLst>
                                        <p:tav tm="0">
                                          <p:val>
                                            <p:strVal val="ppt_x"/>
                                          </p:val>
                                        </p:tav>
                                        <p:tav tm="100000">
                                          <p:val>
                                            <p:strVal val="ppt_x"/>
                                          </p:val>
                                        </p:tav>
                                      </p:tavLst>
                                    </p:anim>
                                    <p:anim calcmode="lin" valueType="num">
                                      <p:cBhvr>
                                        <p:cTn id="36" dur="3000"/>
                                        <p:tgtEl>
                                          <p:spTgt spid="9"/>
                                        </p:tgtEl>
                                        <p:attrNameLst>
                                          <p:attrName>ppt_y</p:attrName>
                                        </p:attrNameLst>
                                      </p:cBhvr>
                                      <p:tavLst>
                                        <p:tav tm="0">
                                          <p:val>
                                            <p:strVal val="ppt_y"/>
                                          </p:val>
                                        </p:tav>
                                        <p:tav tm="100000">
                                          <p:val>
                                            <p:strVal val="ppt_y+ppt_h/2"/>
                                          </p:val>
                                        </p:tav>
                                      </p:tavLst>
                                    </p:anim>
                                    <p:anim calcmode="lin" valueType="num">
                                      <p:cBhvr>
                                        <p:cTn id="37" dur="3000"/>
                                        <p:tgtEl>
                                          <p:spTgt spid="9"/>
                                        </p:tgtEl>
                                        <p:attrNameLst>
                                          <p:attrName>ppt_w</p:attrName>
                                        </p:attrNameLst>
                                      </p:cBhvr>
                                      <p:tavLst>
                                        <p:tav tm="0">
                                          <p:val>
                                            <p:strVal val="ppt_w"/>
                                          </p:val>
                                        </p:tav>
                                        <p:tav tm="100000">
                                          <p:val>
                                            <p:strVal val="ppt_w"/>
                                          </p:val>
                                        </p:tav>
                                      </p:tavLst>
                                    </p:anim>
                                    <p:anim calcmode="lin" valueType="num">
                                      <p:cBhvr>
                                        <p:cTn id="38" dur="3000"/>
                                        <p:tgtEl>
                                          <p:spTgt spid="9"/>
                                        </p:tgtEl>
                                        <p:attrNameLst>
                                          <p:attrName>ppt_h</p:attrName>
                                        </p:attrNameLst>
                                      </p:cBhvr>
                                      <p:tavLst>
                                        <p:tav tm="0">
                                          <p:val>
                                            <p:strVal val="ppt_h"/>
                                          </p:val>
                                        </p:tav>
                                        <p:tav tm="100000">
                                          <p:val>
                                            <p:fltVal val="0"/>
                                          </p:val>
                                        </p:tav>
                                      </p:tavLst>
                                    </p:anim>
                                    <p:set>
                                      <p:cBhvr>
                                        <p:cTn id="39" dur="1" fill="hold">
                                          <p:stCondLst>
                                            <p:cond delay="2999"/>
                                          </p:stCondLst>
                                        </p:cTn>
                                        <p:tgtEl>
                                          <p:spTgt spid="9"/>
                                        </p:tgtEl>
                                        <p:attrNameLst>
                                          <p:attrName>style.visibility</p:attrName>
                                        </p:attrNameLst>
                                      </p:cBhvr>
                                      <p:to>
                                        <p:strVal val="hidden"/>
                                      </p:to>
                                    </p:set>
                                  </p:childTnLst>
                                </p:cTn>
                              </p:par>
                              <p:par>
                                <p:cTn id="40" presetID="17" presetClass="exit" presetSubtype="4" fill="hold" grpId="0" nodeType="withEffect">
                                  <p:stCondLst>
                                    <p:cond delay="0"/>
                                  </p:stCondLst>
                                  <p:childTnLst>
                                    <p:anim calcmode="lin" valueType="num">
                                      <p:cBhvr>
                                        <p:cTn id="41" dur="3000"/>
                                        <p:tgtEl>
                                          <p:spTgt spid="8"/>
                                        </p:tgtEl>
                                        <p:attrNameLst>
                                          <p:attrName>ppt_x</p:attrName>
                                        </p:attrNameLst>
                                      </p:cBhvr>
                                      <p:tavLst>
                                        <p:tav tm="0">
                                          <p:val>
                                            <p:strVal val="ppt_x"/>
                                          </p:val>
                                        </p:tav>
                                        <p:tav tm="100000">
                                          <p:val>
                                            <p:strVal val="ppt_x"/>
                                          </p:val>
                                        </p:tav>
                                      </p:tavLst>
                                    </p:anim>
                                    <p:anim calcmode="lin" valueType="num">
                                      <p:cBhvr>
                                        <p:cTn id="42" dur="3000"/>
                                        <p:tgtEl>
                                          <p:spTgt spid="8"/>
                                        </p:tgtEl>
                                        <p:attrNameLst>
                                          <p:attrName>ppt_y</p:attrName>
                                        </p:attrNameLst>
                                      </p:cBhvr>
                                      <p:tavLst>
                                        <p:tav tm="0">
                                          <p:val>
                                            <p:strVal val="ppt_y"/>
                                          </p:val>
                                        </p:tav>
                                        <p:tav tm="100000">
                                          <p:val>
                                            <p:strVal val="ppt_y+ppt_h/2"/>
                                          </p:val>
                                        </p:tav>
                                      </p:tavLst>
                                    </p:anim>
                                    <p:anim calcmode="lin" valueType="num">
                                      <p:cBhvr>
                                        <p:cTn id="43" dur="3000"/>
                                        <p:tgtEl>
                                          <p:spTgt spid="8"/>
                                        </p:tgtEl>
                                        <p:attrNameLst>
                                          <p:attrName>ppt_w</p:attrName>
                                        </p:attrNameLst>
                                      </p:cBhvr>
                                      <p:tavLst>
                                        <p:tav tm="0">
                                          <p:val>
                                            <p:strVal val="ppt_w"/>
                                          </p:val>
                                        </p:tav>
                                        <p:tav tm="100000">
                                          <p:val>
                                            <p:strVal val="ppt_w"/>
                                          </p:val>
                                        </p:tav>
                                      </p:tavLst>
                                    </p:anim>
                                    <p:anim calcmode="lin" valueType="num">
                                      <p:cBhvr>
                                        <p:cTn id="44" dur="3000"/>
                                        <p:tgtEl>
                                          <p:spTgt spid="8"/>
                                        </p:tgtEl>
                                        <p:attrNameLst>
                                          <p:attrName>ppt_h</p:attrName>
                                        </p:attrNameLst>
                                      </p:cBhvr>
                                      <p:tavLst>
                                        <p:tav tm="0">
                                          <p:val>
                                            <p:strVal val="ppt_h"/>
                                          </p:val>
                                        </p:tav>
                                        <p:tav tm="100000">
                                          <p:val>
                                            <p:fltVal val="0"/>
                                          </p:val>
                                        </p:tav>
                                      </p:tavLst>
                                    </p:anim>
                                    <p:set>
                                      <p:cBhvr>
                                        <p:cTn id="45" dur="1" fill="hold">
                                          <p:stCondLst>
                                            <p:cond delay="2999"/>
                                          </p:stCondLst>
                                        </p:cTn>
                                        <p:tgtEl>
                                          <p:spTgt spid="8"/>
                                        </p:tgtEl>
                                        <p:attrNameLst>
                                          <p:attrName>style.visibility</p:attrName>
                                        </p:attrNameLst>
                                      </p:cBhvr>
                                      <p:to>
                                        <p:strVal val="hidden"/>
                                      </p:to>
                                    </p:set>
                                  </p:childTnLst>
                                </p:cTn>
                              </p:par>
                              <p:par>
                                <p:cTn id="46" presetID="17" presetClass="entr" presetSubtype="1" fill="hold" nodeType="withEffect">
                                  <p:stCondLst>
                                    <p:cond delay="0"/>
                                  </p:stCondLst>
                                  <p:childTnLst>
                                    <p:set>
                                      <p:cBhvr>
                                        <p:cTn id="47" dur="1" fill="hold">
                                          <p:stCondLst>
                                            <p:cond delay="0"/>
                                          </p:stCondLst>
                                        </p:cTn>
                                        <p:tgtEl>
                                          <p:spTgt spid="2"/>
                                        </p:tgtEl>
                                        <p:attrNameLst>
                                          <p:attrName>style.visibility</p:attrName>
                                        </p:attrNameLst>
                                      </p:cBhvr>
                                      <p:to>
                                        <p:strVal val="visible"/>
                                      </p:to>
                                    </p:set>
                                    <p:anim calcmode="lin" valueType="num">
                                      <p:cBhvr>
                                        <p:cTn id="48" dur="3000" fill="hold"/>
                                        <p:tgtEl>
                                          <p:spTgt spid="2"/>
                                        </p:tgtEl>
                                        <p:attrNameLst>
                                          <p:attrName>ppt_x</p:attrName>
                                        </p:attrNameLst>
                                      </p:cBhvr>
                                      <p:tavLst>
                                        <p:tav tm="0">
                                          <p:val>
                                            <p:strVal val="#ppt_x"/>
                                          </p:val>
                                        </p:tav>
                                        <p:tav tm="100000">
                                          <p:val>
                                            <p:strVal val="#ppt_x"/>
                                          </p:val>
                                        </p:tav>
                                      </p:tavLst>
                                    </p:anim>
                                    <p:anim calcmode="lin" valueType="num">
                                      <p:cBhvr>
                                        <p:cTn id="49" dur="3000" fill="hold"/>
                                        <p:tgtEl>
                                          <p:spTgt spid="2"/>
                                        </p:tgtEl>
                                        <p:attrNameLst>
                                          <p:attrName>ppt_y</p:attrName>
                                        </p:attrNameLst>
                                      </p:cBhvr>
                                      <p:tavLst>
                                        <p:tav tm="0">
                                          <p:val>
                                            <p:strVal val="#ppt_y-#ppt_h/2"/>
                                          </p:val>
                                        </p:tav>
                                        <p:tav tm="100000">
                                          <p:val>
                                            <p:strVal val="#ppt_y"/>
                                          </p:val>
                                        </p:tav>
                                      </p:tavLst>
                                    </p:anim>
                                    <p:anim calcmode="lin" valueType="num">
                                      <p:cBhvr>
                                        <p:cTn id="50" dur="3000" fill="hold"/>
                                        <p:tgtEl>
                                          <p:spTgt spid="2"/>
                                        </p:tgtEl>
                                        <p:attrNameLst>
                                          <p:attrName>ppt_w</p:attrName>
                                        </p:attrNameLst>
                                      </p:cBhvr>
                                      <p:tavLst>
                                        <p:tav tm="0">
                                          <p:val>
                                            <p:strVal val="#ppt_w"/>
                                          </p:val>
                                        </p:tav>
                                        <p:tav tm="100000">
                                          <p:val>
                                            <p:strVal val="#ppt_w"/>
                                          </p:val>
                                        </p:tav>
                                      </p:tavLst>
                                    </p:anim>
                                    <p:anim calcmode="lin" valueType="num">
                                      <p:cBhvr>
                                        <p:cTn id="51" dur="3000" fill="hold"/>
                                        <p:tgtEl>
                                          <p:spTgt spid="2"/>
                                        </p:tgtEl>
                                        <p:attrNameLst>
                                          <p:attrName>ppt_h</p:attrName>
                                        </p:attrNameLst>
                                      </p:cBhvr>
                                      <p:tavLst>
                                        <p:tav tm="0">
                                          <p:val>
                                            <p:fltVal val="0"/>
                                          </p:val>
                                        </p:tav>
                                        <p:tav tm="100000">
                                          <p:val>
                                            <p:strVal val="#ppt_h"/>
                                          </p:val>
                                        </p:tav>
                                      </p:tavLst>
                                    </p:anim>
                                  </p:childTnLst>
                                </p:cTn>
                              </p:par>
                              <p:par>
                                <p:cTn id="52" presetID="16" presetClass="entr" presetSubtype="37" fill="hold" nodeType="withEffect">
                                  <p:stCondLst>
                                    <p:cond delay="0"/>
                                  </p:stCondLst>
                                  <p:childTnLst>
                                    <p:set>
                                      <p:cBhvr>
                                        <p:cTn id="53" dur="1" fill="hold">
                                          <p:stCondLst>
                                            <p:cond delay="0"/>
                                          </p:stCondLst>
                                        </p:cTn>
                                        <p:tgtEl>
                                          <p:spTgt spid="2"/>
                                        </p:tgtEl>
                                        <p:attrNameLst>
                                          <p:attrName>style.visibility</p:attrName>
                                        </p:attrNameLst>
                                      </p:cBhvr>
                                      <p:to>
                                        <p:strVal val="visible"/>
                                      </p:to>
                                    </p:set>
                                    <p:animEffect transition="in" filter="barn(outVertical)">
                                      <p:cBhvr>
                                        <p:cTn id="54"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P spid="6" grpId="0" animBg="1"/>
      <p:bldP spid="7" grpId="0" animBg="1"/>
      <p:bldP spid="8" grpId="0" animBg="1"/>
      <p:bldP spid="9" grpId="0" animBg="1"/>
      <p:bldP spid="10"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bg>
      <p:bgPr>
        <a:solidFill>
          <a:srgbClr val="361B00"/>
        </a:solidFill>
        <a:effectLst/>
      </p:bgPr>
    </p:bg>
    <p:spTree>
      <p:nvGrpSpPr>
        <p:cNvPr id="1" name=""/>
        <p:cNvGrpSpPr/>
        <p:nvPr/>
      </p:nvGrpSpPr>
      <p:grpSpPr>
        <a:xfrm>
          <a:off x="0" y="0"/>
          <a:ext cx="0" cy="0"/>
          <a:chOff x="0" y="0"/>
          <a:chExt cx="0" cy="0"/>
        </a:xfrm>
      </p:grpSpPr>
      <p:pic>
        <p:nvPicPr>
          <p:cNvPr id="2" name="1 Imagen" descr="195015_kobieta-kon-plaza-morze-promienie-slonca.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
        <p:nvSpPr>
          <p:cNvPr id="4" name="3 Decisión"/>
          <p:cNvSpPr/>
          <p:nvPr/>
        </p:nvSpPr>
        <p:spPr>
          <a:xfrm>
            <a:off x="0" y="0"/>
            <a:ext cx="9144000" cy="357166"/>
          </a:xfrm>
          <a:prstGeom prst="flowChartDecision">
            <a:avLst/>
          </a:prstGeom>
          <a:gradFill flip="none" rotWithShape="1">
            <a:gsLst>
              <a:gs pos="0">
                <a:srgbClr val="7030A0"/>
              </a:gs>
              <a:gs pos="50000">
                <a:schemeClr val="bg1">
                  <a:lumMod val="75000"/>
                  <a:shade val="67500"/>
                  <a:satMod val="115000"/>
                </a:schemeClr>
              </a:gs>
              <a:gs pos="100000">
                <a:schemeClr val="bg1">
                  <a:lumMod val="75000"/>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Decisión"/>
          <p:cNvSpPr/>
          <p:nvPr/>
        </p:nvSpPr>
        <p:spPr>
          <a:xfrm>
            <a:off x="0" y="428604"/>
            <a:ext cx="9144000" cy="357166"/>
          </a:xfrm>
          <a:prstGeom prst="flowChartDecision">
            <a:avLst/>
          </a:prstGeom>
          <a:gradFill flip="none" rotWithShape="1">
            <a:gsLst>
              <a:gs pos="0">
                <a:srgbClr val="7030A0"/>
              </a:gs>
              <a:gs pos="50000">
                <a:schemeClr val="bg1">
                  <a:lumMod val="75000"/>
                  <a:shade val="67500"/>
                  <a:satMod val="115000"/>
                </a:schemeClr>
              </a:gs>
              <a:gs pos="100000">
                <a:schemeClr val="bg1">
                  <a:lumMod val="75000"/>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Decisión"/>
          <p:cNvSpPr/>
          <p:nvPr/>
        </p:nvSpPr>
        <p:spPr>
          <a:xfrm>
            <a:off x="0" y="785794"/>
            <a:ext cx="9144000" cy="357166"/>
          </a:xfrm>
          <a:prstGeom prst="flowChartDecision">
            <a:avLst/>
          </a:prstGeom>
          <a:gradFill flip="none" rotWithShape="1">
            <a:gsLst>
              <a:gs pos="0">
                <a:srgbClr val="7030A0"/>
              </a:gs>
              <a:gs pos="50000">
                <a:schemeClr val="bg1">
                  <a:lumMod val="75000"/>
                  <a:shade val="67500"/>
                  <a:satMod val="115000"/>
                </a:schemeClr>
              </a:gs>
              <a:gs pos="100000">
                <a:schemeClr val="bg1">
                  <a:lumMod val="75000"/>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Decisión"/>
          <p:cNvSpPr/>
          <p:nvPr/>
        </p:nvSpPr>
        <p:spPr>
          <a:xfrm>
            <a:off x="0" y="1142984"/>
            <a:ext cx="9144000" cy="357166"/>
          </a:xfrm>
          <a:prstGeom prst="flowChartDecision">
            <a:avLst/>
          </a:prstGeom>
          <a:gradFill flip="none" rotWithShape="1">
            <a:gsLst>
              <a:gs pos="0">
                <a:srgbClr val="7030A0"/>
              </a:gs>
              <a:gs pos="50000">
                <a:schemeClr val="bg1">
                  <a:lumMod val="75000"/>
                  <a:shade val="67500"/>
                  <a:satMod val="115000"/>
                </a:schemeClr>
              </a:gs>
              <a:gs pos="100000">
                <a:schemeClr val="bg1">
                  <a:lumMod val="75000"/>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Decisión"/>
          <p:cNvSpPr/>
          <p:nvPr/>
        </p:nvSpPr>
        <p:spPr>
          <a:xfrm>
            <a:off x="0" y="1500198"/>
            <a:ext cx="9144000" cy="357166"/>
          </a:xfrm>
          <a:prstGeom prst="flowChartDecision">
            <a:avLst/>
          </a:prstGeom>
          <a:gradFill flip="none" rotWithShape="1">
            <a:gsLst>
              <a:gs pos="0">
                <a:srgbClr val="7030A0"/>
              </a:gs>
              <a:gs pos="50000">
                <a:schemeClr val="bg1">
                  <a:lumMod val="75000"/>
                  <a:shade val="67500"/>
                  <a:satMod val="115000"/>
                </a:schemeClr>
              </a:gs>
              <a:gs pos="100000">
                <a:schemeClr val="bg1">
                  <a:lumMod val="75000"/>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Decisión"/>
          <p:cNvSpPr/>
          <p:nvPr/>
        </p:nvSpPr>
        <p:spPr>
          <a:xfrm>
            <a:off x="0" y="1857364"/>
            <a:ext cx="9144000" cy="357166"/>
          </a:xfrm>
          <a:prstGeom prst="flowChartDecision">
            <a:avLst/>
          </a:prstGeom>
          <a:gradFill flip="none" rotWithShape="1">
            <a:gsLst>
              <a:gs pos="0">
                <a:srgbClr val="7030A0"/>
              </a:gs>
              <a:gs pos="50000">
                <a:schemeClr val="bg1">
                  <a:lumMod val="75000"/>
                  <a:shade val="67500"/>
                  <a:satMod val="115000"/>
                </a:schemeClr>
              </a:gs>
              <a:gs pos="100000">
                <a:schemeClr val="bg1">
                  <a:lumMod val="75000"/>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Decisión"/>
          <p:cNvSpPr/>
          <p:nvPr/>
        </p:nvSpPr>
        <p:spPr>
          <a:xfrm>
            <a:off x="0" y="2214578"/>
            <a:ext cx="9144000" cy="357166"/>
          </a:xfrm>
          <a:prstGeom prst="flowChartDecision">
            <a:avLst/>
          </a:prstGeom>
          <a:gradFill flip="none" rotWithShape="1">
            <a:gsLst>
              <a:gs pos="0">
                <a:srgbClr val="7030A0"/>
              </a:gs>
              <a:gs pos="50000">
                <a:schemeClr val="bg1">
                  <a:lumMod val="75000"/>
                  <a:shade val="67500"/>
                  <a:satMod val="115000"/>
                </a:schemeClr>
              </a:gs>
              <a:gs pos="100000">
                <a:schemeClr val="bg1">
                  <a:lumMod val="75000"/>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Decisión"/>
          <p:cNvSpPr/>
          <p:nvPr/>
        </p:nvSpPr>
        <p:spPr>
          <a:xfrm>
            <a:off x="0" y="2571744"/>
            <a:ext cx="9144000" cy="357166"/>
          </a:xfrm>
          <a:prstGeom prst="flowChartDecision">
            <a:avLst/>
          </a:prstGeom>
          <a:gradFill flip="none" rotWithShape="1">
            <a:gsLst>
              <a:gs pos="0">
                <a:srgbClr val="7030A0"/>
              </a:gs>
              <a:gs pos="50000">
                <a:schemeClr val="bg1">
                  <a:lumMod val="75000"/>
                  <a:shade val="67500"/>
                  <a:satMod val="115000"/>
                </a:schemeClr>
              </a:gs>
              <a:gs pos="100000">
                <a:schemeClr val="bg1">
                  <a:lumMod val="75000"/>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Decisión"/>
          <p:cNvSpPr/>
          <p:nvPr/>
        </p:nvSpPr>
        <p:spPr>
          <a:xfrm>
            <a:off x="0" y="2928934"/>
            <a:ext cx="9144000" cy="357166"/>
          </a:xfrm>
          <a:prstGeom prst="flowChartDecision">
            <a:avLst/>
          </a:prstGeom>
          <a:gradFill flip="none" rotWithShape="1">
            <a:gsLst>
              <a:gs pos="0">
                <a:srgbClr val="7030A0"/>
              </a:gs>
              <a:gs pos="50000">
                <a:schemeClr val="bg1">
                  <a:lumMod val="75000"/>
                  <a:shade val="67500"/>
                  <a:satMod val="115000"/>
                </a:schemeClr>
              </a:gs>
              <a:gs pos="100000">
                <a:schemeClr val="bg1">
                  <a:lumMod val="75000"/>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Decisión"/>
          <p:cNvSpPr/>
          <p:nvPr/>
        </p:nvSpPr>
        <p:spPr>
          <a:xfrm>
            <a:off x="0" y="3286100"/>
            <a:ext cx="9144000" cy="357166"/>
          </a:xfrm>
          <a:prstGeom prst="flowChartDecision">
            <a:avLst/>
          </a:prstGeom>
          <a:gradFill flip="none" rotWithShape="1">
            <a:gsLst>
              <a:gs pos="0">
                <a:srgbClr val="7030A0"/>
              </a:gs>
              <a:gs pos="50000">
                <a:schemeClr val="bg1">
                  <a:lumMod val="75000"/>
                  <a:shade val="67500"/>
                  <a:satMod val="115000"/>
                </a:schemeClr>
              </a:gs>
              <a:gs pos="100000">
                <a:schemeClr val="bg1">
                  <a:lumMod val="75000"/>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Decisión"/>
          <p:cNvSpPr/>
          <p:nvPr/>
        </p:nvSpPr>
        <p:spPr>
          <a:xfrm>
            <a:off x="0" y="3643314"/>
            <a:ext cx="9144000" cy="357166"/>
          </a:xfrm>
          <a:prstGeom prst="flowChartDecision">
            <a:avLst/>
          </a:prstGeom>
          <a:gradFill flip="none" rotWithShape="1">
            <a:gsLst>
              <a:gs pos="0">
                <a:srgbClr val="7030A0"/>
              </a:gs>
              <a:gs pos="50000">
                <a:schemeClr val="bg1">
                  <a:lumMod val="75000"/>
                  <a:shade val="67500"/>
                  <a:satMod val="115000"/>
                </a:schemeClr>
              </a:gs>
              <a:gs pos="100000">
                <a:schemeClr val="bg1">
                  <a:lumMod val="75000"/>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Decisión"/>
          <p:cNvSpPr/>
          <p:nvPr/>
        </p:nvSpPr>
        <p:spPr>
          <a:xfrm>
            <a:off x="0" y="4000480"/>
            <a:ext cx="9144000" cy="357166"/>
          </a:xfrm>
          <a:prstGeom prst="flowChartDecision">
            <a:avLst/>
          </a:prstGeom>
          <a:gradFill flip="none" rotWithShape="1">
            <a:gsLst>
              <a:gs pos="0">
                <a:srgbClr val="7030A0"/>
              </a:gs>
              <a:gs pos="50000">
                <a:schemeClr val="bg1">
                  <a:lumMod val="75000"/>
                  <a:shade val="67500"/>
                  <a:satMod val="115000"/>
                </a:schemeClr>
              </a:gs>
              <a:gs pos="100000">
                <a:schemeClr val="bg1">
                  <a:lumMod val="75000"/>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Decisión"/>
          <p:cNvSpPr/>
          <p:nvPr/>
        </p:nvSpPr>
        <p:spPr>
          <a:xfrm>
            <a:off x="0" y="4357694"/>
            <a:ext cx="9144000" cy="357166"/>
          </a:xfrm>
          <a:prstGeom prst="flowChartDecision">
            <a:avLst/>
          </a:prstGeom>
          <a:gradFill flip="none" rotWithShape="1">
            <a:gsLst>
              <a:gs pos="0">
                <a:srgbClr val="7030A0"/>
              </a:gs>
              <a:gs pos="50000">
                <a:schemeClr val="bg1">
                  <a:lumMod val="75000"/>
                  <a:shade val="67500"/>
                  <a:satMod val="115000"/>
                </a:schemeClr>
              </a:gs>
              <a:gs pos="100000">
                <a:schemeClr val="bg1">
                  <a:lumMod val="75000"/>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Decisión"/>
          <p:cNvSpPr/>
          <p:nvPr/>
        </p:nvSpPr>
        <p:spPr>
          <a:xfrm>
            <a:off x="0" y="4714884"/>
            <a:ext cx="9144000" cy="357166"/>
          </a:xfrm>
          <a:prstGeom prst="flowChartDecision">
            <a:avLst/>
          </a:prstGeom>
          <a:gradFill flip="none" rotWithShape="1">
            <a:gsLst>
              <a:gs pos="0">
                <a:srgbClr val="7030A0"/>
              </a:gs>
              <a:gs pos="50000">
                <a:schemeClr val="bg1">
                  <a:lumMod val="75000"/>
                  <a:shade val="67500"/>
                  <a:satMod val="115000"/>
                </a:schemeClr>
              </a:gs>
              <a:gs pos="100000">
                <a:schemeClr val="bg1">
                  <a:lumMod val="75000"/>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Decisión"/>
          <p:cNvSpPr/>
          <p:nvPr/>
        </p:nvSpPr>
        <p:spPr>
          <a:xfrm>
            <a:off x="0" y="5000636"/>
            <a:ext cx="9144000" cy="357166"/>
          </a:xfrm>
          <a:prstGeom prst="flowChartDecision">
            <a:avLst/>
          </a:prstGeom>
          <a:gradFill flip="none" rotWithShape="1">
            <a:gsLst>
              <a:gs pos="0">
                <a:srgbClr val="7030A0"/>
              </a:gs>
              <a:gs pos="50000">
                <a:schemeClr val="bg1">
                  <a:lumMod val="75000"/>
                  <a:shade val="67500"/>
                  <a:satMod val="115000"/>
                </a:schemeClr>
              </a:gs>
              <a:gs pos="100000">
                <a:schemeClr val="bg1">
                  <a:lumMod val="75000"/>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Decisión"/>
          <p:cNvSpPr/>
          <p:nvPr/>
        </p:nvSpPr>
        <p:spPr>
          <a:xfrm>
            <a:off x="0" y="5357826"/>
            <a:ext cx="9144000" cy="357166"/>
          </a:xfrm>
          <a:prstGeom prst="flowChartDecision">
            <a:avLst/>
          </a:prstGeom>
          <a:gradFill flip="none" rotWithShape="1">
            <a:gsLst>
              <a:gs pos="0">
                <a:srgbClr val="7030A0"/>
              </a:gs>
              <a:gs pos="50000">
                <a:schemeClr val="bg1">
                  <a:lumMod val="75000"/>
                  <a:shade val="67500"/>
                  <a:satMod val="115000"/>
                </a:schemeClr>
              </a:gs>
              <a:gs pos="100000">
                <a:schemeClr val="bg1">
                  <a:lumMod val="75000"/>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Decisión"/>
          <p:cNvSpPr/>
          <p:nvPr/>
        </p:nvSpPr>
        <p:spPr>
          <a:xfrm>
            <a:off x="0" y="5715016"/>
            <a:ext cx="9144000" cy="357166"/>
          </a:xfrm>
          <a:prstGeom prst="flowChartDecision">
            <a:avLst/>
          </a:prstGeom>
          <a:gradFill flip="none" rotWithShape="1">
            <a:gsLst>
              <a:gs pos="0">
                <a:srgbClr val="7030A0"/>
              </a:gs>
              <a:gs pos="50000">
                <a:schemeClr val="bg1">
                  <a:lumMod val="75000"/>
                  <a:shade val="67500"/>
                  <a:satMod val="115000"/>
                </a:schemeClr>
              </a:gs>
              <a:gs pos="100000">
                <a:schemeClr val="bg1">
                  <a:lumMod val="75000"/>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Decisión"/>
          <p:cNvSpPr/>
          <p:nvPr/>
        </p:nvSpPr>
        <p:spPr>
          <a:xfrm>
            <a:off x="0" y="6072206"/>
            <a:ext cx="9144000" cy="428604"/>
          </a:xfrm>
          <a:prstGeom prst="flowChartDecision">
            <a:avLst/>
          </a:prstGeom>
          <a:gradFill flip="none" rotWithShape="1">
            <a:gsLst>
              <a:gs pos="0">
                <a:srgbClr val="7030A0"/>
              </a:gs>
              <a:gs pos="50000">
                <a:schemeClr val="bg1">
                  <a:lumMod val="75000"/>
                  <a:shade val="67500"/>
                  <a:satMod val="115000"/>
                </a:schemeClr>
              </a:gs>
              <a:gs pos="100000">
                <a:schemeClr val="bg1">
                  <a:lumMod val="75000"/>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Decisión"/>
          <p:cNvSpPr/>
          <p:nvPr/>
        </p:nvSpPr>
        <p:spPr>
          <a:xfrm>
            <a:off x="0" y="6500834"/>
            <a:ext cx="9144000" cy="357166"/>
          </a:xfrm>
          <a:prstGeom prst="flowChartDecision">
            <a:avLst/>
          </a:prstGeom>
          <a:gradFill>
            <a:gsLst>
              <a:gs pos="0">
                <a:srgbClr val="7030A0"/>
              </a:gs>
              <a:gs pos="50000">
                <a:schemeClr val="bg1">
                  <a:lumMod val="75000"/>
                  <a:shade val="67500"/>
                  <a:satMod val="115000"/>
                </a:schemeClr>
              </a:gs>
              <a:gs pos="100000">
                <a:schemeClr val="bg1">
                  <a:lumMod val="75000"/>
                  <a:shade val="100000"/>
                  <a:satMod val="115000"/>
                </a:schemeClr>
              </a:gs>
            </a:gsLst>
            <a:path path="circl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0" y="0"/>
            <a:ext cx="9144000" cy="6858000"/>
          </a:xfrm>
          <a:prstGeom prst="rect">
            <a:avLst/>
          </a:prstGeom>
          <a:gradFill flip="none" rotWithShape="1">
            <a:gsLst>
              <a:gs pos="0">
                <a:srgbClr val="D6B19C"/>
              </a:gs>
              <a:gs pos="30000">
                <a:srgbClr val="D49E6C"/>
              </a:gs>
              <a:gs pos="70000">
                <a:srgbClr val="A65528"/>
              </a:gs>
              <a:gs pos="100000">
                <a:srgbClr val="663012"/>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3"/>
                                        </p:tgtEl>
                                        <p:attrNameLst>
                                          <p:attrName>style.opacity</p:attrName>
                                        </p:attrNameLst>
                                      </p:cBhvr>
                                      <p:to>
                                        <p:strVal val="0"/>
                                      </p:to>
                                    </p:set>
                                    <p:animEffect filter="image" prLst="opacity: 0">
                                      <p:cBhvr rctx="IE">
                                        <p:cTn id="7" dur="indefinite"/>
                                        <p:tgtEl>
                                          <p:spTgt spid="23"/>
                                        </p:tgtEl>
                                      </p:cBhvr>
                                    </p:animEffect>
                                  </p:childTnLst>
                                </p:cTn>
                              </p:par>
                              <p:par>
                                <p:cTn id="8" presetID="2" presetClass="entr" presetSubtype="4"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additive="base">
                                        <p:cTn id="10" dur="2000" fill="hold"/>
                                        <p:tgtEl>
                                          <p:spTgt spid="4"/>
                                        </p:tgtEl>
                                        <p:attrNameLst>
                                          <p:attrName>ppt_x</p:attrName>
                                        </p:attrNameLst>
                                      </p:cBhvr>
                                      <p:tavLst>
                                        <p:tav tm="0">
                                          <p:val>
                                            <p:strVal val="#ppt_x"/>
                                          </p:val>
                                        </p:tav>
                                        <p:tav tm="100000">
                                          <p:val>
                                            <p:strVal val="#ppt_x"/>
                                          </p:val>
                                        </p:tav>
                                      </p:tavLst>
                                    </p:anim>
                                    <p:anim calcmode="lin" valueType="num">
                                      <p:cBhvr additive="base">
                                        <p:cTn id="11" dur="2000" fill="hold"/>
                                        <p:tgtEl>
                                          <p:spTgt spid="4"/>
                                        </p:tgtEl>
                                        <p:attrNameLst>
                                          <p:attrName>ppt_y</p:attrName>
                                        </p:attrNameLst>
                                      </p:cBhvr>
                                      <p:tavLst>
                                        <p:tav tm="0">
                                          <p:val>
                                            <p:strVal val="1+#ppt_h/2"/>
                                          </p:val>
                                        </p:tav>
                                        <p:tav tm="100000">
                                          <p:val>
                                            <p:strVal val="#ppt_y"/>
                                          </p:val>
                                        </p:tav>
                                      </p:tavLst>
                                    </p:anim>
                                  </p:childTnLst>
                                </p:cTn>
                              </p:par>
                              <p:par>
                                <p:cTn id="12" presetID="2" presetClass="entr" presetSubtype="1" fill="hold" grpId="0"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2000" fill="hold"/>
                                        <p:tgtEl>
                                          <p:spTgt spid="5"/>
                                        </p:tgtEl>
                                        <p:attrNameLst>
                                          <p:attrName>ppt_x</p:attrName>
                                        </p:attrNameLst>
                                      </p:cBhvr>
                                      <p:tavLst>
                                        <p:tav tm="0">
                                          <p:val>
                                            <p:strVal val="#ppt_x"/>
                                          </p:val>
                                        </p:tav>
                                        <p:tav tm="100000">
                                          <p:val>
                                            <p:strVal val="#ppt_x"/>
                                          </p:val>
                                        </p:tav>
                                      </p:tavLst>
                                    </p:anim>
                                    <p:anim calcmode="lin" valueType="num">
                                      <p:cBhvr additive="base">
                                        <p:cTn id="15" dur="2000" fill="hold"/>
                                        <p:tgtEl>
                                          <p:spTgt spid="5"/>
                                        </p:tgtEl>
                                        <p:attrNameLst>
                                          <p:attrName>ppt_y</p:attrName>
                                        </p:attrNameLst>
                                      </p:cBhvr>
                                      <p:tavLst>
                                        <p:tav tm="0">
                                          <p:val>
                                            <p:strVal val="0-#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2000" fill="hold"/>
                                        <p:tgtEl>
                                          <p:spTgt spid="6"/>
                                        </p:tgtEl>
                                        <p:attrNameLst>
                                          <p:attrName>ppt_x</p:attrName>
                                        </p:attrNameLst>
                                      </p:cBhvr>
                                      <p:tavLst>
                                        <p:tav tm="0">
                                          <p:val>
                                            <p:strVal val="#ppt_x"/>
                                          </p:val>
                                        </p:tav>
                                        <p:tav tm="100000">
                                          <p:val>
                                            <p:strVal val="#ppt_x"/>
                                          </p:val>
                                        </p:tav>
                                      </p:tavLst>
                                    </p:anim>
                                    <p:anim calcmode="lin" valueType="num">
                                      <p:cBhvr additive="base">
                                        <p:cTn id="19" dur="2000" fill="hold"/>
                                        <p:tgtEl>
                                          <p:spTgt spid="6"/>
                                        </p:tgtEl>
                                        <p:attrNameLst>
                                          <p:attrName>ppt_y</p:attrName>
                                        </p:attrNameLst>
                                      </p:cBhvr>
                                      <p:tavLst>
                                        <p:tav tm="0">
                                          <p:val>
                                            <p:strVal val="1+#ppt_h/2"/>
                                          </p:val>
                                        </p:tav>
                                        <p:tav tm="100000">
                                          <p:val>
                                            <p:strVal val="#ppt_y"/>
                                          </p:val>
                                        </p:tav>
                                      </p:tavLst>
                                    </p:anim>
                                  </p:childTnLst>
                                </p:cTn>
                              </p:par>
                              <p:par>
                                <p:cTn id="20" presetID="2" presetClass="entr" presetSubtype="1"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additive="base">
                                        <p:cTn id="22" dur="2000" fill="hold"/>
                                        <p:tgtEl>
                                          <p:spTgt spid="7"/>
                                        </p:tgtEl>
                                        <p:attrNameLst>
                                          <p:attrName>ppt_x</p:attrName>
                                        </p:attrNameLst>
                                      </p:cBhvr>
                                      <p:tavLst>
                                        <p:tav tm="0">
                                          <p:val>
                                            <p:strVal val="#ppt_x"/>
                                          </p:val>
                                        </p:tav>
                                        <p:tav tm="100000">
                                          <p:val>
                                            <p:strVal val="#ppt_x"/>
                                          </p:val>
                                        </p:tav>
                                      </p:tavLst>
                                    </p:anim>
                                    <p:anim calcmode="lin" valueType="num">
                                      <p:cBhvr additive="base">
                                        <p:cTn id="23" dur="2000" fill="hold"/>
                                        <p:tgtEl>
                                          <p:spTgt spid="7"/>
                                        </p:tgtEl>
                                        <p:attrNameLst>
                                          <p:attrName>ppt_y</p:attrName>
                                        </p:attrNameLst>
                                      </p:cBhvr>
                                      <p:tavLst>
                                        <p:tav tm="0">
                                          <p:val>
                                            <p:strVal val="0-#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additive="base">
                                        <p:cTn id="26" dur="2000" fill="hold"/>
                                        <p:tgtEl>
                                          <p:spTgt spid="8"/>
                                        </p:tgtEl>
                                        <p:attrNameLst>
                                          <p:attrName>ppt_x</p:attrName>
                                        </p:attrNameLst>
                                      </p:cBhvr>
                                      <p:tavLst>
                                        <p:tav tm="0">
                                          <p:val>
                                            <p:strVal val="#ppt_x"/>
                                          </p:val>
                                        </p:tav>
                                        <p:tav tm="100000">
                                          <p:val>
                                            <p:strVal val="#ppt_x"/>
                                          </p:val>
                                        </p:tav>
                                      </p:tavLst>
                                    </p:anim>
                                    <p:anim calcmode="lin" valueType="num">
                                      <p:cBhvr additive="base">
                                        <p:cTn id="27" dur="2000" fill="hold"/>
                                        <p:tgtEl>
                                          <p:spTgt spid="8"/>
                                        </p:tgtEl>
                                        <p:attrNameLst>
                                          <p:attrName>ppt_y</p:attrName>
                                        </p:attrNameLst>
                                      </p:cBhvr>
                                      <p:tavLst>
                                        <p:tav tm="0">
                                          <p:val>
                                            <p:strVal val="1+#ppt_h/2"/>
                                          </p:val>
                                        </p:tav>
                                        <p:tav tm="100000">
                                          <p:val>
                                            <p:strVal val="#ppt_y"/>
                                          </p:val>
                                        </p:tav>
                                      </p:tavLst>
                                    </p:anim>
                                  </p:childTnLst>
                                </p:cTn>
                              </p:par>
                              <p:par>
                                <p:cTn id="28" presetID="2" presetClass="entr" presetSubtype="1" fill="hold" grpId="0" nodeType="withEffect">
                                  <p:stCondLst>
                                    <p:cond delay="0"/>
                                  </p:stCondLst>
                                  <p:childTnLst>
                                    <p:set>
                                      <p:cBhvr>
                                        <p:cTn id="29" dur="1" fill="hold">
                                          <p:stCondLst>
                                            <p:cond delay="0"/>
                                          </p:stCondLst>
                                        </p:cTn>
                                        <p:tgtEl>
                                          <p:spTgt spid="9"/>
                                        </p:tgtEl>
                                        <p:attrNameLst>
                                          <p:attrName>style.visibility</p:attrName>
                                        </p:attrNameLst>
                                      </p:cBhvr>
                                      <p:to>
                                        <p:strVal val="visible"/>
                                      </p:to>
                                    </p:set>
                                    <p:anim calcmode="lin" valueType="num">
                                      <p:cBhvr additive="base">
                                        <p:cTn id="30" dur="2000" fill="hold"/>
                                        <p:tgtEl>
                                          <p:spTgt spid="9"/>
                                        </p:tgtEl>
                                        <p:attrNameLst>
                                          <p:attrName>ppt_x</p:attrName>
                                        </p:attrNameLst>
                                      </p:cBhvr>
                                      <p:tavLst>
                                        <p:tav tm="0">
                                          <p:val>
                                            <p:strVal val="#ppt_x"/>
                                          </p:val>
                                        </p:tav>
                                        <p:tav tm="100000">
                                          <p:val>
                                            <p:strVal val="#ppt_x"/>
                                          </p:val>
                                        </p:tav>
                                      </p:tavLst>
                                    </p:anim>
                                    <p:anim calcmode="lin" valueType="num">
                                      <p:cBhvr additive="base">
                                        <p:cTn id="31" dur="2000" fill="hold"/>
                                        <p:tgtEl>
                                          <p:spTgt spid="9"/>
                                        </p:tgtEl>
                                        <p:attrNameLst>
                                          <p:attrName>ppt_y</p:attrName>
                                        </p:attrNameLst>
                                      </p:cBhvr>
                                      <p:tavLst>
                                        <p:tav tm="0">
                                          <p:val>
                                            <p:strVal val="0-#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10"/>
                                        </p:tgtEl>
                                        <p:attrNameLst>
                                          <p:attrName>style.visibility</p:attrName>
                                        </p:attrNameLst>
                                      </p:cBhvr>
                                      <p:to>
                                        <p:strVal val="visible"/>
                                      </p:to>
                                    </p:set>
                                    <p:anim calcmode="lin" valueType="num">
                                      <p:cBhvr additive="base">
                                        <p:cTn id="34" dur="2000" fill="hold"/>
                                        <p:tgtEl>
                                          <p:spTgt spid="10"/>
                                        </p:tgtEl>
                                        <p:attrNameLst>
                                          <p:attrName>ppt_x</p:attrName>
                                        </p:attrNameLst>
                                      </p:cBhvr>
                                      <p:tavLst>
                                        <p:tav tm="0">
                                          <p:val>
                                            <p:strVal val="#ppt_x"/>
                                          </p:val>
                                        </p:tav>
                                        <p:tav tm="100000">
                                          <p:val>
                                            <p:strVal val="#ppt_x"/>
                                          </p:val>
                                        </p:tav>
                                      </p:tavLst>
                                    </p:anim>
                                    <p:anim calcmode="lin" valueType="num">
                                      <p:cBhvr additive="base">
                                        <p:cTn id="35" dur="2000" fill="hold"/>
                                        <p:tgtEl>
                                          <p:spTgt spid="10"/>
                                        </p:tgtEl>
                                        <p:attrNameLst>
                                          <p:attrName>ppt_y</p:attrName>
                                        </p:attrNameLst>
                                      </p:cBhvr>
                                      <p:tavLst>
                                        <p:tav tm="0">
                                          <p:val>
                                            <p:strVal val="1+#ppt_h/2"/>
                                          </p:val>
                                        </p:tav>
                                        <p:tav tm="100000">
                                          <p:val>
                                            <p:strVal val="#ppt_y"/>
                                          </p:val>
                                        </p:tav>
                                      </p:tavLst>
                                    </p:anim>
                                  </p:childTnLst>
                                </p:cTn>
                              </p:par>
                              <p:par>
                                <p:cTn id="36" presetID="2" presetClass="entr" presetSubtype="1" fill="hold" grpId="0" nodeType="withEffect">
                                  <p:stCondLst>
                                    <p:cond delay="0"/>
                                  </p:stCondLst>
                                  <p:childTnLst>
                                    <p:set>
                                      <p:cBhvr>
                                        <p:cTn id="37" dur="1" fill="hold">
                                          <p:stCondLst>
                                            <p:cond delay="0"/>
                                          </p:stCondLst>
                                        </p:cTn>
                                        <p:tgtEl>
                                          <p:spTgt spid="11"/>
                                        </p:tgtEl>
                                        <p:attrNameLst>
                                          <p:attrName>style.visibility</p:attrName>
                                        </p:attrNameLst>
                                      </p:cBhvr>
                                      <p:to>
                                        <p:strVal val="visible"/>
                                      </p:to>
                                    </p:set>
                                    <p:anim calcmode="lin" valueType="num">
                                      <p:cBhvr additive="base">
                                        <p:cTn id="38" dur="2000" fill="hold"/>
                                        <p:tgtEl>
                                          <p:spTgt spid="11"/>
                                        </p:tgtEl>
                                        <p:attrNameLst>
                                          <p:attrName>ppt_x</p:attrName>
                                        </p:attrNameLst>
                                      </p:cBhvr>
                                      <p:tavLst>
                                        <p:tav tm="0">
                                          <p:val>
                                            <p:strVal val="#ppt_x"/>
                                          </p:val>
                                        </p:tav>
                                        <p:tav tm="100000">
                                          <p:val>
                                            <p:strVal val="#ppt_x"/>
                                          </p:val>
                                        </p:tav>
                                      </p:tavLst>
                                    </p:anim>
                                    <p:anim calcmode="lin" valueType="num">
                                      <p:cBhvr additive="base">
                                        <p:cTn id="39" dur="2000" fill="hold"/>
                                        <p:tgtEl>
                                          <p:spTgt spid="11"/>
                                        </p:tgtEl>
                                        <p:attrNameLst>
                                          <p:attrName>ppt_y</p:attrName>
                                        </p:attrNameLst>
                                      </p:cBhvr>
                                      <p:tavLst>
                                        <p:tav tm="0">
                                          <p:val>
                                            <p:strVal val="0-#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12"/>
                                        </p:tgtEl>
                                        <p:attrNameLst>
                                          <p:attrName>style.visibility</p:attrName>
                                        </p:attrNameLst>
                                      </p:cBhvr>
                                      <p:to>
                                        <p:strVal val="visible"/>
                                      </p:to>
                                    </p:set>
                                    <p:anim calcmode="lin" valueType="num">
                                      <p:cBhvr additive="base">
                                        <p:cTn id="42" dur="2000" fill="hold"/>
                                        <p:tgtEl>
                                          <p:spTgt spid="12"/>
                                        </p:tgtEl>
                                        <p:attrNameLst>
                                          <p:attrName>ppt_x</p:attrName>
                                        </p:attrNameLst>
                                      </p:cBhvr>
                                      <p:tavLst>
                                        <p:tav tm="0">
                                          <p:val>
                                            <p:strVal val="#ppt_x"/>
                                          </p:val>
                                        </p:tav>
                                        <p:tav tm="100000">
                                          <p:val>
                                            <p:strVal val="#ppt_x"/>
                                          </p:val>
                                        </p:tav>
                                      </p:tavLst>
                                    </p:anim>
                                    <p:anim calcmode="lin" valueType="num">
                                      <p:cBhvr additive="base">
                                        <p:cTn id="43" dur="2000" fill="hold"/>
                                        <p:tgtEl>
                                          <p:spTgt spid="12"/>
                                        </p:tgtEl>
                                        <p:attrNameLst>
                                          <p:attrName>ppt_y</p:attrName>
                                        </p:attrNameLst>
                                      </p:cBhvr>
                                      <p:tavLst>
                                        <p:tav tm="0">
                                          <p:val>
                                            <p:strVal val="1+#ppt_h/2"/>
                                          </p:val>
                                        </p:tav>
                                        <p:tav tm="100000">
                                          <p:val>
                                            <p:strVal val="#ppt_y"/>
                                          </p:val>
                                        </p:tav>
                                      </p:tavLst>
                                    </p:anim>
                                  </p:childTnLst>
                                </p:cTn>
                              </p:par>
                              <p:par>
                                <p:cTn id="44" presetID="2" presetClass="entr" presetSubtype="1" fill="hold" grpId="0" nodeType="withEffect">
                                  <p:stCondLst>
                                    <p:cond delay="0"/>
                                  </p:stCondLst>
                                  <p:childTnLst>
                                    <p:set>
                                      <p:cBhvr>
                                        <p:cTn id="45" dur="1" fill="hold">
                                          <p:stCondLst>
                                            <p:cond delay="0"/>
                                          </p:stCondLst>
                                        </p:cTn>
                                        <p:tgtEl>
                                          <p:spTgt spid="13"/>
                                        </p:tgtEl>
                                        <p:attrNameLst>
                                          <p:attrName>style.visibility</p:attrName>
                                        </p:attrNameLst>
                                      </p:cBhvr>
                                      <p:to>
                                        <p:strVal val="visible"/>
                                      </p:to>
                                    </p:set>
                                    <p:anim calcmode="lin" valueType="num">
                                      <p:cBhvr additive="base">
                                        <p:cTn id="46" dur="2000" fill="hold"/>
                                        <p:tgtEl>
                                          <p:spTgt spid="13"/>
                                        </p:tgtEl>
                                        <p:attrNameLst>
                                          <p:attrName>ppt_x</p:attrName>
                                        </p:attrNameLst>
                                      </p:cBhvr>
                                      <p:tavLst>
                                        <p:tav tm="0">
                                          <p:val>
                                            <p:strVal val="#ppt_x"/>
                                          </p:val>
                                        </p:tav>
                                        <p:tav tm="100000">
                                          <p:val>
                                            <p:strVal val="#ppt_x"/>
                                          </p:val>
                                        </p:tav>
                                      </p:tavLst>
                                    </p:anim>
                                    <p:anim calcmode="lin" valueType="num">
                                      <p:cBhvr additive="base">
                                        <p:cTn id="47" dur="2000" fill="hold"/>
                                        <p:tgtEl>
                                          <p:spTgt spid="13"/>
                                        </p:tgtEl>
                                        <p:attrNameLst>
                                          <p:attrName>ppt_y</p:attrName>
                                        </p:attrNameLst>
                                      </p:cBhvr>
                                      <p:tavLst>
                                        <p:tav tm="0">
                                          <p:val>
                                            <p:strVal val="0-#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14"/>
                                        </p:tgtEl>
                                        <p:attrNameLst>
                                          <p:attrName>style.visibility</p:attrName>
                                        </p:attrNameLst>
                                      </p:cBhvr>
                                      <p:to>
                                        <p:strVal val="visible"/>
                                      </p:to>
                                    </p:set>
                                    <p:anim calcmode="lin" valueType="num">
                                      <p:cBhvr additive="base">
                                        <p:cTn id="50" dur="2000" fill="hold"/>
                                        <p:tgtEl>
                                          <p:spTgt spid="14"/>
                                        </p:tgtEl>
                                        <p:attrNameLst>
                                          <p:attrName>ppt_x</p:attrName>
                                        </p:attrNameLst>
                                      </p:cBhvr>
                                      <p:tavLst>
                                        <p:tav tm="0">
                                          <p:val>
                                            <p:strVal val="#ppt_x"/>
                                          </p:val>
                                        </p:tav>
                                        <p:tav tm="100000">
                                          <p:val>
                                            <p:strVal val="#ppt_x"/>
                                          </p:val>
                                        </p:tav>
                                      </p:tavLst>
                                    </p:anim>
                                    <p:anim calcmode="lin" valueType="num">
                                      <p:cBhvr additive="base">
                                        <p:cTn id="51" dur="2000" fill="hold"/>
                                        <p:tgtEl>
                                          <p:spTgt spid="14"/>
                                        </p:tgtEl>
                                        <p:attrNameLst>
                                          <p:attrName>ppt_y</p:attrName>
                                        </p:attrNameLst>
                                      </p:cBhvr>
                                      <p:tavLst>
                                        <p:tav tm="0">
                                          <p:val>
                                            <p:strVal val="1+#ppt_h/2"/>
                                          </p:val>
                                        </p:tav>
                                        <p:tav tm="100000">
                                          <p:val>
                                            <p:strVal val="#ppt_y"/>
                                          </p:val>
                                        </p:tav>
                                      </p:tavLst>
                                    </p:anim>
                                  </p:childTnLst>
                                </p:cTn>
                              </p:par>
                              <p:par>
                                <p:cTn id="52" presetID="2" presetClass="entr" presetSubtype="1" fill="hold" grpId="0" nodeType="withEffect">
                                  <p:stCondLst>
                                    <p:cond delay="0"/>
                                  </p:stCondLst>
                                  <p:childTnLst>
                                    <p:set>
                                      <p:cBhvr>
                                        <p:cTn id="53" dur="1" fill="hold">
                                          <p:stCondLst>
                                            <p:cond delay="0"/>
                                          </p:stCondLst>
                                        </p:cTn>
                                        <p:tgtEl>
                                          <p:spTgt spid="15"/>
                                        </p:tgtEl>
                                        <p:attrNameLst>
                                          <p:attrName>style.visibility</p:attrName>
                                        </p:attrNameLst>
                                      </p:cBhvr>
                                      <p:to>
                                        <p:strVal val="visible"/>
                                      </p:to>
                                    </p:set>
                                    <p:anim calcmode="lin" valueType="num">
                                      <p:cBhvr additive="base">
                                        <p:cTn id="54" dur="2000" fill="hold"/>
                                        <p:tgtEl>
                                          <p:spTgt spid="15"/>
                                        </p:tgtEl>
                                        <p:attrNameLst>
                                          <p:attrName>ppt_x</p:attrName>
                                        </p:attrNameLst>
                                      </p:cBhvr>
                                      <p:tavLst>
                                        <p:tav tm="0">
                                          <p:val>
                                            <p:strVal val="#ppt_x"/>
                                          </p:val>
                                        </p:tav>
                                        <p:tav tm="100000">
                                          <p:val>
                                            <p:strVal val="#ppt_x"/>
                                          </p:val>
                                        </p:tav>
                                      </p:tavLst>
                                    </p:anim>
                                    <p:anim calcmode="lin" valueType="num">
                                      <p:cBhvr additive="base">
                                        <p:cTn id="55" dur="2000" fill="hold"/>
                                        <p:tgtEl>
                                          <p:spTgt spid="15"/>
                                        </p:tgtEl>
                                        <p:attrNameLst>
                                          <p:attrName>ppt_y</p:attrName>
                                        </p:attrNameLst>
                                      </p:cBhvr>
                                      <p:tavLst>
                                        <p:tav tm="0">
                                          <p:val>
                                            <p:strVal val="0-#ppt_h/2"/>
                                          </p:val>
                                        </p:tav>
                                        <p:tav tm="100000">
                                          <p:val>
                                            <p:strVal val="#ppt_y"/>
                                          </p:val>
                                        </p:tav>
                                      </p:tavLst>
                                    </p:anim>
                                  </p:childTnLst>
                                </p:cTn>
                              </p:par>
                              <p:par>
                                <p:cTn id="56" presetID="2" presetClass="entr" presetSubtype="4" fill="hold" grpId="0" nodeType="withEffect">
                                  <p:stCondLst>
                                    <p:cond delay="0"/>
                                  </p:stCondLst>
                                  <p:childTnLst>
                                    <p:set>
                                      <p:cBhvr>
                                        <p:cTn id="57" dur="1" fill="hold">
                                          <p:stCondLst>
                                            <p:cond delay="0"/>
                                          </p:stCondLst>
                                        </p:cTn>
                                        <p:tgtEl>
                                          <p:spTgt spid="16"/>
                                        </p:tgtEl>
                                        <p:attrNameLst>
                                          <p:attrName>style.visibility</p:attrName>
                                        </p:attrNameLst>
                                      </p:cBhvr>
                                      <p:to>
                                        <p:strVal val="visible"/>
                                      </p:to>
                                    </p:set>
                                    <p:anim calcmode="lin" valueType="num">
                                      <p:cBhvr additive="base">
                                        <p:cTn id="58" dur="2000" fill="hold"/>
                                        <p:tgtEl>
                                          <p:spTgt spid="16"/>
                                        </p:tgtEl>
                                        <p:attrNameLst>
                                          <p:attrName>ppt_x</p:attrName>
                                        </p:attrNameLst>
                                      </p:cBhvr>
                                      <p:tavLst>
                                        <p:tav tm="0">
                                          <p:val>
                                            <p:strVal val="#ppt_x"/>
                                          </p:val>
                                        </p:tav>
                                        <p:tav tm="100000">
                                          <p:val>
                                            <p:strVal val="#ppt_x"/>
                                          </p:val>
                                        </p:tav>
                                      </p:tavLst>
                                    </p:anim>
                                    <p:anim calcmode="lin" valueType="num">
                                      <p:cBhvr additive="base">
                                        <p:cTn id="59" dur="2000" fill="hold"/>
                                        <p:tgtEl>
                                          <p:spTgt spid="16"/>
                                        </p:tgtEl>
                                        <p:attrNameLst>
                                          <p:attrName>ppt_y</p:attrName>
                                        </p:attrNameLst>
                                      </p:cBhvr>
                                      <p:tavLst>
                                        <p:tav tm="0">
                                          <p:val>
                                            <p:strVal val="1+#ppt_h/2"/>
                                          </p:val>
                                        </p:tav>
                                        <p:tav tm="100000">
                                          <p:val>
                                            <p:strVal val="#ppt_y"/>
                                          </p:val>
                                        </p:tav>
                                      </p:tavLst>
                                    </p:anim>
                                  </p:childTnLst>
                                </p:cTn>
                              </p:par>
                              <p:par>
                                <p:cTn id="60" presetID="2" presetClass="entr" presetSubtype="1" fill="hold" grpId="0" nodeType="withEffect">
                                  <p:stCondLst>
                                    <p:cond delay="0"/>
                                  </p:stCondLst>
                                  <p:childTnLst>
                                    <p:set>
                                      <p:cBhvr>
                                        <p:cTn id="61" dur="1" fill="hold">
                                          <p:stCondLst>
                                            <p:cond delay="0"/>
                                          </p:stCondLst>
                                        </p:cTn>
                                        <p:tgtEl>
                                          <p:spTgt spid="17"/>
                                        </p:tgtEl>
                                        <p:attrNameLst>
                                          <p:attrName>style.visibility</p:attrName>
                                        </p:attrNameLst>
                                      </p:cBhvr>
                                      <p:to>
                                        <p:strVal val="visible"/>
                                      </p:to>
                                    </p:set>
                                    <p:anim calcmode="lin" valueType="num">
                                      <p:cBhvr additive="base">
                                        <p:cTn id="62" dur="2000" fill="hold"/>
                                        <p:tgtEl>
                                          <p:spTgt spid="17"/>
                                        </p:tgtEl>
                                        <p:attrNameLst>
                                          <p:attrName>ppt_x</p:attrName>
                                        </p:attrNameLst>
                                      </p:cBhvr>
                                      <p:tavLst>
                                        <p:tav tm="0">
                                          <p:val>
                                            <p:strVal val="#ppt_x"/>
                                          </p:val>
                                        </p:tav>
                                        <p:tav tm="100000">
                                          <p:val>
                                            <p:strVal val="#ppt_x"/>
                                          </p:val>
                                        </p:tav>
                                      </p:tavLst>
                                    </p:anim>
                                    <p:anim calcmode="lin" valueType="num">
                                      <p:cBhvr additive="base">
                                        <p:cTn id="63" dur="2000" fill="hold"/>
                                        <p:tgtEl>
                                          <p:spTgt spid="17"/>
                                        </p:tgtEl>
                                        <p:attrNameLst>
                                          <p:attrName>ppt_y</p:attrName>
                                        </p:attrNameLst>
                                      </p:cBhvr>
                                      <p:tavLst>
                                        <p:tav tm="0">
                                          <p:val>
                                            <p:strVal val="0-#ppt_h/2"/>
                                          </p:val>
                                        </p:tav>
                                        <p:tav tm="100000">
                                          <p:val>
                                            <p:strVal val="#ppt_y"/>
                                          </p:val>
                                        </p:tav>
                                      </p:tavLst>
                                    </p:anim>
                                  </p:childTnLst>
                                </p:cTn>
                              </p:par>
                              <p:par>
                                <p:cTn id="64" presetID="2" presetClass="entr" presetSubtype="4" fill="hold" grpId="0" nodeType="withEffect">
                                  <p:stCondLst>
                                    <p:cond delay="0"/>
                                  </p:stCondLst>
                                  <p:childTnLst>
                                    <p:set>
                                      <p:cBhvr>
                                        <p:cTn id="65" dur="1" fill="hold">
                                          <p:stCondLst>
                                            <p:cond delay="0"/>
                                          </p:stCondLst>
                                        </p:cTn>
                                        <p:tgtEl>
                                          <p:spTgt spid="18"/>
                                        </p:tgtEl>
                                        <p:attrNameLst>
                                          <p:attrName>style.visibility</p:attrName>
                                        </p:attrNameLst>
                                      </p:cBhvr>
                                      <p:to>
                                        <p:strVal val="visible"/>
                                      </p:to>
                                    </p:set>
                                    <p:anim calcmode="lin" valueType="num">
                                      <p:cBhvr additive="base">
                                        <p:cTn id="66" dur="2000" fill="hold"/>
                                        <p:tgtEl>
                                          <p:spTgt spid="18"/>
                                        </p:tgtEl>
                                        <p:attrNameLst>
                                          <p:attrName>ppt_x</p:attrName>
                                        </p:attrNameLst>
                                      </p:cBhvr>
                                      <p:tavLst>
                                        <p:tav tm="0">
                                          <p:val>
                                            <p:strVal val="#ppt_x"/>
                                          </p:val>
                                        </p:tav>
                                        <p:tav tm="100000">
                                          <p:val>
                                            <p:strVal val="#ppt_x"/>
                                          </p:val>
                                        </p:tav>
                                      </p:tavLst>
                                    </p:anim>
                                    <p:anim calcmode="lin" valueType="num">
                                      <p:cBhvr additive="base">
                                        <p:cTn id="67" dur="2000" fill="hold"/>
                                        <p:tgtEl>
                                          <p:spTgt spid="18"/>
                                        </p:tgtEl>
                                        <p:attrNameLst>
                                          <p:attrName>ppt_y</p:attrName>
                                        </p:attrNameLst>
                                      </p:cBhvr>
                                      <p:tavLst>
                                        <p:tav tm="0">
                                          <p:val>
                                            <p:strVal val="1+#ppt_h/2"/>
                                          </p:val>
                                        </p:tav>
                                        <p:tav tm="100000">
                                          <p:val>
                                            <p:strVal val="#ppt_y"/>
                                          </p:val>
                                        </p:tav>
                                      </p:tavLst>
                                    </p:anim>
                                  </p:childTnLst>
                                </p:cTn>
                              </p:par>
                              <p:par>
                                <p:cTn id="68" presetID="2" presetClass="entr" presetSubtype="1" fill="hold" grpId="0" nodeType="withEffect">
                                  <p:stCondLst>
                                    <p:cond delay="0"/>
                                  </p:stCondLst>
                                  <p:childTnLst>
                                    <p:set>
                                      <p:cBhvr>
                                        <p:cTn id="69" dur="1" fill="hold">
                                          <p:stCondLst>
                                            <p:cond delay="0"/>
                                          </p:stCondLst>
                                        </p:cTn>
                                        <p:tgtEl>
                                          <p:spTgt spid="19"/>
                                        </p:tgtEl>
                                        <p:attrNameLst>
                                          <p:attrName>style.visibility</p:attrName>
                                        </p:attrNameLst>
                                      </p:cBhvr>
                                      <p:to>
                                        <p:strVal val="visible"/>
                                      </p:to>
                                    </p:set>
                                    <p:anim calcmode="lin" valueType="num">
                                      <p:cBhvr additive="base">
                                        <p:cTn id="70" dur="2000" fill="hold"/>
                                        <p:tgtEl>
                                          <p:spTgt spid="19"/>
                                        </p:tgtEl>
                                        <p:attrNameLst>
                                          <p:attrName>ppt_x</p:attrName>
                                        </p:attrNameLst>
                                      </p:cBhvr>
                                      <p:tavLst>
                                        <p:tav tm="0">
                                          <p:val>
                                            <p:strVal val="#ppt_x"/>
                                          </p:val>
                                        </p:tav>
                                        <p:tav tm="100000">
                                          <p:val>
                                            <p:strVal val="#ppt_x"/>
                                          </p:val>
                                        </p:tav>
                                      </p:tavLst>
                                    </p:anim>
                                    <p:anim calcmode="lin" valueType="num">
                                      <p:cBhvr additive="base">
                                        <p:cTn id="71" dur="2000" fill="hold"/>
                                        <p:tgtEl>
                                          <p:spTgt spid="19"/>
                                        </p:tgtEl>
                                        <p:attrNameLst>
                                          <p:attrName>ppt_y</p:attrName>
                                        </p:attrNameLst>
                                      </p:cBhvr>
                                      <p:tavLst>
                                        <p:tav tm="0">
                                          <p:val>
                                            <p:strVal val="0-#ppt_h/2"/>
                                          </p:val>
                                        </p:tav>
                                        <p:tav tm="100000">
                                          <p:val>
                                            <p:strVal val="#ppt_y"/>
                                          </p:val>
                                        </p:tav>
                                      </p:tavLst>
                                    </p:anim>
                                  </p:childTnLst>
                                </p:cTn>
                              </p:par>
                              <p:par>
                                <p:cTn id="72" presetID="2" presetClass="entr" presetSubtype="4" fill="hold" grpId="0" nodeType="withEffect">
                                  <p:stCondLst>
                                    <p:cond delay="0"/>
                                  </p:stCondLst>
                                  <p:childTnLst>
                                    <p:set>
                                      <p:cBhvr>
                                        <p:cTn id="73" dur="1" fill="hold">
                                          <p:stCondLst>
                                            <p:cond delay="0"/>
                                          </p:stCondLst>
                                        </p:cTn>
                                        <p:tgtEl>
                                          <p:spTgt spid="20"/>
                                        </p:tgtEl>
                                        <p:attrNameLst>
                                          <p:attrName>style.visibility</p:attrName>
                                        </p:attrNameLst>
                                      </p:cBhvr>
                                      <p:to>
                                        <p:strVal val="visible"/>
                                      </p:to>
                                    </p:set>
                                    <p:anim calcmode="lin" valueType="num">
                                      <p:cBhvr additive="base">
                                        <p:cTn id="74" dur="2000" fill="hold"/>
                                        <p:tgtEl>
                                          <p:spTgt spid="20"/>
                                        </p:tgtEl>
                                        <p:attrNameLst>
                                          <p:attrName>ppt_x</p:attrName>
                                        </p:attrNameLst>
                                      </p:cBhvr>
                                      <p:tavLst>
                                        <p:tav tm="0">
                                          <p:val>
                                            <p:strVal val="#ppt_x"/>
                                          </p:val>
                                        </p:tav>
                                        <p:tav tm="100000">
                                          <p:val>
                                            <p:strVal val="#ppt_x"/>
                                          </p:val>
                                        </p:tav>
                                      </p:tavLst>
                                    </p:anim>
                                    <p:anim calcmode="lin" valueType="num">
                                      <p:cBhvr additive="base">
                                        <p:cTn id="75" dur="2000" fill="hold"/>
                                        <p:tgtEl>
                                          <p:spTgt spid="20"/>
                                        </p:tgtEl>
                                        <p:attrNameLst>
                                          <p:attrName>ppt_y</p:attrName>
                                        </p:attrNameLst>
                                      </p:cBhvr>
                                      <p:tavLst>
                                        <p:tav tm="0">
                                          <p:val>
                                            <p:strVal val="1+#ppt_h/2"/>
                                          </p:val>
                                        </p:tav>
                                        <p:tav tm="100000">
                                          <p:val>
                                            <p:strVal val="#ppt_y"/>
                                          </p:val>
                                        </p:tav>
                                      </p:tavLst>
                                    </p:anim>
                                  </p:childTnLst>
                                </p:cTn>
                              </p:par>
                              <p:par>
                                <p:cTn id="76" presetID="2" presetClass="entr" presetSubtype="1" fill="hold" grpId="0" nodeType="withEffect">
                                  <p:stCondLst>
                                    <p:cond delay="0"/>
                                  </p:stCondLst>
                                  <p:childTnLst>
                                    <p:set>
                                      <p:cBhvr>
                                        <p:cTn id="77" dur="1" fill="hold">
                                          <p:stCondLst>
                                            <p:cond delay="0"/>
                                          </p:stCondLst>
                                        </p:cTn>
                                        <p:tgtEl>
                                          <p:spTgt spid="21"/>
                                        </p:tgtEl>
                                        <p:attrNameLst>
                                          <p:attrName>style.visibility</p:attrName>
                                        </p:attrNameLst>
                                      </p:cBhvr>
                                      <p:to>
                                        <p:strVal val="visible"/>
                                      </p:to>
                                    </p:set>
                                    <p:anim calcmode="lin" valueType="num">
                                      <p:cBhvr additive="base">
                                        <p:cTn id="78" dur="2000" fill="hold"/>
                                        <p:tgtEl>
                                          <p:spTgt spid="21"/>
                                        </p:tgtEl>
                                        <p:attrNameLst>
                                          <p:attrName>ppt_x</p:attrName>
                                        </p:attrNameLst>
                                      </p:cBhvr>
                                      <p:tavLst>
                                        <p:tav tm="0">
                                          <p:val>
                                            <p:strVal val="#ppt_x"/>
                                          </p:val>
                                        </p:tav>
                                        <p:tav tm="100000">
                                          <p:val>
                                            <p:strVal val="#ppt_x"/>
                                          </p:val>
                                        </p:tav>
                                      </p:tavLst>
                                    </p:anim>
                                    <p:anim calcmode="lin" valueType="num">
                                      <p:cBhvr additive="base">
                                        <p:cTn id="79" dur="2000" fill="hold"/>
                                        <p:tgtEl>
                                          <p:spTgt spid="21"/>
                                        </p:tgtEl>
                                        <p:attrNameLst>
                                          <p:attrName>ppt_y</p:attrName>
                                        </p:attrNameLst>
                                      </p:cBhvr>
                                      <p:tavLst>
                                        <p:tav tm="0">
                                          <p:val>
                                            <p:strVal val="0-#ppt_h/2"/>
                                          </p:val>
                                        </p:tav>
                                        <p:tav tm="100000">
                                          <p:val>
                                            <p:strVal val="#ppt_y"/>
                                          </p:val>
                                        </p:tav>
                                      </p:tavLst>
                                    </p:anim>
                                  </p:childTnLst>
                                </p:cTn>
                              </p:par>
                              <p:par>
                                <p:cTn id="80" presetID="2" presetClass="entr" presetSubtype="4" fill="hold" grpId="0" nodeType="withEffect">
                                  <p:stCondLst>
                                    <p:cond delay="0"/>
                                  </p:stCondLst>
                                  <p:childTnLst>
                                    <p:set>
                                      <p:cBhvr>
                                        <p:cTn id="81" dur="1" fill="hold">
                                          <p:stCondLst>
                                            <p:cond delay="0"/>
                                          </p:stCondLst>
                                        </p:cTn>
                                        <p:tgtEl>
                                          <p:spTgt spid="22"/>
                                        </p:tgtEl>
                                        <p:attrNameLst>
                                          <p:attrName>style.visibility</p:attrName>
                                        </p:attrNameLst>
                                      </p:cBhvr>
                                      <p:to>
                                        <p:strVal val="visible"/>
                                      </p:to>
                                    </p:set>
                                    <p:anim calcmode="lin" valueType="num">
                                      <p:cBhvr additive="base">
                                        <p:cTn id="82" dur="2000" fill="hold"/>
                                        <p:tgtEl>
                                          <p:spTgt spid="22"/>
                                        </p:tgtEl>
                                        <p:attrNameLst>
                                          <p:attrName>ppt_x</p:attrName>
                                        </p:attrNameLst>
                                      </p:cBhvr>
                                      <p:tavLst>
                                        <p:tav tm="0">
                                          <p:val>
                                            <p:strVal val="#ppt_x"/>
                                          </p:val>
                                        </p:tav>
                                        <p:tav tm="100000">
                                          <p:val>
                                            <p:strVal val="#ppt_x"/>
                                          </p:val>
                                        </p:tav>
                                      </p:tavLst>
                                    </p:anim>
                                    <p:anim calcmode="lin" valueType="num">
                                      <p:cBhvr additive="base">
                                        <p:cTn id="83" dur="2000" fill="hold"/>
                                        <p:tgtEl>
                                          <p:spTgt spid="22"/>
                                        </p:tgtEl>
                                        <p:attrNameLst>
                                          <p:attrName>ppt_y</p:attrName>
                                        </p:attrNameLst>
                                      </p:cBhvr>
                                      <p:tavLst>
                                        <p:tav tm="0">
                                          <p:val>
                                            <p:strVal val="1+#ppt_h/2"/>
                                          </p:val>
                                        </p:tav>
                                        <p:tav tm="100000">
                                          <p:val>
                                            <p:strVal val="#ppt_y"/>
                                          </p:val>
                                        </p:tav>
                                      </p:tavLst>
                                    </p:anim>
                                  </p:childTnLst>
                                </p:cTn>
                              </p:par>
                            </p:childTnLst>
                          </p:cTn>
                        </p:par>
                        <p:par>
                          <p:cTn id="84" fill="hold">
                            <p:stCondLst>
                              <p:cond delay="2000"/>
                            </p:stCondLst>
                            <p:childTnLst>
                              <p:par>
                                <p:cTn id="85" presetID="2" presetClass="exit" presetSubtype="4" fill="hold" grpId="1" nodeType="afterEffect">
                                  <p:stCondLst>
                                    <p:cond delay="0"/>
                                  </p:stCondLst>
                                  <p:childTnLst>
                                    <p:anim calcmode="lin" valueType="num">
                                      <p:cBhvr additive="base">
                                        <p:cTn id="86" dur="2000"/>
                                        <p:tgtEl>
                                          <p:spTgt spid="4"/>
                                        </p:tgtEl>
                                        <p:attrNameLst>
                                          <p:attrName>ppt_x</p:attrName>
                                        </p:attrNameLst>
                                      </p:cBhvr>
                                      <p:tavLst>
                                        <p:tav tm="0">
                                          <p:val>
                                            <p:strVal val="ppt_x"/>
                                          </p:val>
                                        </p:tav>
                                        <p:tav tm="100000">
                                          <p:val>
                                            <p:strVal val="ppt_x"/>
                                          </p:val>
                                        </p:tav>
                                      </p:tavLst>
                                    </p:anim>
                                    <p:anim calcmode="lin" valueType="num">
                                      <p:cBhvr additive="base">
                                        <p:cTn id="87" dur="2000"/>
                                        <p:tgtEl>
                                          <p:spTgt spid="4"/>
                                        </p:tgtEl>
                                        <p:attrNameLst>
                                          <p:attrName>ppt_y</p:attrName>
                                        </p:attrNameLst>
                                      </p:cBhvr>
                                      <p:tavLst>
                                        <p:tav tm="0">
                                          <p:val>
                                            <p:strVal val="ppt_y"/>
                                          </p:val>
                                        </p:tav>
                                        <p:tav tm="100000">
                                          <p:val>
                                            <p:strVal val="1+ppt_h/2"/>
                                          </p:val>
                                        </p:tav>
                                      </p:tavLst>
                                    </p:anim>
                                    <p:set>
                                      <p:cBhvr>
                                        <p:cTn id="88" dur="1" fill="hold">
                                          <p:stCondLst>
                                            <p:cond delay="1999"/>
                                          </p:stCondLst>
                                        </p:cTn>
                                        <p:tgtEl>
                                          <p:spTgt spid="4"/>
                                        </p:tgtEl>
                                        <p:attrNameLst>
                                          <p:attrName>style.visibility</p:attrName>
                                        </p:attrNameLst>
                                      </p:cBhvr>
                                      <p:to>
                                        <p:strVal val="hidden"/>
                                      </p:to>
                                    </p:set>
                                  </p:childTnLst>
                                </p:cTn>
                              </p:par>
                              <p:par>
                                <p:cTn id="89" presetID="2" presetClass="exit" presetSubtype="1" fill="hold" grpId="1" nodeType="withEffect">
                                  <p:stCondLst>
                                    <p:cond delay="0"/>
                                  </p:stCondLst>
                                  <p:childTnLst>
                                    <p:anim calcmode="lin" valueType="num">
                                      <p:cBhvr additive="base">
                                        <p:cTn id="90" dur="2000"/>
                                        <p:tgtEl>
                                          <p:spTgt spid="5"/>
                                        </p:tgtEl>
                                        <p:attrNameLst>
                                          <p:attrName>ppt_x</p:attrName>
                                        </p:attrNameLst>
                                      </p:cBhvr>
                                      <p:tavLst>
                                        <p:tav tm="0">
                                          <p:val>
                                            <p:strVal val="ppt_x"/>
                                          </p:val>
                                        </p:tav>
                                        <p:tav tm="100000">
                                          <p:val>
                                            <p:strVal val="ppt_x"/>
                                          </p:val>
                                        </p:tav>
                                      </p:tavLst>
                                    </p:anim>
                                    <p:anim calcmode="lin" valueType="num">
                                      <p:cBhvr additive="base">
                                        <p:cTn id="91" dur="2000"/>
                                        <p:tgtEl>
                                          <p:spTgt spid="5"/>
                                        </p:tgtEl>
                                        <p:attrNameLst>
                                          <p:attrName>ppt_y</p:attrName>
                                        </p:attrNameLst>
                                      </p:cBhvr>
                                      <p:tavLst>
                                        <p:tav tm="0">
                                          <p:val>
                                            <p:strVal val="ppt_y"/>
                                          </p:val>
                                        </p:tav>
                                        <p:tav tm="100000">
                                          <p:val>
                                            <p:strVal val="0-ppt_h/2"/>
                                          </p:val>
                                        </p:tav>
                                      </p:tavLst>
                                    </p:anim>
                                    <p:set>
                                      <p:cBhvr>
                                        <p:cTn id="92" dur="1" fill="hold">
                                          <p:stCondLst>
                                            <p:cond delay="1999"/>
                                          </p:stCondLst>
                                        </p:cTn>
                                        <p:tgtEl>
                                          <p:spTgt spid="5"/>
                                        </p:tgtEl>
                                        <p:attrNameLst>
                                          <p:attrName>style.visibility</p:attrName>
                                        </p:attrNameLst>
                                      </p:cBhvr>
                                      <p:to>
                                        <p:strVal val="hidden"/>
                                      </p:to>
                                    </p:set>
                                  </p:childTnLst>
                                </p:cTn>
                              </p:par>
                              <p:par>
                                <p:cTn id="93" presetID="2" presetClass="exit" presetSubtype="4" fill="hold" grpId="1" nodeType="withEffect">
                                  <p:stCondLst>
                                    <p:cond delay="0"/>
                                  </p:stCondLst>
                                  <p:childTnLst>
                                    <p:anim calcmode="lin" valueType="num">
                                      <p:cBhvr additive="base">
                                        <p:cTn id="94" dur="2000"/>
                                        <p:tgtEl>
                                          <p:spTgt spid="6"/>
                                        </p:tgtEl>
                                        <p:attrNameLst>
                                          <p:attrName>ppt_x</p:attrName>
                                        </p:attrNameLst>
                                      </p:cBhvr>
                                      <p:tavLst>
                                        <p:tav tm="0">
                                          <p:val>
                                            <p:strVal val="ppt_x"/>
                                          </p:val>
                                        </p:tav>
                                        <p:tav tm="100000">
                                          <p:val>
                                            <p:strVal val="ppt_x"/>
                                          </p:val>
                                        </p:tav>
                                      </p:tavLst>
                                    </p:anim>
                                    <p:anim calcmode="lin" valueType="num">
                                      <p:cBhvr additive="base">
                                        <p:cTn id="95" dur="2000"/>
                                        <p:tgtEl>
                                          <p:spTgt spid="6"/>
                                        </p:tgtEl>
                                        <p:attrNameLst>
                                          <p:attrName>ppt_y</p:attrName>
                                        </p:attrNameLst>
                                      </p:cBhvr>
                                      <p:tavLst>
                                        <p:tav tm="0">
                                          <p:val>
                                            <p:strVal val="ppt_y"/>
                                          </p:val>
                                        </p:tav>
                                        <p:tav tm="100000">
                                          <p:val>
                                            <p:strVal val="1+ppt_h/2"/>
                                          </p:val>
                                        </p:tav>
                                      </p:tavLst>
                                    </p:anim>
                                    <p:set>
                                      <p:cBhvr>
                                        <p:cTn id="96" dur="1" fill="hold">
                                          <p:stCondLst>
                                            <p:cond delay="1999"/>
                                          </p:stCondLst>
                                        </p:cTn>
                                        <p:tgtEl>
                                          <p:spTgt spid="6"/>
                                        </p:tgtEl>
                                        <p:attrNameLst>
                                          <p:attrName>style.visibility</p:attrName>
                                        </p:attrNameLst>
                                      </p:cBhvr>
                                      <p:to>
                                        <p:strVal val="hidden"/>
                                      </p:to>
                                    </p:set>
                                  </p:childTnLst>
                                </p:cTn>
                              </p:par>
                              <p:par>
                                <p:cTn id="97" presetID="2" presetClass="exit" presetSubtype="1" fill="hold" grpId="1" nodeType="withEffect">
                                  <p:stCondLst>
                                    <p:cond delay="0"/>
                                  </p:stCondLst>
                                  <p:childTnLst>
                                    <p:anim calcmode="lin" valueType="num">
                                      <p:cBhvr additive="base">
                                        <p:cTn id="98" dur="2000"/>
                                        <p:tgtEl>
                                          <p:spTgt spid="7"/>
                                        </p:tgtEl>
                                        <p:attrNameLst>
                                          <p:attrName>ppt_x</p:attrName>
                                        </p:attrNameLst>
                                      </p:cBhvr>
                                      <p:tavLst>
                                        <p:tav tm="0">
                                          <p:val>
                                            <p:strVal val="ppt_x"/>
                                          </p:val>
                                        </p:tav>
                                        <p:tav tm="100000">
                                          <p:val>
                                            <p:strVal val="ppt_x"/>
                                          </p:val>
                                        </p:tav>
                                      </p:tavLst>
                                    </p:anim>
                                    <p:anim calcmode="lin" valueType="num">
                                      <p:cBhvr additive="base">
                                        <p:cTn id="99" dur="2000"/>
                                        <p:tgtEl>
                                          <p:spTgt spid="7"/>
                                        </p:tgtEl>
                                        <p:attrNameLst>
                                          <p:attrName>ppt_y</p:attrName>
                                        </p:attrNameLst>
                                      </p:cBhvr>
                                      <p:tavLst>
                                        <p:tav tm="0">
                                          <p:val>
                                            <p:strVal val="ppt_y"/>
                                          </p:val>
                                        </p:tav>
                                        <p:tav tm="100000">
                                          <p:val>
                                            <p:strVal val="0-ppt_h/2"/>
                                          </p:val>
                                        </p:tav>
                                      </p:tavLst>
                                    </p:anim>
                                    <p:set>
                                      <p:cBhvr>
                                        <p:cTn id="100" dur="1" fill="hold">
                                          <p:stCondLst>
                                            <p:cond delay="1999"/>
                                          </p:stCondLst>
                                        </p:cTn>
                                        <p:tgtEl>
                                          <p:spTgt spid="7"/>
                                        </p:tgtEl>
                                        <p:attrNameLst>
                                          <p:attrName>style.visibility</p:attrName>
                                        </p:attrNameLst>
                                      </p:cBhvr>
                                      <p:to>
                                        <p:strVal val="hidden"/>
                                      </p:to>
                                    </p:set>
                                  </p:childTnLst>
                                </p:cTn>
                              </p:par>
                              <p:par>
                                <p:cTn id="101" presetID="2" presetClass="exit" presetSubtype="4" fill="hold" grpId="1" nodeType="withEffect">
                                  <p:stCondLst>
                                    <p:cond delay="0"/>
                                  </p:stCondLst>
                                  <p:childTnLst>
                                    <p:anim calcmode="lin" valueType="num">
                                      <p:cBhvr additive="base">
                                        <p:cTn id="102" dur="2000"/>
                                        <p:tgtEl>
                                          <p:spTgt spid="8"/>
                                        </p:tgtEl>
                                        <p:attrNameLst>
                                          <p:attrName>ppt_x</p:attrName>
                                        </p:attrNameLst>
                                      </p:cBhvr>
                                      <p:tavLst>
                                        <p:tav tm="0">
                                          <p:val>
                                            <p:strVal val="ppt_x"/>
                                          </p:val>
                                        </p:tav>
                                        <p:tav tm="100000">
                                          <p:val>
                                            <p:strVal val="ppt_x"/>
                                          </p:val>
                                        </p:tav>
                                      </p:tavLst>
                                    </p:anim>
                                    <p:anim calcmode="lin" valueType="num">
                                      <p:cBhvr additive="base">
                                        <p:cTn id="103" dur="2000"/>
                                        <p:tgtEl>
                                          <p:spTgt spid="8"/>
                                        </p:tgtEl>
                                        <p:attrNameLst>
                                          <p:attrName>ppt_y</p:attrName>
                                        </p:attrNameLst>
                                      </p:cBhvr>
                                      <p:tavLst>
                                        <p:tav tm="0">
                                          <p:val>
                                            <p:strVal val="ppt_y"/>
                                          </p:val>
                                        </p:tav>
                                        <p:tav tm="100000">
                                          <p:val>
                                            <p:strVal val="1+ppt_h/2"/>
                                          </p:val>
                                        </p:tav>
                                      </p:tavLst>
                                    </p:anim>
                                    <p:set>
                                      <p:cBhvr>
                                        <p:cTn id="104" dur="1" fill="hold">
                                          <p:stCondLst>
                                            <p:cond delay="1999"/>
                                          </p:stCondLst>
                                        </p:cTn>
                                        <p:tgtEl>
                                          <p:spTgt spid="8"/>
                                        </p:tgtEl>
                                        <p:attrNameLst>
                                          <p:attrName>style.visibility</p:attrName>
                                        </p:attrNameLst>
                                      </p:cBhvr>
                                      <p:to>
                                        <p:strVal val="hidden"/>
                                      </p:to>
                                    </p:set>
                                  </p:childTnLst>
                                </p:cTn>
                              </p:par>
                              <p:par>
                                <p:cTn id="105" presetID="2" presetClass="exit" presetSubtype="1" fill="hold" grpId="1" nodeType="withEffect">
                                  <p:stCondLst>
                                    <p:cond delay="0"/>
                                  </p:stCondLst>
                                  <p:childTnLst>
                                    <p:anim calcmode="lin" valueType="num">
                                      <p:cBhvr additive="base">
                                        <p:cTn id="106" dur="2000"/>
                                        <p:tgtEl>
                                          <p:spTgt spid="9"/>
                                        </p:tgtEl>
                                        <p:attrNameLst>
                                          <p:attrName>ppt_x</p:attrName>
                                        </p:attrNameLst>
                                      </p:cBhvr>
                                      <p:tavLst>
                                        <p:tav tm="0">
                                          <p:val>
                                            <p:strVal val="ppt_x"/>
                                          </p:val>
                                        </p:tav>
                                        <p:tav tm="100000">
                                          <p:val>
                                            <p:strVal val="ppt_x"/>
                                          </p:val>
                                        </p:tav>
                                      </p:tavLst>
                                    </p:anim>
                                    <p:anim calcmode="lin" valueType="num">
                                      <p:cBhvr additive="base">
                                        <p:cTn id="107" dur="2000"/>
                                        <p:tgtEl>
                                          <p:spTgt spid="9"/>
                                        </p:tgtEl>
                                        <p:attrNameLst>
                                          <p:attrName>ppt_y</p:attrName>
                                        </p:attrNameLst>
                                      </p:cBhvr>
                                      <p:tavLst>
                                        <p:tav tm="0">
                                          <p:val>
                                            <p:strVal val="ppt_y"/>
                                          </p:val>
                                        </p:tav>
                                        <p:tav tm="100000">
                                          <p:val>
                                            <p:strVal val="0-ppt_h/2"/>
                                          </p:val>
                                        </p:tav>
                                      </p:tavLst>
                                    </p:anim>
                                    <p:set>
                                      <p:cBhvr>
                                        <p:cTn id="108" dur="1" fill="hold">
                                          <p:stCondLst>
                                            <p:cond delay="1999"/>
                                          </p:stCondLst>
                                        </p:cTn>
                                        <p:tgtEl>
                                          <p:spTgt spid="9"/>
                                        </p:tgtEl>
                                        <p:attrNameLst>
                                          <p:attrName>style.visibility</p:attrName>
                                        </p:attrNameLst>
                                      </p:cBhvr>
                                      <p:to>
                                        <p:strVal val="hidden"/>
                                      </p:to>
                                    </p:set>
                                  </p:childTnLst>
                                </p:cTn>
                              </p:par>
                              <p:par>
                                <p:cTn id="109" presetID="2" presetClass="exit" presetSubtype="4" fill="hold" grpId="1" nodeType="withEffect">
                                  <p:stCondLst>
                                    <p:cond delay="0"/>
                                  </p:stCondLst>
                                  <p:childTnLst>
                                    <p:anim calcmode="lin" valueType="num">
                                      <p:cBhvr additive="base">
                                        <p:cTn id="110" dur="2000"/>
                                        <p:tgtEl>
                                          <p:spTgt spid="10"/>
                                        </p:tgtEl>
                                        <p:attrNameLst>
                                          <p:attrName>ppt_x</p:attrName>
                                        </p:attrNameLst>
                                      </p:cBhvr>
                                      <p:tavLst>
                                        <p:tav tm="0">
                                          <p:val>
                                            <p:strVal val="ppt_x"/>
                                          </p:val>
                                        </p:tav>
                                        <p:tav tm="100000">
                                          <p:val>
                                            <p:strVal val="ppt_x"/>
                                          </p:val>
                                        </p:tav>
                                      </p:tavLst>
                                    </p:anim>
                                    <p:anim calcmode="lin" valueType="num">
                                      <p:cBhvr additive="base">
                                        <p:cTn id="111" dur="2000"/>
                                        <p:tgtEl>
                                          <p:spTgt spid="10"/>
                                        </p:tgtEl>
                                        <p:attrNameLst>
                                          <p:attrName>ppt_y</p:attrName>
                                        </p:attrNameLst>
                                      </p:cBhvr>
                                      <p:tavLst>
                                        <p:tav tm="0">
                                          <p:val>
                                            <p:strVal val="ppt_y"/>
                                          </p:val>
                                        </p:tav>
                                        <p:tav tm="100000">
                                          <p:val>
                                            <p:strVal val="1+ppt_h/2"/>
                                          </p:val>
                                        </p:tav>
                                      </p:tavLst>
                                    </p:anim>
                                    <p:set>
                                      <p:cBhvr>
                                        <p:cTn id="112" dur="1" fill="hold">
                                          <p:stCondLst>
                                            <p:cond delay="1999"/>
                                          </p:stCondLst>
                                        </p:cTn>
                                        <p:tgtEl>
                                          <p:spTgt spid="10"/>
                                        </p:tgtEl>
                                        <p:attrNameLst>
                                          <p:attrName>style.visibility</p:attrName>
                                        </p:attrNameLst>
                                      </p:cBhvr>
                                      <p:to>
                                        <p:strVal val="hidden"/>
                                      </p:to>
                                    </p:set>
                                  </p:childTnLst>
                                </p:cTn>
                              </p:par>
                              <p:par>
                                <p:cTn id="113" presetID="2" presetClass="exit" presetSubtype="1" fill="hold" grpId="1" nodeType="withEffect">
                                  <p:stCondLst>
                                    <p:cond delay="0"/>
                                  </p:stCondLst>
                                  <p:childTnLst>
                                    <p:anim calcmode="lin" valueType="num">
                                      <p:cBhvr additive="base">
                                        <p:cTn id="114" dur="2000"/>
                                        <p:tgtEl>
                                          <p:spTgt spid="11"/>
                                        </p:tgtEl>
                                        <p:attrNameLst>
                                          <p:attrName>ppt_x</p:attrName>
                                        </p:attrNameLst>
                                      </p:cBhvr>
                                      <p:tavLst>
                                        <p:tav tm="0">
                                          <p:val>
                                            <p:strVal val="ppt_x"/>
                                          </p:val>
                                        </p:tav>
                                        <p:tav tm="100000">
                                          <p:val>
                                            <p:strVal val="ppt_x"/>
                                          </p:val>
                                        </p:tav>
                                      </p:tavLst>
                                    </p:anim>
                                    <p:anim calcmode="lin" valueType="num">
                                      <p:cBhvr additive="base">
                                        <p:cTn id="115" dur="2000"/>
                                        <p:tgtEl>
                                          <p:spTgt spid="11"/>
                                        </p:tgtEl>
                                        <p:attrNameLst>
                                          <p:attrName>ppt_y</p:attrName>
                                        </p:attrNameLst>
                                      </p:cBhvr>
                                      <p:tavLst>
                                        <p:tav tm="0">
                                          <p:val>
                                            <p:strVal val="ppt_y"/>
                                          </p:val>
                                        </p:tav>
                                        <p:tav tm="100000">
                                          <p:val>
                                            <p:strVal val="0-ppt_h/2"/>
                                          </p:val>
                                        </p:tav>
                                      </p:tavLst>
                                    </p:anim>
                                    <p:set>
                                      <p:cBhvr>
                                        <p:cTn id="116" dur="1" fill="hold">
                                          <p:stCondLst>
                                            <p:cond delay="1999"/>
                                          </p:stCondLst>
                                        </p:cTn>
                                        <p:tgtEl>
                                          <p:spTgt spid="11"/>
                                        </p:tgtEl>
                                        <p:attrNameLst>
                                          <p:attrName>style.visibility</p:attrName>
                                        </p:attrNameLst>
                                      </p:cBhvr>
                                      <p:to>
                                        <p:strVal val="hidden"/>
                                      </p:to>
                                    </p:set>
                                  </p:childTnLst>
                                </p:cTn>
                              </p:par>
                              <p:par>
                                <p:cTn id="117" presetID="2" presetClass="exit" presetSubtype="4" fill="hold" grpId="1" nodeType="withEffect">
                                  <p:stCondLst>
                                    <p:cond delay="0"/>
                                  </p:stCondLst>
                                  <p:childTnLst>
                                    <p:anim calcmode="lin" valueType="num">
                                      <p:cBhvr additive="base">
                                        <p:cTn id="118" dur="2000"/>
                                        <p:tgtEl>
                                          <p:spTgt spid="12"/>
                                        </p:tgtEl>
                                        <p:attrNameLst>
                                          <p:attrName>ppt_x</p:attrName>
                                        </p:attrNameLst>
                                      </p:cBhvr>
                                      <p:tavLst>
                                        <p:tav tm="0">
                                          <p:val>
                                            <p:strVal val="ppt_x"/>
                                          </p:val>
                                        </p:tav>
                                        <p:tav tm="100000">
                                          <p:val>
                                            <p:strVal val="ppt_x"/>
                                          </p:val>
                                        </p:tav>
                                      </p:tavLst>
                                    </p:anim>
                                    <p:anim calcmode="lin" valueType="num">
                                      <p:cBhvr additive="base">
                                        <p:cTn id="119" dur="2000"/>
                                        <p:tgtEl>
                                          <p:spTgt spid="12"/>
                                        </p:tgtEl>
                                        <p:attrNameLst>
                                          <p:attrName>ppt_y</p:attrName>
                                        </p:attrNameLst>
                                      </p:cBhvr>
                                      <p:tavLst>
                                        <p:tav tm="0">
                                          <p:val>
                                            <p:strVal val="ppt_y"/>
                                          </p:val>
                                        </p:tav>
                                        <p:tav tm="100000">
                                          <p:val>
                                            <p:strVal val="1+ppt_h/2"/>
                                          </p:val>
                                        </p:tav>
                                      </p:tavLst>
                                    </p:anim>
                                    <p:set>
                                      <p:cBhvr>
                                        <p:cTn id="120" dur="1" fill="hold">
                                          <p:stCondLst>
                                            <p:cond delay="1999"/>
                                          </p:stCondLst>
                                        </p:cTn>
                                        <p:tgtEl>
                                          <p:spTgt spid="12"/>
                                        </p:tgtEl>
                                        <p:attrNameLst>
                                          <p:attrName>style.visibility</p:attrName>
                                        </p:attrNameLst>
                                      </p:cBhvr>
                                      <p:to>
                                        <p:strVal val="hidden"/>
                                      </p:to>
                                    </p:set>
                                  </p:childTnLst>
                                </p:cTn>
                              </p:par>
                              <p:par>
                                <p:cTn id="121" presetID="2" presetClass="exit" presetSubtype="1" fill="hold" grpId="1" nodeType="withEffect">
                                  <p:stCondLst>
                                    <p:cond delay="0"/>
                                  </p:stCondLst>
                                  <p:childTnLst>
                                    <p:anim calcmode="lin" valueType="num">
                                      <p:cBhvr additive="base">
                                        <p:cTn id="122" dur="2000"/>
                                        <p:tgtEl>
                                          <p:spTgt spid="13"/>
                                        </p:tgtEl>
                                        <p:attrNameLst>
                                          <p:attrName>ppt_x</p:attrName>
                                        </p:attrNameLst>
                                      </p:cBhvr>
                                      <p:tavLst>
                                        <p:tav tm="0">
                                          <p:val>
                                            <p:strVal val="ppt_x"/>
                                          </p:val>
                                        </p:tav>
                                        <p:tav tm="100000">
                                          <p:val>
                                            <p:strVal val="ppt_x"/>
                                          </p:val>
                                        </p:tav>
                                      </p:tavLst>
                                    </p:anim>
                                    <p:anim calcmode="lin" valueType="num">
                                      <p:cBhvr additive="base">
                                        <p:cTn id="123" dur="2000"/>
                                        <p:tgtEl>
                                          <p:spTgt spid="13"/>
                                        </p:tgtEl>
                                        <p:attrNameLst>
                                          <p:attrName>ppt_y</p:attrName>
                                        </p:attrNameLst>
                                      </p:cBhvr>
                                      <p:tavLst>
                                        <p:tav tm="0">
                                          <p:val>
                                            <p:strVal val="ppt_y"/>
                                          </p:val>
                                        </p:tav>
                                        <p:tav tm="100000">
                                          <p:val>
                                            <p:strVal val="0-ppt_h/2"/>
                                          </p:val>
                                        </p:tav>
                                      </p:tavLst>
                                    </p:anim>
                                    <p:set>
                                      <p:cBhvr>
                                        <p:cTn id="124" dur="1" fill="hold">
                                          <p:stCondLst>
                                            <p:cond delay="1999"/>
                                          </p:stCondLst>
                                        </p:cTn>
                                        <p:tgtEl>
                                          <p:spTgt spid="13"/>
                                        </p:tgtEl>
                                        <p:attrNameLst>
                                          <p:attrName>style.visibility</p:attrName>
                                        </p:attrNameLst>
                                      </p:cBhvr>
                                      <p:to>
                                        <p:strVal val="hidden"/>
                                      </p:to>
                                    </p:set>
                                  </p:childTnLst>
                                </p:cTn>
                              </p:par>
                              <p:par>
                                <p:cTn id="125" presetID="2" presetClass="exit" presetSubtype="4" fill="hold" grpId="1" nodeType="withEffect">
                                  <p:stCondLst>
                                    <p:cond delay="0"/>
                                  </p:stCondLst>
                                  <p:childTnLst>
                                    <p:anim calcmode="lin" valueType="num">
                                      <p:cBhvr additive="base">
                                        <p:cTn id="126" dur="2000"/>
                                        <p:tgtEl>
                                          <p:spTgt spid="14"/>
                                        </p:tgtEl>
                                        <p:attrNameLst>
                                          <p:attrName>ppt_x</p:attrName>
                                        </p:attrNameLst>
                                      </p:cBhvr>
                                      <p:tavLst>
                                        <p:tav tm="0">
                                          <p:val>
                                            <p:strVal val="ppt_x"/>
                                          </p:val>
                                        </p:tav>
                                        <p:tav tm="100000">
                                          <p:val>
                                            <p:strVal val="ppt_x"/>
                                          </p:val>
                                        </p:tav>
                                      </p:tavLst>
                                    </p:anim>
                                    <p:anim calcmode="lin" valueType="num">
                                      <p:cBhvr additive="base">
                                        <p:cTn id="127" dur="2000"/>
                                        <p:tgtEl>
                                          <p:spTgt spid="14"/>
                                        </p:tgtEl>
                                        <p:attrNameLst>
                                          <p:attrName>ppt_y</p:attrName>
                                        </p:attrNameLst>
                                      </p:cBhvr>
                                      <p:tavLst>
                                        <p:tav tm="0">
                                          <p:val>
                                            <p:strVal val="ppt_y"/>
                                          </p:val>
                                        </p:tav>
                                        <p:tav tm="100000">
                                          <p:val>
                                            <p:strVal val="1+ppt_h/2"/>
                                          </p:val>
                                        </p:tav>
                                      </p:tavLst>
                                    </p:anim>
                                    <p:set>
                                      <p:cBhvr>
                                        <p:cTn id="128" dur="1" fill="hold">
                                          <p:stCondLst>
                                            <p:cond delay="1999"/>
                                          </p:stCondLst>
                                        </p:cTn>
                                        <p:tgtEl>
                                          <p:spTgt spid="14"/>
                                        </p:tgtEl>
                                        <p:attrNameLst>
                                          <p:attrName>style.visibility</p:attrName>
                                        </p:attrNameLst>
                                      </p:cBhvr>
                                      <p:to>
                                        <p:strVal val="hidden"/>
                                      </p:to>
                                    </p:set>
                                  </p:childTnLst>
                                </p:cTn>
                              </p:par>
                              <p:par>
                                <p:cTn id="129" presetID="2" presetClass="exit" presetSubtype="1" fill="hold" grpId="1" nodeType="withEffect">
                                  <p:stCondLst>
                                    <p:cond delay="0"/>
                                  </p:stCondLst>
                                  <p:childTnLst>
                                    <p:anim calcmode="lin" valueType="num">
                                      <p:cBhvr additive="base">
                                        <p:cTn id="130" dur="2000"/>
                                        <p:tgtEl>
                                          <p:spTgt spid="15"/>
                                        </p:tgtEl>
                                        <p:attrNameLst>
                                          <p:attrName>ppt_x</p:attrName>
                                        </p:attrNameLst>
                                      </p:cBhvr>
                                      <p:tavLst>
                                        <p:tav tm="0">
                                          <p:val>
                                            <p:strVal val="ppt_x"/>
                                          </p:val>
                                        </p:tav>
                                        <p:tav tm="100000">
                                          <p:val>
                                            <p:strVal val="ppt_x"/>
                                          </p:val>
                                        </p:tav>
                                      </p:tavLst>
                                    </p:anim>
                                    <p:anim calcmode="lin" valueType="num">
                                      <p:cBhvr additive="base">
                                        <p:cTn id="131" dur="2000"/>
                                        <p:tgtEl>
                                          <p:spTgt spid="15"/>
                                        </p:tgtEl>
                                        <p:attrNameLst>
                                          <p:attrName>ppt_y</p:attrName>
                                        </p:attrNameLst>
                                      </p:cBhvr>
                                      <p:tavLst>
                                        <p:tav tm="0">
                                          <p:val>
                                            <p:strVal val="ppt_y"/>
                                          </p:val>
                                        </p:tav>
                                        <p:tav tm="100000">
                                          <p:val>
                                            <p:strVal val="0-ppt_h/2"/>
                                          </p:val>
                                        </p:tav>
                                      </p:tavLst>
                                    </p:anim>
                                    <p:set>
                                      <p:cBhvr>
                                        <p:cTn id="132" dur="1" fill="hold">
                                          <p:stCondLst>
                                            <p:cond delay="1999"/>
                                          </p:stCondLst>
                                        </p:cTn>
                                        <p:tgtEl>
                                          <p:spTgt spid="15"/>
                                        </p:tgtEl>
                                        <p:attrNameLst>
                                          <p:attrName>style.visibility</p:attrName>
                                        </p:attrNameLst>
                                      </p:cBhvr>
                                      <p:to>
                                        <p:strVal val="hidden"/>
                                      </p:to>
                                    </p:set>
                                  </p:childTnLst>
                                </p:cTn>
                              </p:par>
                              <p:par>
                                <p:cTn id="133" presetID="2" presetClass="exit" presetSubtype="4" fill="hold" grpId="1" nodeType="withEffect">
                                  <p:stCondLst>
                                    <p:cond delay="0"/>
                                  </p:stCondLst>
                                  <p:childTnLst>
                                    <p:anim calcmode="lin" valueType="num">
                                      <p:cBhvr additive="base">
                                        <p:cTn id="134" dur="2000"/>
                                        <p:tgtEl>
                                          <p:spTgt spid="16"/>
                                        </p:tgtEl>
                                        <p:attrNameLst>
                                          <p:attrName>ppt_x</p:attrName>
                                        </p:attrNameLst>
                                      </p:cBhvr>
                                      <p:tavLst>
                                        <p:tav tm="0">
                                          <p:val>
                                            <p:strVal val="ppt_x"/>
                                          </p:val>
                                        </p:tav>
                                        <p:tav tm="100000">
                                          <p:val>
                                            <p:strVal val="ppt_x"/>
                                          </p:val>
                                        </p:tav>
                                      </p:tavLst>
                                    </p:anim>
                                    <p:anim calcmode="lin" valueType="num">
                                      <p:cBhvr additive="base">
                                        <p:cTn id="135" dur="2000"/>
                                        <p:tgtEl>
                                          <p:spTgt spid="16"/>
                                        </p:tgtEl>
                                        <p:attrNameLst>
                                          <p:attrName>ppt_y</p:attrName>
                                        </p:attrNameLst>
                                      </p:cBhvr>
                                      <p:tavLst>
                                        <p:tav tm="0">
                                          <p:val>
                                            <p:strVal val="ppt_y"/>
                                          </p:val>
                                        </p:tav>
                                        <p:tav tm="100000">
                                          <p:val>
                                            <p:strVal val="1+ppt_h/2"/>
                                          </p:val>
                                        </p:tav>
                                      </p:tavLst>
                                    </p:anim>
                                    <p:set>
                                      <p:cBhvr>
                                        <p:cTn id="136" dur="1" fill="hold">
                                          <p:stCondLst>
                                            <p:cond delay="1999"/>
                                          </p:stCondLst>
                                        </p:cTn>
                                        <p:tgtEl>
                                          <p:spTgt spid="16"/>
                                        </p:tgtEl>
                                        <p:attrNameLst>
                                          <p:attrName>style.visibility</p:attrName>
                                        </p:attrNameLst>
                                      </p:cBhvr>
                                      <p:to>
                                        <p:strVal val="hidden"/>
                                      </p:to>
                                    </p:set>
                                  </p:childTnLst>
                                </p:cTn>
                              </p:par>
                              <p:par>
                                <p:cTn id="137" presetID="2" presetClass="exit" presetSubtype="1" fill="hold" grpId="1" nodeType="withEffect">
                                  <p:stCondLst>
                                    <p:cond delay="0"/>
                                  </p:stCondLst>
                                  <p:childTnLst>
                                    <p:anim calcmode="lin" valueType="num">
                                      <p:cBhvr additive="base">
                                        <p:cTn id="138" dur="2000"/>
                                        <p:tgtEl>
                                          <p:spTgt spid="17"/>
                                        </p:tgtEl>
                                        <p:attrNameLst>
                                          <p:attrName>ppt_x</p:attrName>
                                        </p:attrNameLst>
                                      </p:cBhvr>
                                      <p:tavLst>
                                        <p:tav tm="0">
                                          <p:val>
                                            <p:strVal val="ppt_x"/>
                                          </p:val>
                                        </p:tav>
                                        <p:tav tm="100000">
                                          <p:val>
                                            <p:strVal val="ppt_x"/>
                                          </p:val>
                                        </p:tav>
                                      </p:tavLst>
                                    </p:anim>
                                    <p:anim calcmode="lin" valueType="num">
                                      <p:cBhvr additive="base">
                                        <p:cTn id="139" dur="2000"/>
                                        <p:tgtEl>
                                          <p:spTgt spid="17"/>
                                        </p:tgtEl>
                                        <p:attrNameLst>
                                          <p:attrName>ppt_y</p:attrName>
                                        </p:attrNameLst>
                                      </p:cBhvr>
                                      <p:tavLst>
                                        <p:tav tm="0">
                                          <p:val>
                                            <p:strVal val="ppt_y"/>
                                          </p:val>
                                        </p:tav>
                                        <p:tav tm="100000">
                                          <p:val>
                                            <p:strVal val="0-ppt_h/2"/>
                                          </p:val>
                                        </p:tav>
                                      </p:tavLst>
                                    </p:anim>
                                    <p:set>
                                      <p:cBhvr>
                                        <p:cTn id="140" dur="1" fill="hold">
                                          <p:stCondLst>
                                            <p:cond delay="1999"/>
                                          </p:stCondLst>
                                        </p:cTn>
                                        <p:tgtEl>
                                          <p:spTgt spid="17"/>
                                        </p:tgtEl>
                                        <p:attrNameLst>
                                          <p:attrName>style.visibility</p:attrName>
                                        </p:attrNameLst>
                                      </p:cBhvr>
                                      <p:to>
                                        <p:strVal val="hidden"/>
                                      </p:to>
                                    </p:set>
                                  </p:childTnLst>
                                </p:cTn>
                              </p:par>
                              <p:par>
                                <p:cTn id="141" presetID="2" presetClass="exit" presetSubtype="4" fill="hold" grpId="1" nodeType="withEffect">
                                  <p:stCondLst>
                                    <p:cond delay="0"/>
                                  </p:stCondLst>
                                  <p:childTnLst>
                                    <p:anim calcmode="lin" valueType="num">
                                      <p:cBhvr additive="base">
                                        <p:cTn id="142" dur="2000"/>
                                        <p:tgtEl>
                                          <p:spTgt spid="18"/>
                                        </p:tgtEl>
                                        <p:attrNameLst>
                                          <p:attrName>ppt_x</p:attrName>
                                        </p:attrNameLst>
                                      </p:cBhvr>
                                      <p:tavLst>
                                        <p:tav tm="0">
                                          <p:val>
                                            <p:strVal val="ppt_x"/>
                                          </p:val>
                                        </p:tav>
                                        <p:tav tm="100000">
                                          <p:val>
                                            <p:strVal val="ppt_x"/>
                                          </p:val>
                                        </p:tav>
                                      </p:tavLst>
                                    </p:anim>
                                    <p:anim calcmode="lin" valueType="num">
                                      <p:cBhvr additive="base">
                                        <p:cTn id="143" dur="2000"/>
                                        <p:tgtEl>
                                          <p:spTgt spid="18"/>
                                        </p:tgtEl>
                                        <p:attrNameLst>
                                          <p:attrName>ppt_y</p:attrName>
                                        </p:attrNameLst>
                                      </p:cBhvr>
                                      <p:tavLst>
                                        <p:tav tm="0">
                                          <p:val>
                                            <p:strVal val="ppt_y"/>
                                          </p:val>
                                        </p:tav>
                                        <p:tav tm="100000">
                                          <p:val>
                                            <p:strVal val="1+ppt_h/2"/>
                                          </p:val>
                                        </p:tav>
                                      </p:tavLst>
                                    </p:anim>
                                    <p:set>
                                      <p:cBhvr>
                                        <p:cTn id="144" dur="1" fill="hold">
                                          <p:stCondLst>
                                            <p:cond delay="1999"/>
                                          </p:stCondLst>
                                        </p:cTn>
                                        <p:tgtEl>
                                          <p:spTgt spid="18"/>
                                        </p:tgtEl>
                                        <p:attrNameLst>
                                          <p:attrName>style.visibility</p:attrName>
                                        </p:attrNameLst>
                                      </p:cBhvr>
                                      <p:to>
                                        <p:strVal val="hidden"/>
                                      </p:to>
                                    </p:set>
                                  </p:childTnLst>
                                </p:cTn>
                              </p:par>
                              <p:par>
                                <p:cTn id="145" presetID="2" presetClass="exit" presetSubtype="1" fill="hold" grpId="1" nodeType="withEffect">
                                  <p:stCondLst>
                                    <p:cond delay="0"/>
                                  </p:stCondLst>
                                  <p:childTnLst>
                                    <p:anim calcmode="lin" valueType="num">
                                      <p:cBhvr additive="base">
                                        <p:cTn id="146" dur="2000"/>
                                        <p:tgtEl>
                                          <p:spTgt spid="19"/>
                                        </p:tgtEl>
                                        <p:attrNameLst>
                                          <p:attrName>ppt_x</p:attrName>
                                        </p:attrNameLst>
                                      </p:cBhvr>
                                      <p:tavLst>
                                        <p:tav tm="0">
                                          <p:val>
                                            <p:strVal val="ppt_x"/>
                                          </p:val>
                                        </p:tav>
                                        <p:tav tm="100000">
                                          <p:val>
                                            <p:strVal val="ppt_x"/>
                                          </p:val>
                                        </p:tav>
                                      </p:tavLst>
                                    </p:anim>
                                    <p:anim calcmode="lin" valueType="num">
                                      <p:cBhvr additive="base">
                                        <p:cTn id="147" dur="2000"/>
                                        <p:tgtEl>
                                          <p:spTgt spid="19"/>
                                        </p:tgtEl>
                                        <p:attrNameLst>
                                          <p:attrName>ppt_y</p:attrName>
                                        </p:attrNameLst>
                                      </p:cBhvr>
                                      <p:tavLst>
                                        <p:tav tm="0">
                                          <p:val>
                                            <p:strVal val="ppt_y"/>
                                          </p:val>
                                        </p:tav>
                                        <p:tav tm="100000">
                                          <p:val>
                                            <p:strVal val="0-ppt_h/2"/>
                                          </p:val>
                                        </p:tav>
                                      </p:tavLst>
                                    </p:anim>
                                    <p:set>
                                      <p:cBhvr>
                                        <p:cTn id="148" dur="1" fill="hold">
                                          <p:stCondLst>
                                            <p:cond delay="1999"/>
                                          </p:stCondLst>
                                        </p:cTn>
                                        <p:tgtEl>
                                          <p:spTgt spid="19"/>
                                        </p:tgtEl>
                                        <p:attrNameLst>
                                          <p:attrName>style.visibility</p:attrName>
                                        </p:attrNameLst>
                                      </p:cBhvr>
                                      <p:to>
                                        <p:strVal val="hidden"/>
                                      </p:to>
                                    </p:set>
                                  </p:childTnLst>
                                </p:cTn>
                              </p:par>
                              <p:par>
                                <p:cTn id="149" presetID="2" presetClass="exit" presetSubtype="4" fill="hold" grpId="1" nodeType="withEffect">
                                  <p:stCondLst>
                                    <p:cond delay="0"/>
                                  </p:stCondLst>
                                  <p:childTnLst>
                                    <p:anim calcmode="lin" valueType="num">
                                      <p:cBhvr additive="base">
                                        <p:cTn id="150" dur="2000"/>
                                        <p:tgtEl>
                                          <p:spTgt spid="20"/>
                                        </p:tgtEl>
                                        <p:attrNameLst>
                                          <p:attrName>ppt_x</p:attrName>
                                        </p:attrNameLst>
                                      </p:cBhvr>
                                      <p:tavLst>
                                        <p:tav tm="0">
                                          <p:val>
                                            <p:strVal val="ppt_x"/>
                                          </p:val>
                                        </p:tav>
                                        <p:tav tm="100000">
                                          <p:val>
                                            <p:strVal val="ppt_x"/>
                                          </p:val>
                                        </p:tav>
                                      </p:tavLst>
                                    </p:anim>
                                    <p:anim calcmode="lin" valueType="num">
                                      <p:cBhvr additive="base">
                                        <p:cTn id="151" dur="2000"/>
                                        <p:tgtEl>
                                          <p:spTgt spid="20"/>
                                        </p:tgtEl>
                                        <p:attrNameLst>
                                          <p:attrName>ppt_y</p:attrName>
                                        </p:attrNameLst>
                                      </p:cBhvr>
                                      <p:tavLst>
                                        <p:tav tm="0">
                                          <p:val>
                                            <p:strVal val="ppt_y"/>
                                          </p:val>
                                        </p:tav>
                                        <p:tav tm="100000">
                                          <p:val>
                                            <p:strVal val="1+ppt_h/2"/>
                                          </p:val>
                                        </p:tav>
                                      </p:tavLst>
                                    </p:anim>
                                    <p:set>
                                      <p:cBhvr>
                                        <p:cTn id="152" dur="1" fill="hold">
                                          <p:stCondLst>
                                            <p:cond delay="1999"/>
                                          </p:stCondLst>
                                        </p:cTn>
                                        <p:tgtEl>
                                          <p:spTgt spid="20"/>
                                        </p:tgtEl>
                                        <p:attrNameLst>
                                          <p:attrName>style.visibility</p:attrName>
                                        </p:attrNameLst>
                                      </p:cBhvr>
                                      <p:to>
                                        <p:strVal val="hidden"/>
                                      </p:to>
                                    </p:set>
                                  </p:childTnLst>
                                </p:cTn>
                              </p:par>
                              <p:par>
                                <p:cTn id="153" presetID="2" presetClass="exit" presetSubtype="1" fill="hold" grpId="1" nodeType="withEffect">
                                  <p:stCondLst>
                                    <p:cond delay="0"/>
                                  </p:stCondLst>
                                  <p:childTnLst>
                                    <p:anim calcmode="lin" valueType="num">
                                      <p:cBhvr additive="base">
                                        <p:cTn id="154" dur="2000"/>
                                        <p:tgtEl>
                                          <p:spTgt spid="21"/>
                                        </p:tgtEl>
                                        <p:attrNameLst>
                                          <p:attrName>ppt_x</p:attrName>
                                        </p:attrNameLst>
                                      </p:cBhvr>
                                      <p:tavLst>
                                        <p:tav tm="0">
                                          <p:val>
                                            <p:strVal val="ppt_x"/>
                                          </p:val>
                                        </p:tav>
                                        <p:tav tm="100000">
                                          <p:val>
                                            <p:strVal val="ppt_x"/>
                                          </p:val>
                                        </p:tav>
                                      </p:tavLst>
                                    </p:anim>
                                    <p:anim calcmode="lin" valueType="num">
                                      <p:cBhvr additive="base">
                                        <p:cTn id="155" dur="2000"/>
                                        <p:tgtEl>
                                          <p:spTgt spid="21"/>
                                        </p:tgtEl>
                                        <p:attrNameLst>
                                          <p:attrName>ppt_y</p:attrName>
                                        </p:attrNameLst>
                                      </p:cBhvr>
                                      <p:tavLst>
                                        <p:tav tm="0">
                                          <p:val>
                                            <p:strVal val="ppt_y"/>
                                          </p:val>
                                        </p:tav>
                                        <p:tav tm="100000">
                                          <p:val>
                                            <p:strVal val="0-ppt_h/2"/>
                                          </p:val>
                                        </p:tav>
                                      </p:tavLst>
                                    </p:anim>
                                    <p:set>
                                      <p:cBhvr>
                                        <p:cTn id="156" dur="1" fill="hold">
                                          <p:stCondLst>
                                            <p:cond delay="1999"/>
                                          </p:stCondLst>
                                        </p:cTn>
                                        <p:tgtEl>
                                          <p:spTgt spid="21"/>
                                        </p:tgtEl>
                                        <p:attrNameLst>
                                          <p:attrName>style.visibility</p:attrName>
                                        </p:attrNameLst>
                                      </p:cBhvr>
                                      <p:to>
                                        <p:strVal val="hidden"/>
                                      </p:to>
                                    </p:set>
                                  </p:childTnLst>
                                </p:cTn>
                              </p:par>
                              <p:par>
                                <p:cTn id="157" presetID="2" presetClass="exit" presetSubtype="4" fill="hold" grpId="1" nodeType="withEffect">
                                  <p:stCondLst>
                                    <p:cond delay="0"/>
                                  </p:stCondLst>
                                  <p:childTnLst>
                                    <p:anim calcmode="lin" valueType="num">
                                      <p:cBhvr additive="base">
                                        <p:cTn id="158" dur="2000"/>
                                        <p:tgtEl>
                                          <p:spTgt spid="22"/>
                                        </p:tgtEl>
                                        <p:attrNameLst>
                                          <p:attrName>ppt_x</p:attrName>
                                        </p:attrNameLst>
                                      </p:cBhvr>
                                      <p:tavLst>
                                        <p:tav tm="0">
                                          <p:val>
                                            <p:strVal val="ppt_x"/>
                                          </p:val>
                                        </p:tav>
                                        <p:tav tm="100000">
                                          <p:val>
                                            <p:strVal val="ppt_x"/>
                                          </p:val>
                                        </p:tav>
                                      </p:tavLst>
                                    </p:anim>
                                    <p:anim calcmode="lin" valueType="num">
                                      <p:cBhvr additive="base">
                                        <p:cTn id="159" dur="2000"/>
                                        <p:tgtEl>
                                          <p:spTgt spid="22"/>
                                        </p:tgtEl>
                                        <p:attrNameLst>
                                          <p:attrName>ppt_y</p:attrName>
                                        </p:attrNameLst>
                                      </p:cBhvr>
                                      <p:tavLst>
                                        <p:tav tm="0">
                                          <p:val>
                                            <p:strVal val="ppt_y"/>
                                          </p:val>
                                        </p:tav>
                                        <p:tav tm="100000">
                                          <p:val>
                                            <p:strVal val="1+ppt_h/2"/>
                                          </p:val>
                                        </p:tav>
                                      </p:tavLst>
                                    </p:anim>
                                    <p:set>
                                      <p:cBhvr>
                                        <p:cTn id="160" dur="1" fill="hold">
                                          <p:stCondLst>
                                            <p:cond delay="1999"/>
                                          </p:stCondLst>
                                        </p:cTn>
                                        <p:tgtEl>
                                          <p:spTgt spid="22"/>
                                        </p:tgtEl>
                                        <p:attrNameLst>
                                          <p:attrName>style.visibility</p:attrName>
                                        </p:attrNameLst>
                                      </p:cBhvr>
                                      <p:to>
                                        <p:strVal val="hidden"/>
                                      </p:to>
                                    </p:set>
                                  </p:childTnLst>
                                </p:cTn>
                              </p:par>
                              <p:par>
                                <p:cTn id="161" presetID="23" presetClass="entr" presetSubtype="272" fill="hold" nodeType="withEffect">
                                  <p:stCondLst>
                                    <p:cond delay="0"/>
                                  </p:stCondLst>
                                  <p:childTnLst>
                                    <p:set>
                                      <p:cBhvr>
                                        <p:cTn id="162" dur="1" fill="hold">
                                          <p:stCondLst>
                                            <p:cond delay="0"/>
                                          </p:stCondLst>
                                        </p:cTn>
                                        <p:tgtEl>
                                          <p:spTgt spid="2"/>
                                        </p:tgtEl>
                                        <p:attrNameLst>
                                          <p:attrName>style.visibility</p:attrName>
                                        </p:attrNameLst>
                                      </p:cBhvr>
                                      <p:to>
                                        <p:strVal val="visible"/>
                                      </p:to>
                                    </p:set>
                                    <p:anim calcmode="lin" valueType="num">
                                      <p:cBhvr>
                                        <p:cTn id="163" dur="2000" fill="hold"/>
                                        <p:tgtEl>
                                          <p:spTgt spid="2"/>
                                        </p:tgtEl>
                                        <p:attrNameLst>
                                          <p:attrName>ppt_w</p:attrName>
                                        </p:attrNameLst>
                                      </p:cBhvr>
                                      <p:tavLst>
                                        <p:tav tm="0">
                                          <p:val>
                                            <p:strVal val="2/3*#ppt_w"/>
                                          </p:val>
                                        </p:tav>
                                        <p:tav tm="100000">
                                          <p:val>
                                            <p:strVal val="#ppt_w"/>
                                          </p:val>
                                        </p:tav>
                                      </p:tavLst>
                                    </p:anim>
                                    <p:anim calcmode="lin" valueType="num">
                                      <p:cBhvr>
                                        <p:cTn id="164" dur="2000" fill="hold"/>
                                        <p:tgtEl>
                                          <p:spTgt spid="2"/>
                                        </p:tgtEl>
                                        <p:attrNameLst>
                                          <p:attrName>ppt_h</p:attrName>
                                        </p:attrNameLst>
                                      </p:cBhvr>
                                      <p:tavLst>
                                        <p:tav tm="0">
                                          <p:val>
                                            <p:strVal val="2/3*#ppt_h"/>
                                          </p:val>
                                        </p:tav>
                                        <p:tav tm="100000">
                                          <p:val>
                                            <p:strVal val="#ppt_h"/>
                                          </p:val>
                                        </p:tav>
                                      </p:tavLst>
                                    </p:anim>
                                  </p:childTnLst>
                                </p:cTn>
                              </p:par>
                              <p:par>
                                <p:cTn id="165" presetID="4" presetClass="entr" presetSubtype="32" fill="hold" nodeType="withEffect">
                                  <p:stCondLst>
                                    <p:cond delay="0"/>
                                  </p:stCondLst>
                                  <p:childTnLst>
                                    <p:set>
                                      <p:cBhvr>
                                        <p:cTn id="166" dur="1" fill="hold">
                                          <p:stCondLst>
                                            <p:cond delay="0"/>
                                          </p:stCondLst>
                                        </p:cTn>
                                        <p:tgtEl>
                                          <p:spTgt spid="2"/>
                                        </p:tgtEl>
                                        <p:attrNameLst>
                                          <p:attrName>style.visibility</p:attrName>
                                        </p:attrNameLst>
                                      </p:cBhvr>
                                      <p:to>
                                        <p:strVal val="visible"/>
                                      </p:to>
                                    </p:set>
                                    <p:animEffect transition="in" filter="box(out)">
                                      <p:cBhvr>
                                        <p:cTn id="16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animBg="1"/>
      <p:bldP spid="18" grpId="1" animBg="1"/>
      <p:bldP spid="19" grpId="0" animBg="1"/>
      <p:bldP spid="19" grpId="1" animBg="1"/>
      <p:bldP spid="20" grpId="0" animBg="1"/>
      <p:bldP spid="20" grpId="1" animBg="1"/>
      <p:bldP spid="21" grpId="0" animBg="1"/>
      <p:bldP spid="21" grpId="1" animBg="1"/>
      <p:bldP spid="22" grpId="0" animBg="1"/>
      <p:bldP spid="22" grpId="1" animBg="1"/>
      <p:bldP spid="23"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bg>
      <p:bgPr>
        <a:solidFill>
          <a:srgbClr val="4A2E1E"/>
        </a:solidFill>
        <a:effectLst/>
      </p:bgPr>
    </p:bg>
    <p:spTree>
      <p:nvGrpSpPr>
        <p:cNvPr id="1" name=""/>
        <p:cNvGrpSpPr/>
        <p:nvPr/>
      </p:nvGrpSpPr>
      <p:grpSpPr>
        <a:xfrm>
          <a:off x="0" y="0"/>
          <a:ext cx="0" cy="0"/>
          <a:chOff x="0" y="0"/>
          <a:chExt cx="0" cy="0"/>
        </a:xfrm>
      </p:grpSpPr>
      <p:pic>
        <p:nvPicPr>
          <p:cNvPr id="2" name="1 Imagen" descr="195655_konie-kon-grzywa-wedzidlo.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
        <p:nvSpPr>
          <p:cNvPr id="4" name="3 Triángulo rectángulo"/>
          <p:cNvSpPr/>
          <p:nvPr/>
        </p:nvSpPr>
        <p:spPr>
          <a:xfrm>
            <a:off x="0" y="0"/>
            <a:ext cx="4643438" cy="3429000"/>
          </a:xfrm>
          <a:prstGeom prst="rtTriangle">
            <a:avLst/>
          </a:prstGeom>
          <a:gradFill flip="none" rotWithShape="1">
            <a:gsLst>
              <a:gs pos="0">
                <a:srgbClr val="E5AD75"/>
              </a:gs>
              <a:gs pos="50000">
                <a:schemeClr val="bg1">
                  <a:lumMod val="50000"/>
                  <a:shade val="67500"/>
                  <a:satMod val="115000"/>
                </a:schemeClr>
              </a:gs>
              <a:gs pos="100000">
                <a:schemeClr val="bg1">
                  <a:lumMod val="5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Triángulo rectángulo"/>
          <p:cNvSpPr/>
          <p:nvPr/>
        </p:nvSpPr>
        <p:spPr>
          <a:xfrm flipV="1">
            <a:off x="0" y="3438500"/>
            <a:ext cx="4643438" cy="3419500"/>
          </a:xfrm>
          <a:prstGeom prst="rtTriangle">
            <a:avLst/>
          </a:prstGeom>
          <a:gradFill flip="none" rotWithShape="1">
            <a:gsLst>
              <a:gs pos="0">
                <a:srgbClr val="E5AD75"/>
              </a:gs>
              <a:gs pos="50000">
                <a:schemeClr val="bg1">
                  <a:lumMod val="50000"/>
                  <a:shade val="67500"/>
                  <a:satMod val="115000"/>
                </a:schemeClr>
              </a:gs>
              <a:gs pos="100000">
                <a:schemeClr val="bg1">
                  <a:lumMod val="5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riángulo rectángulo"/>
          <p:cNvSpPr/>
          <p:nvPr/>
        </p:nvSpPr>
        <p:spPr>
          <a:xfrm flipH="1">
            <a:off x="4643438" y="0"/>
            <a:ext cx="4500562" cy="3429000"/>
          </a:xfrm>
          <a:prstGeom prst="rtTriangle">
            <a:avLst/>
          </a:prstGeom>
          <a:gradFill flip="none" rotWithShape="1">
            <a:gsLst>
              <a:gs pos="0">
                <a:srgbClr val="E5AD75"/>
              </a:gs>
              <a:gs pos="50000">
                <a:schemeClr val="bg1">
                  <a:lumMod val="50000"/>
                  <a:shade val="67500"/>
                  <a:satMod val="115000"/>
                </a:schemeClr>
              </a:gs>
              <a:gs pos="100000">
                <a:schemeClr val="bg1">
                  <a:lumMod val="5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rectángulo"/>
          <p:cNvSpPr/>
          <p:nvPr/>
        </p:nvSpPr>
        <p:spPr>
          <a:xfrm flipH="1" flipV="1">
            <a:off x="4572000" y="3429000"/>
            <a:ext cx="4572000" cy="3429000"/>
          </a:xfrm>
          <a:prstGeom prst="rtTriangle">
            <a:avLst/>
          </a:prstGeom>
          <a:gradFill flip="none" rotWithShape="1">
            <a:gsLst>
              <a:gs pos="0">
                <a:srgbClr val="E5AD75"/>
              </a:gs>
              <a:gs pos="50000">
                <a:schemeClr val="bg1">
                  <a:lumMod val="50000"/>
                  <a:shade val="67500"/>
                  <a:satMod val="115000"/>
                </a:schemeClr>
              </a:gs>
              <a:gs pos="100000">
                <a:schemeClr val="bg1">
                  <a:lumMod val="5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rectángulo"/>
          <p:cNvSpPr/>
          <p:nvPr/>
        </p:nvSpPr>
        <p:spPr>
          <a:xfrm flipH="1" flipV="1">
            <a:off x="0" y="0"/>
            <a:ext cx="4643438" cy="3500438"/>
          </a:xfrm>
          <a:prstGeom prst="rtTriangle">
            <a:avLst/>
          </a:prstGeom>
          <a:gradFill flip="none" rotWithShape="1">
            <a:gsLst>
              <a:gs pos="0">
                <a:srgbClr val="E5AD75"/>
              </a:gs>
              <a:gs pos="50000">
                <a:schemeClr val="bg1">
                  <a:lumMod val="50000"/>
                  <a:shade val="67500"/>
                  <a:satMod val="115000"/>
                </a:schemeClr>
              </a:gs>
              <a:gs pos="100000">
                <a:schemeClr val="bg1">
                  <a:lumMod val="5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rectángulo"/>
          <p:cNvSpPr/>
          <p:nvPr/>
        </p:nvSpPr>
        <p:spPr>
          <a:xfrm flipV="1">
            <a:off x="4572000" y="0"/>
            <a:ext cx="4572000" cy="3500438"/>
          </a:xfrm>
          <a:prstGeom prst="rtTriangle">
            <a:avLst/>
          </a:prstGeom>
          <a:gradFill flip="none" rotWithShape="1">
            <a:gsLst>
              <a:gs pos="0">
                <a:srgbClr val="E5AD75"/>
              </a:gs>
              <a:gs pos="50000">
                <a:schemeClr val="bg1">
                  <a:lumMod val="50000"/>
                  <a:shade val="67500"/>
                  <a:satMod val="115000"/>
                </a:schemeClr>
              </a:gs>
              <a:gs pos="100000">
                <a:schemeClr val="bg1">
                  <a:lumMod val="5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iángulo rectángulo"/>
          <p:cNvSpPr/>
          <p:nvPr/>
        </p:nvSpPr>
        <p:spPr>
          <a:xfrm flipH="1">
            <a:off x="0" y="3429000"/>
            <a:ext cx="4572000" cy="3429000"/>
          </a:xfrm>
          <a:prstGeom prst="rtTriangle">
            <a:avLst/>
          </a:prstGeom>
          <a:gradFill flip="none" rotWithShape="1">
            <a:gsLst>
              <a:gs pos="0">
                <a:srgbClr val="E5AD75"/>
              </a:gs>
              <a:gs pos="50000">
                <a:schemeClr val="bg1">
                  <a:lumMod val="50000"/>
                  <a:shade val="67500"/>
                  <a:satMod val="115000"/>
                </a:schemeClr>
              </a:gs>
              <a:gs pos="100000">
                <a:schemeClr val="bg1">
                  <a:lumMod val="5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rectángulo"/>
          <p:cNvSpPr/>
          <p:nvPr/>
        </p:nvSpPr>
        <p:spPr>
          <a:xfrm>
            <a:off x="4572000" y="3429000"/>
            <a:ext cx="4572000" cy="3429000"/>
          </a:xfrm>
          <a:prstGeom prst="rtTriangle">
            <a:avLst/>
          </a:prstGeom>
          <a:gradFill flip="none" rotWithShape="1">
            <a:gsLst>
              <a:gs pos="0">
                <a:srgbClr val="E5AD75"/>
              </a:gs>
              <a:gs pos="50000">
                <a:schemeClr val="bg1">
                  <a:lumMod val="50000"/>
                  <a:shade val="67500"/>
                  <a:satMod val="115000"/>
                </a:schemeClr>
              </a:gs>
              <a:gs pos="100000">
                <a:schemeClr val="bg1">
                  <a:lumMod val="5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0" y="0"/>
            <a:ext cx="9144000" cy="6858000"/>
          </a:xfrm>
          <a:prstGeom prst="rect">
            <a:avLst/>
          </a:prstGeom>
          <a:gradFill flip="none" rotWithShape="1">
            <a:gsLst>
              <a:gs pos="0">
                <a:srgbClr val="D6B19C"/>
              </a:gs>
              <a:gs pos="30000">
                <a:srgbClr val="D49E6C"/>
              </a:gs>
              <a:gs pos="70000">
                <a:srgbClr val="A65528"/>
              </a:gs>
              <a:gs pos="100000">
                <a:srgbClr val="663012"/>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2"/>
                                        </p:tgtEl>
                                        <p:attrNameLst>
                                          <p:attrName>style.opacity</p:attrName>
                                        </p:attrNameLst>
                                      </p:cBhvr>
                                      <p:to>
                                        <p:strVal val="0"/>
                                      </p:to>
                                    </p:set>
                                    <p:animEffect filter="image" prLst="opacity: 0">
                                      <p:cBhvr rctx="IE">
                                        <p:cTn id="7" dur="indefinite"/>
                                        <p:tgtEl>
                                          <p:spTgt spid="12"/>
                                        </p:tgtEl>
                                      </p:cBhvr>
                                    </p:animEffect>
                                  </p:childTnLst>
                                </p:cTn>
                              </p:par>
                              <p:par>
                                <p:cTn id="8" presetID="18" presetClass="exit" presetSubtype="6" fill="hold" grpId="0" nodeType="withEffect">
                                  <p:stCondLst>
                                    <p:cond delay="0"/>
                                  </p:stCondLst>
                                  <p:childTnLst>
                                    <p:animEffect transition="out" filter="strips(downRight)">
                                      <p:cBhvr>
                                        <p:cTn id="9" dur="2000"/>
                                        <p:tgtEl>
                                          <p:spTgt spid="4"/>
                                        </p:tgtEl>
                                      </p:cBhvr>
                                    </p:animEffect>
                                    <p:set>
                                      <p:cBhvr>
                                        <p:cTn id="10" dur="1" fill="hold">
                                          <p:stCondLst>
                                            <p:cond delay="1999"/>
                                          </p:stCondLst>
                                        </p:cTn>
                                        <p:tgtEl>
                                          <p:spTgt spid="4"/>
                                        </p:tgtEl>
                                        <p:attrNameLst>
                                          <p:attrName>style.visibility</p:attrName>
                                        </p:attrNameLst>
                                      </p:cBhvr>
                                      <p:to>
                                        <p:strVal val="hidden"/>
                                      </p:to>
                                    </p:set>
                                  </p:childTnLst>
                                </p:cTn>
                              </p:par>
                              <p:par>
                                <p:cTn id="11" presetID="18" presetClass="exit" presetSubtype="3" fill="hold" grpId="0" nodeType="withEffect">
                                  <p:stCondLst>
                                    <p:cond delay="0"/>
                                  </p:stCondLst>
                                  <p:childTnLst>
                                    <p:animEffect transition="out" filter="strips(upRight)">
                                      <p:cBhvr>
                                        <p:cTn id="12" dur="2000"/>
                                        <p:tgtEl>
                                          <p:spTgt spid="5"/>
                                        </p:tgtEl>
                                      </p:cBhvr>
                                    </p:animEffect>
                                    <p:set>
                                      <p:cBhvr>
                                        <p:cTn id="13" dur="1" fill="hold">
                                          <p:stCondLst>
                                            <p:cond delay="1999"/>
                                          </p:stCondLst>
                                        </p:cTn>
                                        <p:tgtEl>
                                          <p:spTgt spid="5"/>
                                        </p:tgtEl>
                                        <p:attrNameLst>
                                          <p:attrName>style.visibility</p:attrName>
                                        </p:attrNameLst>
                                      </p:cBhvr>
                                      <p:to>
                                        <p:strVal val="hidden"/>
                                      </p:to>
                                    </p:set>
                                  </p:childTnLst>
                                </p:cTn>
                              </p:par>
                              <p:par>
                                <p:cTn id="14" presetID="18" presetClass="exit" presetSubtype="6" fill="hold" grpId="0" nodeType="withEffect">
                                  <p:stCondLst>
                                    <p:cond delay="0"/>
                                  </p:stCondLst>
                                  <p:childTnLst>
                                    <p:animEffect transition="out" filter="strips(downRight)">
                                      <p:cBhvr>
                                        <p:cTn id="15" dur="2000"/>
                                        <p:tgtEl>
                                          <p:spTgt spid="8"/>
                                        </p:tgtEl>
                                      </p:cBhvr>
                                    </p:animEffect>
                                    <p:set>
                                      <p:cBhvr>
                                        <p:cTn id="16" dur="1" fill="hold">
                                          <p:stCondLst>
                                            <p:cond delay="1999"/>
                                          </p:stCondLst>
                                        </p:cTn>
                                        <p:tgtEl>
                                          <p:spTgt spid="8"/>
                                        </p:tgtEl>
                                        <p:attrNameLst>
                                          <p:attrName>style.visibility</p:attrName>
                                        </p:attrNameLst>
                                      </p:cBhvr>
                                      <p:to>
                                        <p:strVal val="hidden"/>
                                      </p:to>
                                    </p:set>
                                  </p:childTnLst>
                                </p:cTn>
                              </p:par>
                              <p:par>
                                <p:cTn id="17" presetID="18" presetClass="exit" presetSubtype="3" fill="hold" grpId="0" nodeType="withEffect">
                                  <p:stCondLst>
                                    <p:cond delay="0"/>
                                  </p:stCondLst>
                                  <p:childTnLst>
                                    <p:animEffect transition="out" filter="strips(upRight)">
                                      <p:cBhvr>
                                        <p:cTn id="18" dur="2000"/>
                                        <p:tgtEl>
                                          <p:spTgt spid="10"/>
                                        </p:tgtEl>
                                      </p:cBhvr>
                                    </p:animEffect>
                                    <p:set>
                                      <p:cBhvr>
                                        <p:cTn id="19" dur="1" fill="hold">
                                          <p:stCondLst>
                                            <p:cond delay="1999"/>
                                          </p:stCondLst>
                                        </p:cTn>
                                        <p:tgtEl>
                                          <p:spTgt spid="10"/>
                                        </p:tgtEl>
                                        <p:attrNameLst>
                                          <p:attrName>style.visibility</p:attrName>
                                        </p:attrNameLst>
                                      </p:cBhvr>
                                      <p:to>
                                        <p:strVal val="hidden"/>
                                      </p:to>
                                    </p:set>
                                  </p:childTnLst>
                                </p:cTn>
                              </p:par>
                              <p:par>
                                <p:cTn id="20" presetID="18" presetClass="exit" presetSubtype="12" fill="hold" grpId="0" nodeType="withEffect">
                                  <p:stCondLst>
                                    <p:cond delay="0"/>
                                  </p:stCondLst>
                                  <p:childTnLst>
                                    <p:animEffect transition="out" filter="strips(downLeft)">
                                      <p:cBhvr>
                                        <p:cTn id="21" dur="2000"/>
                                        <p:tgtEl>
                                          <p:spTgt spid="6"/>
                                        </p:tgtEl>
                                      </p:cBhvr>
                                    </p:animEffect>
                                    <p:set>
                                      <p:cBhvr>
                                        <p:cTn id="22" dur="1" fill="hold">
                                          <p:stCondLst>
                                            <p:cond delay="1999"/>
                                          </p:stCondLst>
                                        </p:cTn>
                                        <p:tgtEl>
                                          <p:spTgt spid="6"/>
                                        </p:tgtEl>
                                        <p:attrNameLst>
                                          <p:attrName>style.visibility</p:attrName>
                                        </p:attrNameLst>
                                      </p:cBhvr>
                                      <p:to>
                                        <p:strVal val="hidden"/>
                                      </p:to>
                                    </p:set>
                                  </p:childTnLst>
                                </p:cTn>
                              </p:par>
                              <p:par>
                                <p:cTn id="23" presetID="18" presetClass="exit" presetSubtype="9" fill="hold" grpId="0" nodeType="withEffect">
                                  <p:stCondLst>
                                    <p:cond delay="0"/>
                                  </p:stCondLst>
                                  <p:childTnLst>
                                    <p:animEffect transition="out" filter="strips(upLeft)">
                                      <p:cBhvr>
                                        <p:cTn id="24" dur="2000"/>
                                        <p:tgtEl>
                                          <p:spTgt spid="7"/>
                                        </p:tgtEl>
                                      </p:cBhvr>
                                    </p:animEffect>
                                    <p:set>
                                      <p:cBhvr>
                                        <p:cTn id="25" dur="1" fill="hold">
                                          <p:stCondLst>
                                            <p:cond delay="1999"/>
                                          </p:stCondLst>
                                        </p:cTn>
                                        <p:tgtEl>
                                          <p:spTgt spid="7"/>
                                        </p:tgtEl>
                                        <p:attrNameLst>
                                          <p:attrName>style.visibility</p:attrName>
                                        </p:attrNameLst>
                                      </p:cBhvr>
                                      <p:to>
                                        <p:strVal val="hidden"/>
                                      </p:to>
                                    </p:set>
                                  </p:childTnLst>
                                </p:cTn>
                              </p:par>
                              <p:par>
                                <p:cTn id="26" presetID="18" presetClass="exit" presetSubtype="12" fill="hold" grpId="0" nodeType="withEffect">
                                  <p:stCondLst>
                                    <p:cond delay="0"/>
                                  </p:stCondLst>
                                  <p:childTnLst>
                                    <p:animEffect transition="out" filter="strips(downLeft)">
                                      <p:cBhvr>
                                        <p:cTn id="27" dur="2000"/>
                                        <p:tgtEl>
                                          <p:spTgt spid="9"/>
                                        </p:tgtEl>
                                      </p:cBhvr>
                                    </p:animEffect>
                                    <p:set>
                                      <p:cBhvr>
                                        <p:cTn id="28" dur="1" fill="hold">
                                          <p:stCondLst>
                                            <p:cond delay="1999"/>
                                          </p:stCondLst>
                                        </p:cTn>
                                        <p:tgtEl>
                                          <p:spTgt spid="9"/>
                                        </p:tgtEl>
                                        <p:attrNameLst>
                                          <p:attrName>style.visibility</p:attrName>
                                        </p:attrNameLst>
                                      </p:cBhvr>
                                      <p:to>
                                        <p:strVal val="hidden"/>
                                      </p:to>
                                    </p:set>
                                  </p:childTnLst>
                                </p:cTn>
                              </p:par>
                              <p:par>
                                <p:cTn id="29" presetID="18" presetClass="exit" presetSubtype="9" fill="hold" grpId="0" nodeType="withEffect">
                                  <p:stCondLst>
                                    <p:cond delay="0"/>
                                  </p:stCondLst>
                                  <p:childTnLst>
                                    <p:animEffect transition="out" filter="strips(upLeft)">
                                      <p:cBhvr>
                                        <p:cTn id="30" dur="2000"/>
                                        <p:tgtEl>
                                          <p:spTgt spid="11"/>
                                        </p:tgtEl>
                                      </p:cBhvr>
                                    </p:animEffect>
                                    <p:set>
                                      <p:cBhvr>
                                        <p:cTn id="31" dur="1" fill="hold">
                                          <p:stCondLst>
                                            <p:cond delay="1999"/>
                                          </p:stCondLst>
                                        </p:cTn>
                                        <p:tgtEl>
                                          <p:spTgt spid="11"/>
                                        </p:tgtEl>
                                        <p:attrNameLst>
                                          <p:attrName>style.visibility</p:attrName>
                                        </p:attrNameLst>
                                      </p:cBhvr>
                                      <p:to>
                                        <p:strVal val="hidden"/>
                                      </p:to>
                                    </p:set>
                                  </p:childTnLst>
                                </p:cTn>
                              </p:par>
                              <p:par>
                                <p:cTn id="32" presetID="23" presetClass="entr" presetSubtype="272" fill="hold" nodeType="withEffect">
                                  <p:stCondLst>
                                    <p:cond delay="0"/>
                                  </p:stCondLst>
                                  <p:childTnLst>
                                    <p:set>
                                      <p:cBhvr>
                                        <p:cTn id="33" dur="1" fill="hold">
                                          <p:stCondLst>
                                            <p:cond delay="0"/>
                                          </p:stCondLst>
                                        </p:cTn>
                                        <p:tgtEl>
                                          <p:spTgt spid="2"/>
                                        </p:tgtEl>
                                        <p:attrNameLst>
                                          <p:attrName>style.visibility</p:attrName>
                                        </p:attrNameLst>
                                      </p:cBhvr>
                                      <p:to>
                                        <p:strVal val="visible"/>
                                      </p:to>
                                    </p:set>
                                    <p:anim calcmode="lin" valueType="num">
                                      <p:cBhvr>
                                        <p:cTn id="34" dur="2000" fill="hold"/>
                                        <p:tgtEl>
                                          <p:spTgt spid="2"/>
                                        </p:tgtEl>
                                        <p:attrNameLst>
                                          <p:attrName>ppt_w</p:attrName>
                                        </p:attrNameLst>
                                      </p:cBhvr>
                                      <p:tavLst>
                                        <p:tav tm="0">
                                          <p:val>
                                            <p:strVal val="2/3*#ppt_w"/>
                                          </p:val>
                                        </p:tav>
                                        <p:tav tm="100000">
                                          <p:val>
                                            <p:strVal val="#ppt_w"/>
                                          </p:val>
                                        </p:tav>
                                      </p:tavLst>
                                    </p:anim>
                                    <p:anim calcmode="lin" valueType="num">
                                      <p:cBhvr>
                                        <p:cTn id="35" dur="2000" fill="hold"/>
                                        <p:tgtEl>
                                          <p:spTgt spid="2"/>
                                        </p:tgtEl>
                                        <p:attrNameLst>
                                          <p:attrName>ppt_h</p:attrName>
                                        </p:attrNameLst>
                                      </p:cBhvr>
                                      <p:tavLst>
                                        <p:tav tm="0">
                                          <p:val>
                                            <p:strVal val="2/3*#ppt_h"/>
                                          </p:val>
                                        </p:tav>
                                        <p:tav tm="100000">
                                          <p:val>
                                            <p:strVal val="#ppt_h"/>
                                          </p:val>
                                        </p:tav>
                                      </p:tavLst>
                                    </p:anim>
                                  </p:childTnLst>
                                </p:cTn>
                              </p:par>
                              <p:par>
                                <p:cTn id="36" presetID="4" presetClass="entr" presetSubtype="32" fill="hold" nodeType="withEffect">
                                  <p:stCondLst>
                                    <p:cond delay="0"/>
                                  </p:stCondLst>
                                  <p:childTnLst>
                                    <p:set>
                                      <p:cBhvr>
                                        <p:cTn id="37" dur="1" fill="hold">
                                          <p:stCondLst>
                                            <p:cond delay="0"/>
                                          </p:stCondLst>
                                        </p:cTn>
                                        <p:tgtEl>
                                          <p:spTgt spid="2"/>
                                        </p:tgtEl>
                                        <p:attrNameLst>
                                          <p:attrName>style.visibility</p:attrName>
                                        </p:attrNameLst>
                                      </p:cBhvr>
                                      <p:to>
                                        <p:strVal val="visible"/>
                                      </p:to>
                                    </p:set>
                                    <p:animEffect transition="in" filter="box(out)">
                                      <p:cBhvr>
                                        <p:cTn id="38"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bg>
      <p:bgPr>
        <a:solidFill>
          <a:srgbClr val="663300"/>
        </a:solidFill>
        <a:effectLst/>
      </p:bgPr>
    </p:bg>
    <p:spTree>
      <p:nvGrpSpPr>
        <p:cNvPr id="1" name=""/>
        <p:cNvGrpSpPr/>
        <p:nvPr/>
      </p:nvGrpSpPr>
      <p:grpSpPr>
        <a:xfrm>
          <a:off x="0" y="0"/>
          <a:ext cx="0" cy="0"/>
          <a:chOff x="0" y="0"/>
          <a:chExt cx="0" cy="0"/>
        </a:xfrm>
      </p:grpSpPr>
      <p:pic>
        <p:nvPicPr>
          <p:cNvPr id="2" name="1 Imagen" descr="196106_galopujacy-kon-unoszacy-sie-kurz.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
        <p:nvSpPr>
          <p:cNvPr id="4" name="3 Triángulo rectángulo"/>
          <p:cNvSpPr/>
          <p:nvPr/>
        </p:nvSpPr>
        <p:spPr>
          <a:xfrm>
            <a:off x="0" y="0"/>
            <a:ext cx="4572000" cy="6858000"/>
          </a:xfrm>
          <a:prstGeom prst="rtTriangle">
            <a:avLst/>
          </a:prstGeom>
          <a:solidFill>
            <a:srgbClr val="4A2E1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Triángulo rectángulo"/>
          <p:cNvSpPr/>
          <p:nvPr/>
        </p:nvSpPr>
        <p:spPr>
          <a:xfrm flipH="1">
            <a:off x="4572000" y="0"/>
            <a:ext cx="4572000" cy="6858000"/>
          </a:xfrm>
          <a:prstGeom prst="rtTriangle">
            <a:avLst/>
          </a:prstGeom>
          <a:solidFill>
            <a:srgbClr val="4A2E1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riángulo rectángulo"/>
          <p:cNvSpPr/>
          <p:nvPr/>
        </p:nvSpPr>
        <p:spPr>
          <a:xfrm flipH="1" flipV="1">
            <a:off x="0" y="0"/>
            <a:ext cx="4572000" cy="6858000"/>
          </a:xfrm>
          <a:prstGeom prst="rtTriangle">
            <a:avLst/>
          </a:prstGeom>
          <a:gradFill flip="none" rotWithShape="1">
            <a:gsLst>
              <a:gs pos="0">
                <a:srgbClr val="E5AD75">
                  <a:shade val="30000"/>
                  <a:satMod val="115000"/>
                  <a:alpha val="0"/>
                </a:srgbClr>
              </a:gs>
              <a:gs pos="50000">
                <a:srgbClr val="E5AD75">
                  <a:shade val="67500"/>
                  <a:satMod val="115000"/>
                </a:srgbClr>
              </a:gs>
              <a:gs pos="100000">
                <a:srgbClr val="E5AD75">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rectángulo"/>
          <p:cNvSpPr/>
          <p:nvPr/>
        </p:nvSpPr>
        <p:spPr>
          <a:xfrm flipV="1">
            <a:off x="4572000" y="0"/>
            <a:ext cx="4572000" cy="6858000"/>
          </a:xfrm>
          <a:prstGeom prst="rtTriangle">
            <a:avLst/>
          </a:prstGeom>
          <a:gradFill flip="none" rotWithShape="1">
            <a:gsLst>
              <a:gs pos="0">
                <a:srgbClr val="603614">
                  <a:alpha val="0"/>
                </a:srgbClr>
              </a:gs>
              <a:gs pos="50000">
                <a:srgbClr val="E5AD75">
                  <a:shade val="67500"/>
                  <a:satMod val="115000"/>
                </a:srgbClr>
              </a:gs>
              <a:gs pos="100000">
                <a:srgbClr val="E5AD75">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CuadroTexto"/>
          <p:cNvSpPr txBox="1"/>
          <p:nvPr/>
        </p:nvSpPr>
        <p:spPr>
          <a:xfrm>
            <a:off x="1785918" y="428604"/>
            <a:ext cx="184731" cy="461665"/>
          </a:xfrm>
          <a:prstGeom prst="rect">
            <a:avLst/>
          </a:prstGeom>
          <a:noFill/>
        </p:spPr>
        <p:txBody>
          <a:bodyPr wrap="none" rtlCol="0">
            <a:spAutoFit/>
          </a:bodyPr>
          <a:lstStyle/>
          <a:p>
            <a:endParaRPr lang="es-ES" sz="2400" dirty="0">
              <a:effectLst>
                <a:outerShdw blurRad="38100" dist="38100" dir="2700000" algn="tl">
                  <a:srgbClr val="000000">
                    <a:alpha val="43137"/>
                  </a:srgbClr>
                </a:outerShdw>
              </a:effectLst>
            </a:endParaRPr>
          </a:p>
        </p:txBody>
      </p:sp>
      <p:sp>
        <p:nvSpPr>
          <p:cNvPr id="9" name="8 Rectángulo"/>
          <p:cNvSpPr/>
          <p:nvPr/>
        </p:nvSpPr>
        <p:spPr>
          <a:xfrm>
            <a:off x="0" y="0"/>
            <a:ext cx="9144000" cy="6858000"/>
          </a:xfrm>
          <a:prstGeom prst="rect">
            <a:avLst/>
          </a:prstGeom>
          <a:gradFill flip="none" rotWithShape="1">
            <a:gsLst>
              <a:gs pos="0">
                <a:srgbClr val="D6B19C"/>
              </a:gs>
              <a:gs pos="30000">
                <a:srgbClr val="D49E6C"/>
              </a:gs>
              <a:gs pos="70000">
                <a:srgbClr val="A65528"/>
              </a:gs>
              <a:gs pos="100000">
                <a:srgbClr val="663012"/>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9"/>
                                        </p:tgtEl>
                                        <p:attrNameLst>
                                          <p:attrName>style.opacity</p:attrName>
                                        </p:attrNameLst>
                                      </p:cBhvr>
                                      <p:to>
                                        <p:strVal val="0"/>
                                      </p:to>
                                    </p:set>
                                    <p:animEffect filter="image" prLst="opacity: 0">
                                      <p:cBhvr rctx="IE">
                                        <p:cTn id="7" dur="indefinite"/>
                                        <p:tgtEl>
                                          <p:spTgt spid="9"/>
                                        </p:tgtEl>
                                      </p:cBhvr>
                                    </p:animEffect>
                                  </p:childTnLst>
                                </p:cTn>
                              </p:par>
                              <p:par>
                                <p:cTn id="8" presetID="2" presetClass="exit" presetSubtype="8" fill="hold" grpId="0" nodeType="withEffect">
                                  <p:stCondLst>
                                    <p:cond delay="0"/>
                                  </p:stCondLst>
                                  <p:childTnLst>
                                    <p:anim calcmode="lin" valueType="num">
                                      <p:cBhvr additive="base">
                                        <p:cTn id="9" dur="3000"/>
                                        <p:tgtEl>
                                          <p:spTgt spid="4"/>
                                        </p:tgtEl>
                                        <p:attrNameLst>
                                          <p:attrName>ppt_x</p:attrName>
                                        </p:attrNameLst>
                                      </p:cBhvr>
                                      <p:tavLst>
                                        <p:tav tm="0">
                                          <p:val>
                                            <p:strVal val="ppt_x"/>
                                          </p:val>
                                        </p:tav>
                                        <p:tav tm="100000">
                                          <p:val>
                                            <p:strVal val="0-ppt_w/2"/>
                                          </p:val>
                                        </p:tav>
                                      </p:tavLst>
                                    </p:anim>
                                    <p:anim calcmode="lin" valueType="num">
                                      <p:cBhvr additive="base">
                                        <p:cTn id="10" dur="3000"/>
                                        <p:tgtEl>
                                          <p:spTgt spid="4"/>
                                        </p:tgtEl>
                                        <p:attrNameLst>
                                          <p:attrName>ppt_y</p:attrName>
                                        </p:attrNameLst>
                                      </p:cBhvr>
                                      <p:tavLst>
                                        <p:tav tm="0">
                                          <p:val>
                                            <p:strVal val="ppt_y"/>
                                          </p:val>
                                        </p:tav>
                                        <p:tav tm="100000">
                                          <p:val>
                                            <p:strVal val="ppt_y"/>
                                          </p:val>
                                        </p:tav>
                                      </p:tavLst>
                                    </p:anim>
                                    <p:set>
                                      <p:cBhvr>
                                        <p:cTn id="11" dur="1" fill="hold">
                                          <p:stCondLst>
                                            <p:cond delay="2999"/>
                                          </p:stCondLst>
                                        </p:cTn>
                                        <p:tgtEl>
                                          <p:spTgt spid="4"/>
                                        </p:tgtEl>
                                        <p:attrNameLst>
                                          <p:attrName>style.visibility</p:attrName>
                                        </p:attrNameLst>
                                      </p:cBhvr>
                                      <p:to>
                                        <p:strVal val="hidden"/>
                                      </p:to>
                                    </p:set>
                                  </p:childTnLst>
                                </p:cTn>
                              </p:par>
                              <p:par>
                                <p:cTn id="12" presetID="3" presetClass="exit" presetSubtype="5" fill="hold" grpId="1" nodeType="withEffect">
                                  <p:stCondLst>
                                    <p:cond delay="0"/>
                                  </p:stCondLst>
                                  <p:childTnLst>
                                    <p:animEffect transition="out" filter="blinds(vertical)">
                                      <p:cBhvr>
                                        <p:cTn id="13" dur="3000"/>
                                        <p:tgtEl>
                                          <p:spTgt spid="4"/>
                                        </p:tgtEl>
                                      </p:cBhvr>
                                    </p:animEffect>
                                    <p:set>
                                      <p:cBhvr>
                                        <p:cTn id="14" dur="1" fill="hold">
                                          <p:stCondLst>
                                            <p:cond delay="2999"/>
                                          </p:stCondLst>
                                        </p:cTn>
                                        <p:tgtEl>
                                          <p:spTgt spid="4"/>
                                        </p:tgtEl>
                                        <p:attrNameLst>
                                          <p:attrName>style.visibility</p:attrName>
                                        </p:attrNameLst>
                                      </p:cBhvr>
                                      <p:to>
                                        <p:strVal val="hidden"/>
                                      </p:to>
                                    </p:set>
                                  </p:childTnLst>
                                </p:cTn>
                              </p:par>
                              <p:par>
                                <p:cTn id="15" presetID="2" presetClass="exit" presetSubtype="2" fill="hold" grpId="0" nodeType="withEffect">
                                  <p:stCondLst>
                                    <p:cond delay="0"/>
                                  </p:stCondLst>
                                  <p:childTnLst>
                                    <p:anim calcmode="lin" valueType="num">
                                      <p:cBhvr additive="base">
                                        <p:cTn id="16" dur="3000"/>
                                        <p:tgtEl>
                                          <p:spTgt spid="5"/>
                                        </p:tgtEl>
                                        <p:attrNameLst>
                                          <p:attrName>ppt_x</p:attrName>
                                        </p:attrNameLst>
                                      </p:cBhvr>
                                      <p:tavLst>
                                        <p:tav tm="0">
                                          <p:val>
                                            <p:strVal val="ppt_x"/>
                                          </p:val>
                                        </p:tav>
                                        <p:tav tm="100000">
                                          <p:val>
                                            <p:strVal val="1+ppt_w/2"/>
                                          </p:val>
                                        </p:tav>
                                      </p:tavLst>
                                    </p:anim>
                                    <p:anim calcmode="lin" valueType="num">
                                      <p:cBhvr additive="base">
                                        <p:cTn id="17" dur="3000"/>
                                        <p:tgtEl>
                                          <p:spTgt spid="5"/>
                                        </p:tgtEl>
                                        <p:attrNameLst>
                                          <p:attrName>ppt_y</p:attrName>
                                        </p:attrNameLst>
                                      </p:cBhvr>
                                      <p:tavLst>
                                        <p:tav tm="0">
                                          <p:val>
                                            <p:strVal val="ppt_y"/>
                                          </p:val>
                                        </p:tav>
                                        <p:tav tm="100000">
                                          <p:val>
                                            <p:strVal val="ppt_y"/>
                                          </p:val>
                                        </p:tav>
                                      </p:tavLst>
                                    </p:anim>
                                    <p:set>
                                      <p:cBhvr>
                                        <p:cTn id="18" dur="1" fill="hold">
                                          <p:stCondLst>
                                            <p:cond delay="2999"/>
                                          </p:stCondLst>
                                        </p:cTn>
                                        <p:tgtEl>
                                          <p:spTgt spid="5"/>
                                        </p:tgtEl>
                                        <p:attrNameLst>
                                          <p:attrName>style.visibility</p:attrName>
                                        </p:attrNameLst>
                                      </p:cBhvr>
                                      <p:to>
                                        <p:strVal val="hidden"/>
                                      </p:to>
                                    </p:set>
                                  </p:childTnLst>
                                </p:cTn>
                              </p:par>
                              <p:par>
                                <p:cTn id="19" presetID="3" presetClass="exit" presetSubtype="5" fill="hold" grpId="1" nodeType="withEffect">
                                  <p:stCondLst>
                                    <p:cond delay="0"/>
                                  </p:stCondLst>
                                  <p:childTnLst>
                                    <p:animEffect transition="out" filter="blinds(vertical)">
                                      <p:cBhvr>
                                        <p:cTn id="20" dur="3000"/>
                                        <p:tgtEl>
                                          <p:spTgt spid="5"/>
                                        </p:tgtEl>
                                      </p:cBhvr>
                                    </p:animEffect>
                                    <p:set>
                                      <p:cBhvr>
                                        <p:cTn id="21" dur="1" fill="hold">
                                          <p:stCondLst>
                                            <p:cond delay="2999"/>
                                          </p:stCondLst>
                                        </p:cTn>
                                        <p:tgtEl>
                                          <p:spTgt spid="5"/>
                                        </p:tgtEl>
                                        <p:attrNameLst>
                                          <p:attrName>style.visibility</p:attrName>
                                        </p:attrNameLst>
                                      </p:cBhvr>
                                      <p:to>
                                        <p:strVal val="hidden"/>
                                      </p:to>
                                    </p:set>
                                  </p:childTnLst>
                                </p:cTn>
                              </p:par>
                              <p:par>
                                <p:cTn id="22" presetID="17" presetClass="exit" presetSubtype="8" fill="hold" grpId="0" nodeType="withEffect">
                                  <p:stCondLst>
                                    <p:cond delay="0"/>
                                  </p:stCondLst>
                                  <p:childTnLst>
                                    <p:anim calcmode="lin" valueType="num">
                                      <p:cBhvr>
                                        <p:cTn id="23" dur="3000"/>
                                        <p:tgtEl>
                                          <p:spTgt spid="6"/>
                                        </p:tgtEl>
                                        <p:attrNameLst>
                                          <p:attrName>ppt_x</p:attrName>
                                        </p:attrNameLst>
                                      </p:cBhvr>
                                      <p:tavLst>
                                        <p:tav tm="0">
                                          <p:val>
                                            <p:strVal val="ppt_x"/>
                                          </p:val>
                                        </p:tav>
                                        <p:tav tm="100000">
                                          <p:val>
                                            <p:strVal val="ppt_x-ppt_w/2"/>
                                          </p:val>
                                        </p:tav>
                                      </p:tavLst>
                                    </p:anim>
                                    <p:anim calcmode="lin" valueType="num">
                                      <p:cBhvr>
                                        <p:cTn id="24" dur="3000"/>
                                        <p:tgtEl>
                                          <p:spTgt spid="6"/>
                                        </p:tgtEl>
                                        <p:attrNameLst>
                                          <p:attrName>ppt_y</p:attrName>
                                        </p:attrNameLst>
                                      </p:cBhvr>
                                      <p:tavLst>
                                        <p:tav tm="0">
                                          <p:val>
                                            <p:strVal val="ppt_y"/>
                                          </p:val>
                                        </p:tav>
                                        <p:tav tm="100000">
                                          <p:val>
                                            <p:strVal val="ppt_y"/>
                                          </p:val>
                                        </p:tav>
                                      </p:tavLst>
                                    </p:anim>
                                    <p:anim calcmode="lin" valueType="num">
                                      <p:cBhvr>
                                        <p:cTn id="25" dur="3000"/>
                                        <p:tgtEl>
                                          <p:spTgt spid="6"/>
                                        </p:tgtEl>
                                        <p:attrNameLst>
                                          <p:attrName>ppt_w</p:attrName>
                                        </p:attrNameLst>
                                      </p:cBhvr>
                                      <p:tavLst>
                                        <p:tav tm="0">
                                          <p:val>
                                            <p:strVal val="ppt_w"/>
                                          </p:val>
                                        </p:tav>
                                        <p:tav tm="100000">
                                          <p:val>
                                            <p:fltVal val="0"/>
                                          </p:val>
                                        </p:tav>
                                      </p:tavLst>
                                    </p:anim>
                                    <p:anim calcmode="lin" valueType="num">
                                      <p:cBhvr>
                                        <p:cTn id="26" dur="3000"/>
                                        <p:tgtEl>
                                          <p:spTgt spid="6"/>
                                        </p:tgtEl>
                                        <p:attrNameLst>
                                          <p:attrName>ppt_h</p:attrName>
                                        </p:attrNameLst>
                                      </p:cBhvr>
                                      <p:tavLst>
                                        <p:tav tm="0">
                                          <p:val>
                                            <p:strVal val="ppt_h"/>
                                          </p:val>
                                        </p:tav>
                                        <p:tav tm="100000">
                                          <p:val>
                                            <p:strVal val="ppt_h"/>
                                          </p:val>
                                        </p:tav>
                                      </p:tavLst>
                                    </p:anim>
                                    <p:set>
                                      <p:cBhvr>
                                        <p:cTn id="27" dur="1" fill="hold">
                                          <p:stCondLst>
                                            <p:cond delay="2999"/>
                                          </p:stCondLst>
                                        </p:cTn>
                                        <p:tgtEl>
                                          <p:spTgt spid="6"/>
                                        </p:tgtEl>
                                        <p:attrNameLst>
                                          <p:attrName>style.visibility</p:attrName>
                                        </p:attrNameLst>
                                      </p:cBhvr>
                                      <p:to>
                                        <p:strVal val="hidden"/>
                                      </p:to>
                                    </p:set>
                                  </p:childTnLst>
                                </p:cTn>
                              </p:par>
                              <p:par>
                                <p:cTn id="28" presetID="3" presetClass="exit" presetSubtype="10" fill="hold" grpId="1" nodeType="withEffect">
                                  <p:stCondLst>
                                    <p:cond delay="0"/>
                                  </p:stCondLst>
                                  <p:childTnLst>
                                    <p:animEffect transition="out" filter="blinds(horizontal)">
                                      <p:cBhvr>
                                        <p:cTn id="29" dur="3000"/>
                                        <p:tgtEl>
                                          <p:spTgt spid="6"/>
                                        </p:tgtEl>
                                      </p:cBhvr>
                                    </p:animEffect>
                                    <p:set>
                                      <p:cBhvr>
                                        <p:cTn id="30" dur="1" fill="hold">
                                          <p:stCondLst>
                                            <p:cond delay="2999"/>
                                          </p:stCondLst>
                                        </p:cTn>
                                        <p:tgtEl>
                                          <p:spTgt spid="6"/>
                                        </p:tgtEl>
                                        <p:attrNameLst>
                                          <p:attrName>style.visibility</p:attrName>
                                        </p:attrNameLst>
                                      </p:cBhvr>
                                      <p:to>
                                        <p:strVal val="hidden"/>
                                      </p:to>
                                    </p:set>
                                  </p:childTnLst>
                                </p:cTn>
                              </p:par>
                              <p:par>
                                <p:cTn id="31" presetID="17" presetClass="exit" presetSubtype="2" fill="hold" grpId="0" nodeType="withEffect">
                                  <p:stCondLst>
                                    <p:cond delay="0"/>
                                  </p:stCondLst>
                                  <p:childTnLst>
                                    <p:anim calcmode="lin" valueType="num">
                                      <p:cBhvr>
                                        <p:cTn id="32" dur="3000"/>
                                        <p:tgtEl>
                                          <p:spTgt spid="7"/>
                                        </p:tgtEl>
                                        <p:attrNameLst>
                                          <p:attrName>ppt_x</p:attrName>
                                        </p:attrNameLst>
                                      </p:cBhvr>
                                      <p:tavLst>
                                        <p:tav tm="0">
                                          <p:val>
                                            <p:strVal val="ppt_x"/>
                                          </p:val>
                                        </p:tav>
                                        <p:tav tm="100000">
                                          <p:val>
                                            <p:strVal val="ppt_x+ppt_w/2"/>
                                          </p:val>
                                        </p:tav>
                                      </p:tavLst>
                                    </p:anim>
                                    <p:anim calcmode="lin" valueType="num">
                                      <p:cBhvr>
                                        <p:cTn id="33" dur="3000"/>
                                        <p:tgtEl>
                                          <p:spTgt spid="7"/>
                                        </p:tgtEl>
                                        <p:attrNameLst>
                                          <p:attrName>ppt_y</p:attrName>
                                        </p:attrNameLst>
                                      </p:cBhvr>
                                      <p:tavLst>
                                        <p:tav tm="0">
                                          <p:val>
                                            <p:strVal val="ppt_y"/>
                                          </p:val>
                                        </p:tav>
                                        <p:tav tm="100000">
                                          <p:val>
                                            <p:strVal val="ppt_y"/>
                                          </p:val>
                                        </p:tav>
                                      </p:tavLst>
                                    </p:anim>
                                    <p:anim calcmode="lin" valueType="num">
                                      <p:cBhvr>
                                        <p:cTn id="34" dur="3000"/>
                                        <p:tgtEl>
                                          <p:spTgt spid="7"/>
                                        </p:tgtEl>
                                        <p:attrNameLst>
                                          <p:attrName>ppt_w</p:attrName>
                                        </p:attrNameLst>
                                      </p:cBhvr>
                                      <p:tavLst>
                                        <p:tav tm="0">
                                          <p:val>
                                            <p:strVal val="ppt_w"/>
                                          </p:val>
                                        </p:tav>
                                        <p:tav tm="100000">
                                          <p:val>
                                            <p:fltVal val="0"/>
                                          </p:val>
                                        </p:tav>
                                      </p:tavLst>
                                    </p:anim>
                                    <p:anim calcmode="lin" valueType="num">
                                      <p:cBhvr>
                                        <p:cTn id="35" dur="3000"/>
                                        <p:tgtEl>
                                          <p:spTgt spid="7"/>
                                        </p:tgtEl>
                                        <p:attrNameLst>
                                          <p:attrName>ppt_h</p:attrName>
                                        </p:attrNameLst>
                                      </p:cBhvr>
                                      <p:tavLst>
                                        <p:tav tm="0">
                                          <p:val>
                                            <p:strVal val="ppt_h"/>
                                          </p:val>
                                        </p:tav>
                                        <p:tav tm="100000">
                                          <p:val>
                                            <p:strVal val="ppt_h"/>
                                          </p:val>
                                        </p:tav>
                                      </p:tavLst>
                                    </p:anim>
                                    <p:set>
                                      <p:cBhvr>
                                        <p:cTn id="36" dur="1" fill="hold">
                                          <p:stCondLst>
                                            <p:cond delay="2999"/>
                                          </p:stCondLst>
                                        </p:cTn>
                                        <p:tgtEl>
                                          <p:spTgt spid="7"/>
                                        </p:tgtEl>
                                        <p:attrNameLst>
                                          <p:attrName>style.visibility</p:attrName>
                                        </p:attrNameLst>
                                      </p:cBhvr>
                                      <p:to>
                                        <p:strVal val="hidden"/>
                                      </p:to>
                                    </p:set>
                                  </p:childTnLst>
                                </p:cTn>
                              </p:par>
                              <p:par>
                                <p:cTn id="37" presetID="3" presetClass="exit" presetSubtype="10" fill="hold" grpId="1" nodeType="withEffect">
                                  <p:stCondLst>
                                    <p:cond delay="0"/>
                                  </p:stCondLst>
                                  <p:childTnLst>
                                    <p:animEffect transition="out" filter="blinds(horizontal)">
                                      <p:cBhvr>
                                        <p:cTn id="38" dur="3000"/>
                                        <p:tgtEl>
                                          <p:spTgt spid="7"/>
                                        </p:tgtEl>
                                      </p:cBhvr>
                                    </p:animEffect>
                                    <p:set>
                                      <p:cBhvr>
                                        <p:cTn id="39" dur="1" fill="hold">
                                          <p:stCondLst>
                                            <p:cond delay="2999"/>
                                          </p:stCondLst>
                                        </p:cTn>
                                        <p:tgtEl>
                                          <p:spTgt spid="7"/>
                                        </p:tgtEl>
                                        <p:attrNameLst>
                                          <p:attrName>style.visibility</p:attrName>
                                        </p:attrNameLst>
                                      </p:cBhvr>
                                      <p:to>
                                        <p:strVal val="hidden"/>
                                      </p:to>
                                    </p:set>
                                  </p:childTnLst>
                                </p:cTn>
                              </p:par>
                              <p:par>
                                <p:cTn id="40" presetID="17" presetClass="entr" presetSubtype="10" fill="hold" nodeType="withEffect">
                                  <p:stCondLst>
                                    <p:cond delay="0"/>
                                  </p:stCondLst>
                                  <p:childTnLst>
                                    <p:set>
                                      <p:cBhvr>
                                        <p:cTn id="41" dur="1" fill="hold">
                                          <p:stCondLst>
                                            <p:cond delay="0"/>
                                          </p:stCondLst>
                                        </p:cTn>
                                        <p:tgtEl>
                                          <p:spTgt spid="2"/>
                                        </p:tgtEl>
                                        <p:attrNameLst>
                                          <p:attrName>style.visibility</p:attrName>
                                        </p:attrNameLst>
                                      </p:cBhvr>
                                      <p:to>
                                        <p:strVal val="visible"/>
                                      </p:to>
                                    </p:set>
                                    <p:anim calcmode="lin" valueType="num">
                                      <p:cBhvr>
                                        <p:cTn id="42" dur="3000" fill="hold"/>
                                        <p:tgtEl>
                                          <p:spTgt spid="2"/>
                                        </p:tgtEl>
                                        <p:attrNameLst>
                                          <p:attrName>ppt_w</p:attrName>
                                        </p:attrNameLst>
                                      </p:cBhvr>
                                      <p:tavLst>
                                        <p:tav tm="0">
                                          <p:val>
                                            <p:fltVal val="0"/>
                                          </p:val>
                                        </p:tav>
                                        <p:tav tm="100000">
                                          <p:val>
                                            <p:strVal val="#ppt_w"/>
                                          </p:val>
                                        </p:tav>
                                      </p:tavLst>
                                    </p:anim>
                                    <p:anim calcmode="lin" valueType="num">
                                      <p:cBhvr>
                                        <p:cTn id="43" dur="3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P spid="6" grpId="0" animBg="1"/>
      <p:bldP spid="6" grpId="1" animBg="1"/>
      <p:bldP spid="7" grpId="0" animBg="1"/>
      <p:bldP spid="7" grpId="1" animBg="1"/>
      <p:bldP spid="9"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 name="1 Imagen" descr="199077_bialy-kon-ogon-zielen.jpg"/>
          <p:cNvPicPr>
            <a:picLocks noGrp="1" noChangeAspect="1"/>
          </p:cNvPicPr>
          <p:nvPr isPhoto="1"/>
        </p:nvPicPr>
        <p:blipFill>
          <a:blip r:embed="rId2">
            <a:lum/>
          </a:blip>
          <a:stretch>
            <a:fillRect/>
          </a:stretch>
        </p:blipFill>
        <p:spPr>
          <a:xfrm>
            <a:off x="0" y="3175"/>
            <a:ext cx="9144000" cy="6851650"/>
          </a:xfrm>
          <a:prstGeom prst="rect">
            <a:avLst/>
          </a:prstGeom>
          <a:noFill/>
          <a:ln>
            <a:noFill/>
          </a:ln>
        </p:spPr>
      </p:pic>
      <p:sp>
        <p:nvSpPr>
          <p:cNvPr id="4" name="3 Triángulo isósceles"/>
          <p:cNvSpPr/>
          <p:nvPr/>
        </p:nvSpPr>
        <p:spPr>
          <a:xfrm rot="5400000">
            <a:off x="-1285890" y="1285890"/>
            <a:ext cx="7000904" cy="4429124"/>
          </a:xfrm>
          <a:prstGeom prst="triangle">
            <a:avLst>
              <a:gd name="adj" fmla="val 49225"/>
            </a:avLst>
          </a:prstGeom>
          <a:gradFill flip="none" rotWithShape="1">
            <a:gsLst>
              <a:gs pos="0">
                <a:schemeClr val="bg1">
                  <a:lumMod val="85000"/>
                  <a:shade val="30000"/>
                  <a:satMod val="115000"/>
                  <a:alpha val="0"/>
                </a:schemeClr>
              </a:gs>
              <a:gs pos="50000">
                <a:schemeClr val="bg1">
                  <a:lumMod val="85000"/>
                  <a:shade val="67500"/>
                  <a:satMod val="115000"/>
                </a:schemeClr>
              </a:gs>
              <a:gs pos="100000">
                <a:schemeClr val="bg1">
                  <a:lumMod val="85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Triángulo isósceles"/>
          <p:cNvSpPr/>
          <p:nvPr/>
        </p:nvSpPr>
        <p:spPr>
          <a:xfrm rot="5400000" flipV="1">
            <a:off x="3357562" y="1071562"/>
            <a:ext cx="6858000" cy="4714876"/>
          </a:xfrm>
          <a:prstGeom prst="triangle">
            <a:avLst>
              <a:gd name="adj" fmla="val 50155"/>
            </a:avLst>
          </a:prstGeom>
          <a:gradFill flip="none" rotWithShape="1">
            <a:gsLst>
              <a:gs pos="0">
                <a:schemeClr val="bg1">
                  <a:lumMod val="85000"/>
                  <a:shade val="30000"/>
                  <a:satMod val="115000"/>
                  <a:alpha val="0"/>
                </a:schemeClr>
              </a:gs>
              <a:gs pos="50000">
                <a:schemeClr val="bg1">
                  <a:lumMod val="85000"/>
                  <a:shade val="67500"/>
                  <a:satMod val="115000"/>
                </a:schemeClr>
              </a:gs>
              <a:gs pos="100000">
                <a:schemeClr val="bg1">
                  <a:lumMod val="85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riángulo isósceles"/>
          <p:cNvSpPr/>
          <p:nvPr/>
        </p:nvSpPr>
        <p:spPr>
          <a:xfrm rot="10800000">
            <a:off x="0" y="0"/>
            <a:ext cx="9144000" cy="3357562"/>
          </a:xfrm>
          <a:prstGeom prst="triangle">
            <a:avLst>
              <a:gd name="adj" fmla="val 51395"/>
            </a:avLst>
          </a:prstGeom>
          <a:solidFill>
            <a:srgbClr val="0033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isósceles"/>
          <p:cNvSpPr/>
          <p:nvPr/>
        </p:nvSpPr>
        <p:spPr>
          <a:xfrm>
            <a:off x="0" y="3500438"/>
            <a:ext cx="9144000" cy="3357562"/>
          </a:xfrm>
          <a:prstGeom prst="triangle">
            <a:avLst>
              <a:gd name="adj" fmla="val 48256"/>
            </a:avLst>
          </a:prstGeom>
          <a:solidFill>
            <a:srgbClr val="0033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0" y="0"/>
            <a:ext cx="9144000" cy="6858000"/>
          </a:xfrm>
          <a:prstGeom prst="rect">
            <a:avLst/>
          </a:prstGeom>
          <a:gradFill flip="none" rotWithShape="1">
            <a:gsLst>
              <a:gs pos="0">
                <a:srgbClr val="D6B19C"/>
              </a:gs>
              <a:gs pos="30000">
                <a:srgbClr val="D49E6C"/>
              </a:gs>
              <a:gs pos="70000">
                <a:srgbClr val="A65528"/>
              </a:gs>
              <a:gs pos="100000">
                <a:srgbClr val="663012"/>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par>
                                <p:cTn id="8" presetID="17" presetClass="exit" presetSubtype="8" fill="hold" grpId="0" nodeType="withEffect">
                                  <p:stCondLst>
                                    <p:cond delay="0"/>
                                  </p:stCondLst>
                                  <p:childTnLst>
                                    <p:anim calcmode="lin" valueType="num">
                                      <p:cBhvr>
                                        <p:cTn id="9" dur="3000"/>
                                        <p:tgtEl>
                                          <p:spTgt spid="4"/>
                                        </p:tgtEl>
                                        <p:attrNameLst>
                                          <p:attrName>ppt_x</p:attrName>
                                        </p:attrNameLst>
                                      </p:cBhvr>
                                      <p:tavLst>
                                        <p:tav tm="0">
                                          <p:val>
                                            <p:strVal val="ppt_x"/>
                                          </p:val>
                                        </p:tav>
                                        <p:tav tm="100000">
                                          <p:val>
                                            <p:strVal val="ppt_x-ppt_w/2"/>
                                          </p:val>
                                        </p:tav>
                                      </p:tavLst>
                                    </p:anim>
                                    <p:anim calcmode="lin" valueType="num">
                                      <p:cBhvr>
                                        <p:cTn id="10" dur="3000"/>
                                        <p:tgtEl>
                                          <p:spTgt spid="4"/>
                                        </p:tgtEl>
                                        <p:attrNameLst>
                                          <p:attrName>ppt_y</p:attrName>
                                        </p:attrNameLst>
                                      </p:cBhvr>
                                      <p:tavLst>
                                        <p:tav tm="0">
                                          <p:val>
                                            <p:strVal val="ppt_y"/>
                                          </p:val>
                                        </p:tav>
                                        <p:tav tm="100000">
                                          <p:val>
                                            <p:strVal val="ppt_y"/>
                                          </p:val>
                                        </p:tav>
                                      </p:tavLst>
                                    </p:anim>
                                    <p:anim calcmode="lin" valueType="num">
                                      <p:cBhvr>
                                        <p:cTn id="11" dur="3000"/>
                                        <p:tgtEl>
                                          <p:spTgt spid="4"/>
                                        </p:tgtEl>
                                        <p:attrNameLst>
                                          <p:attrName>ppt_w</p:attrName>
                                        </p:attrNameLst>
                                      </p:cBhvr>
                                      <p:tavLst>
                                        <p:tav tm="0">
                                          <p:val>
                                            <p:strVal val="ppt_w"/>
                                          </p:val>
                                        </p:tav>
                                        <p:tav tm="100000">
                                          <p:val>
                                            <p:fltVal val="0"/>
                                          </p:val>
                                        </p:tav>
                                      </p:tavLst>
                                    </p:anim>
                                    <p:anim calcmode="lin" valueType="num">
                                      <p:cBhvr>
                                        <p:cTn id="12" dur="3000"/>
                                        <p:tgtEl>
                                          <p:spTgt spid="4"/>
                                        </p:tgtEl>
                                        <p:attrNameLst>
                                          <p:attrName>ppt_h</p:attrName>
                                        </p:attrNameLst>
                                      </p:cBhvr>
                                      <p:tavLst>
                                        <p:tav tm="0">
                                          <p:val>
                                            <p:strVal val="ppt_h"/>
                                          </p:val>
                                        </p:tav>
                                        <p:tav tm="100000">
                                          <p:val>
                                            <p:strVal val="ppt_h"/>
                                          </p:val>
                                        </p:tav>
                                      </p:tavLst>
                                    </p:anim>
                                    <p:set>
                                      <p:cBhvr>
                                        <p:cTn id="13" dur="1" fill="hold">
                                          <p:stCondLst>
                                            <p:cond delay="2999"/>
                                          </p:stCondLst>
                                        </p:cTn>
                                        <p:tgtEl>
                                          <p:spTgt spid="4"/>
                                        </p:tgtEl>
                                        <p:attrNameLst>
                                          <p:attrName>style.visibility</p:attrName>
                                        </p:attrNameLst>
                                      </p:cBhvr>
                                      <p:to>
                                        <p:strVal val="hidden"/>
                                      </p:to>
                                    </p:set>
                                  </p:childTnLst>
                                </p:cTn>
                              </p:par>
                              <p:par>
                                <p:cTn id="14" presetID="16" presetClass="exit" presetSubtype="42" fill="hold" grpId="1" nodeType="withEffect">
                                  <p:stCondLst>
                                    <p:cond delay="0"/>
                                  </p:stCondLst>
                                  <p:childTnLst>
                                    <p:animEffect transition="out" filter="barn(outHorizontal)">
                                      <p:cBhvr>
                                        <p:cTn id="15" dur="3000"/>
                                        <p:tgtEl>
                                          <p:spTgt spid="4"/>
                                        </p:tgtEl>
                                      </p:cBhvr>
                                    </p:animEffect>
                                    <p:set>
                                      <p:cBhvr>
                                        <p:cTn id="16" dur="1" fill="hold">
                                          <p:stCondLst>
                                            <p:cond delay="2999"/>
                                          </p:stCondLst>
                                        </p:cTn>
                                        <p:tgtEl>
                                          <p:spTgt spid="4"/>
                                        </p:tgtEl>
                                        <p:attrNameLst>
                                          <p:attrName>style.visibility</p:attrName>
                                        </p:attrNameLst>
                                      </p:cBhvr>
                                      <p:to>
                                        <p:strVal val="hidden"/>
                                      </p:to>
                                    </p:set>
                                  </p:childTnLst>
                                </p:cTn>
                              </p:par>
                              <p:par>
                                <p:cTn id="17" presetID="17" presetClass="exit" presetSubtype="2" fill="hold" grpId="0" nodeType="withEffect">
                                  <p:stCondLst>
                                    <p:cond delay="0"/>
                                  </p:stCondLst>
                                  <p:childTnLst>
                                    <p:anim calcmode="lin" valueType="num">
                                      <p:cBhvr>
                                        <p:cTn id="18" dur="3000"/>
                                        <p:tgtEl>
                                          <p:spTgt spid="5"/>
                                        </p:tgtEl>
                                        <p:attrNameLst>
                                          <p:attrName>ppt_x</p:attrName>
                                        </p:attrNameLst>
                                      </p:cBhvr>
                                      <p:tavLst>
                                        <p:tav tm="0">
                                          <p:val>
                                            <p:strVal val="ppt_x"/>
                                          </p:val>
                                        </p:tav>
                                        <p:tav tm="100000">
                                          <p:val>
                                            <p:strVal val="ppt_x+ppt_w/2"/>
                                          </p:val>
                                        </p:tav>
                                      </p:tavLst>
                                    </p:anim>
                                    <p:anim calcmode="lin" valueType="num">
                                      <p:cBhvr>
                                        <p:cTn id="19" dur="3000"/>
                                        <p:tgtEl>
                                          <p:spTgt spid="5"/>
                                        </p:tgtEl>
                                        <p:attrNameLst>
                                          <p:attrName>ppt_y</p:attrName>
                                        </p:attrNameLst>
                                      </p:cBhvr>
                                      <p:tavLst>
                                        <p:tav tm="0">
                                          <p:val>
                                            <p:strVal val="ppt_y"/>
                                          </p:val>
                                        </p:tav>
                                        <p:tav tm="100000">
                                          <p:val>
                                            <p:strVal val="ppt_y"/>
                                          </p:val>
                                        </p:tav>
                                      </p:tavLst>
                                    </p:anim>
                                    <p:anim calcmode="lin" valueType="num">
                                      <p:cBhvr>
                                        <p:cTn id="20" dur="3000"/>
                                        <p:tgtEl>
                                          <p:spTgt spid="5"/>
                                        </p:tgtEl>
                                        <p:attrNameLst>
                                          <p:attrName>ppt_w</p:attrName>
                                        </p:attrNameLst>
                                      </p:cBhvr>
                                      <p:tavLst>
                                        <p:tav tm="0">
                                          <p:val>
                                            <p:strVal val="ppt_w"/>
                                          </p:val>
                                        </p:tav>
                                        <p:tav tm="100000">
                                          <p:val>
                                            <p:fltVal val="0"/>
                                          </p:val>
                                        </p:tav>
                                      </p:tavLst>
                                    </p:anim>
                                    <p:anim calcmode="lin" valueType="num">
                                      <p:cBhvr>
                                        <p:cTn id="21" dur="3000"/>
                                        <p:tgtEl>
                                          <p:spTgt spid="5"/>
                                        </p:tgtEl>
                                        <p:attrNameLst>
                                          <p:attrName>ppt_h</p:attrName>
                                        </p:attrNameLst>
                                      </p:cBhvr>
                                      <p:tavLst>
                                        <p:tav tm="0">
                                          <p:val>
                                            <p:strVal val="ppt_h"/>
                                          </p:val>
                                        </p:tav>
                                        <p:tav tm="100000">
                                          <p:val>
                                            <p:strVal val="ppt_h"/>
                                          </p:val>
                                        </p:tav>
                                      </p:tavLst>
                                    </p:anim>
                                    <p:set>
                                      <p:cBhvr>
                                        <p:cTn id="22" dur="1" fill="hold">
                                          <p:stCondLst>
                                            <p:cond delay="2999"/>
                                          </p:stCondLst>
                                        </p:cTn>
                                        <p:tgtEl>
                                          <p:spTgt spid="5"/>
                                        </p:tgtEl>
                                        <p:attrNameLst>
                                          <p:attrName>style.visibility</p:attrName>
                                        </p:attrNameLst>
                                      </p:cBhvr>
                                      <p:to>
                                        <p:strVal val="hidden"/>
                                      </p:to>
                                    </p:set>
                                  </p:childTnLst>
                                </p:cTn>
                              </p:par>
                              <p:par>
                                <p:cTn id="23" presetID="16" presetClass="exit" presetSubtype="42" fill="hold" grpId="1" nodeType="withEffect">
                                  <p:stCondLst>
                                    <p:cond delay="0"/>
                                  </p:stCondLst>
                                  <p:childTnLst>
                                    <p:animEffect transition="out" filter="barn(outHorizontal)">
                                      <p:cBhvr>
                                        <p:cTn id="24" dur="3000"/>
                                        <p:tgtEl>
                                          <p:spTgt spid="5"/>
                                        </p:tgtEl>
                                      </p:cBhvr>
                                    </p:animEffect>
                                    <p:set>
                                      <p:cBhvr>
                                        <p:cTn id="25" dur="1" fill="hold">
                                          <p:stCondLst>
                                            <p:cond delay="2999"/>
                                          </p:stCondLst>
                                        </p:cTn>
                                        <p:tgtEl>
                                          <p:spTgt spid="5"/>
                                        </p:tgtEl>
                                        <p:attrNameLst>
                                          <p:attrName>style.visibility</p:attrName>
                                        </p:attrNameLst>
                                      </p:cBhvr>
                                      <p:to>
                                        <p:strVal val="hidden"/>
                                      </p:to>
                                    </p:set>
                                  </p:childTnLst>
                                </p:cTn>
                              </p:par>
                              <p:par>
                                <p:cTn id="26" presetID="17" presetClass="exit" presetSubtype="1" fill="hold" grpId="0" nodeType="withEffect">
                                  <p:stCondLst>
                                    <p:cond delay="0"/>
                                  </p:stCondLst>
                                  <p:childTnLst>
                                    <p:anim calcmode="lin" valueType="num">
                                      <p:cBhvr>
                                        <p:cTn id="27" dur="3000"/>
                                        <p:tgtEl>
                                          <p:spTgt spid="6"/>
                                        </p:tgtEl>
                                        <p:attrNameLst>
                                          <p:attrName>ppt_x</p:attrName>
                                        </p:attrNameLst>
                                      </p:cBhvr>
                                      <p:tavLst>
                                        <p:tav tm="0">
                                          <p:val>
                                            <p:strVal val="ppt_x"/>
                                          </p:val>
                                        </p:tav>
                                        <p:tav tm="100000">
                                          <p:val>
                                            <p:strVal val="ppt_x"/>
                                          </p:val>
                                        </p:tav>
                                      </p:tavLst>
                                    </p:anim>
                                    <p:anim calcmode="lin" valueType="num">
                                      <p:cBhvr>
                                        <p:cTn id="28" dur="3000"/>
                                        <p:tgtEl>
                                          <p:spTgt spid="6"/>
                                        </p:tgtEl>
                                        <p:attrNameLst>
                                          <p:attrName>ppt_y</p:attrName>
                                        </p:attrNameLst>
                                      </p:cBhvr>
                                      <p:tavLst>
                                        <p:tav tm="0">
                                          <p:val>
                                            <p:strVal val="ppt_y"/>
                                          </p:val>
                                        </p:tav>
                                        <p:tav tm="100000">
                                          <p:val>
                                            <p:strVal val="ppt_y-ppt_h/2"/>
                                          </p:val>
                                        </p:tav>
                                      </p:tavLst>
                                    </p:anim>
                                    <p:anim calcmode="lin" valueType="num">
                                      <p:cBhvr>
                                        <p:cTn id="29" dur="3000"/>
                                        <p:tgtEl>
                                          <p:spTgt spid="6"/>
                                        </p:tgtEl>
                                        <p:attrNameLst>
                                          <p:attrName>ppt_w</p:attrName>
                                        </p:attrNameLst>
                                      </p:cBhvr>
                                      <p:tavLst>
                                        <p:tav tm="0">
                                          <p:val>
                                            <p:strVal val="ppt_w"/>
                                          </p:val>
                                        </p:tav>
                                        <p:tav tm="100000">
                                          <p:val>
                                            <p:strVal val="ppt_w"/>
                                          </p:val>
                                        </p:tav>
                                      </p:tavLst>
                                    </p:anim>
                                    <p:anim calcmode="lin" valueType="num">
                                      <p:cBhvr>
                                        <p:cTn id="30" dur="3000"/>
                                        <p:tgtEl>
                                          <p:spTgt spid="6"/>
                                        </p:tgtEl>
                                        <p:attrNameLst>
                                          <p:attrName>ppt_h</p:attrName>
                                        </p:attrNameLst>
                                      </p:cBhvr>
                                      <p:tavLst>
                                        <p:tav tm="0">
                                          <p:val>
                                            <p:strVal val="ppt_h"/>
                                          </p:val>
                                        </p:tav>
                                        <p:tav tm="100000">
                                          <p:val>
                                            <p:fltVal val="0"/>
                                          </p:val>
                                        </p:tav>
                                      </p:tavLst>
                                    </p:anim>
                                    <p:set>
                                      <p:cBhvr>
                                        <p:cTn id="31" dur="1" fill="hold">
                                          <p:stCondLst>
                                            <p:cond delay="2999"/>
                                          </p:stCondLst>
                                        </p:cTn>
                                        <p:tgtEl>
                                          <p:spTgt spid="6"/>
                                        </p:tgtEl>
                                        <p:attrNameLst>
                                          <p:attrName>style.visibility</p:attrName>
                                        </p:attrNameLst>
                                      </p:cBhvr>
                                      <p:to>
                                        <p:strVal val="hidden"/>
                                      </p:to>
                                    </p:set>
                                  </p:childTnLst>
                                </p:cTn>
                              </p:par>
                              <p:par>
                                <p:cTn id="32" presetID="16" presetClass="exit" presetSubtype="37" fill="hold" grpId="1" nodeType="withEffect">
                                  <p:stCondLst>
                                    <p:cond delay="0"/>
                                  </p:stCondLst>
                                  <p:childTnLst>
                                    <p:animEffect transition="out" filter="barn(outVertical)">
                                      <p:cBhvr>
                                        <p:cTn id="33" dur="3000"/>
                                        <p:tgtEl>
                                          <p:spTgt spid="6"/>
                                        </p:tgtEl>
                                      </p:cBhvr>
                                    </p:animEffect>
                                    <p:set>
                                      <p:cBhvr>
                                        <p:cTn id="34" dur="1" fill="hold">
                                          <p:stCondLst>
                                            <p:cond delay="2999"/>
                                          </p:stCondLst>
                                        </p:cTn>
                                        <p:tgtEl>
                                          <p:spTgt spid="6"/>
                                        </p:tgtEl>
                                        <p:attrNameLst>
                                          <p:attrName>style.visibility</p:attrName>
                                        </p:attrNameLst>
                                      </p:cBhvr>
                                      <p:to>
                                        <p:strVal val="hidden"/>
                                      </p:to>
                                    </p:set>
                                  </p:childTnLst>
                                </p:cTn>
                              </p:par>
                              <p:par>
                                <p:cTn id="35" presetID="17" presetClass="exit" presetSubtype="4" fill="hold" grpId="0" nodeType="withEffect">
                                  <p:stCondLst>
                                    <p:cond delay="0"/>
                                  </p:stCondLst>
                                  <p:childTnLst>
                                    <p:anim calcmode="lin" valueType="num">
                                      <p:cBhvr>
                                        <p:cTn id="36" dur="3000"/>
                                        <p:tgtEl>
                                          <p:spTgt spid="7"/>
                                        </p:tgtEl>
                                        <p:attrNameLst>
                                          <p:attrName>ppt_x</p:attrName>
                                        </p:attrNameLst>
                                      </p:cBhvr>
                                      <p:tavLst>
                                        <p:tav tm="0">
                                          <p:val>
                                            <p:strVal val="ppt_x"/>
                                          </p:val>
                                        </p:tav>
                                        <p:tav tm="100000">
                                          <p:val>
                                            <p:strVal val="ppt_x"/>
                                          </p:val>
                                        </p:tav>
                                      </p:tavLst>
                                    </p:anim>
                                    <p:anim calcmode="lin" valueType="num">
                                      <p:cBhvr>
                                        <p:cTn id="37" dur="3000"/>
                                        <p:tgtEl>
                                          <p:spTgt spid="7"/>
                                        </p:tgtEl>
                                        <p:attrNameLst>
                                          <p:attrName>ppt_y</p:attrName>
                                        </p:attrNameLst>
                                      </p:cBhvr>
                                      <p:tavLst>
                                        <p:tav tm="0">
                                          <p:val>
                                            <p:strVal val="ppt_y"/>
                                          </p:val>
                                        </p:tav>
                                        <p:tav tm="100000">
                                          <p:val>
                                            <p:strVal val="ppt_y+ppt_h/2"/>
                                          </p:val>
                                        </p:tav>
                                      </p:tavLst>
                                    </p:anim>
                                    <p:anim calcmode="lin" valueType="num">
                                      <p:cBhvr>
                                        <p:cTn id="38" dur="3000"/>
                                        <p:tgtEl>
                                          <p:spTgt spid="7"/>
                                        </p:tgtEl>
                                        <p:attrNameLst>
                                          <p:attrName>ppt_w</p:attrName>
                                        </p:attrNameLst>
                                      </p:cBhvr>
                                      <p:tavLst>
                                        <p:tav tm="0">
                                          <p:val>
                                            <p:strVal val="ppt_w"/>
                                          </p:val>
                                        </p:tav>
                                        <p:tav tm="100000">
                                          <p:val>
                                            <p:strVal val="ppt_w"/>
                                          </p:val>
                                        </p:tav>
                                      </p:tavLst>
                                    </p:anim>
                                    <p:anim calcmode="lin" valueType="num">
                                      <p:cBhvr>
                                        <p:cTn id="39" dur="3000"/>
                                        <p:tgtEl>
                                          <p:spTgt spid="7"/>
                                        </p:tgtEl>
                                        <p:attrNameLst>
                                          <p:attrName>ppt_h</p:attrName>
                                        </p:attrNameLst>
                                      </p:cBhvr>
                                      <p:tavLst>
                                        <p:tav tm="0">
                                          <p:val>
                                            <p:strVal val="ppt_h"/>
                                          </p:val>
                                        </p:tav>
                                        <p:tav tm="100000">
                                          <p:val>
                                            <p:fltVal val="0"/>
                                          </p:val>
                                        </p:tav>
                                      </p:tavLst>
                                    </p:anim>
                                    <p:set>
                                      <p:cBhvr>
                                        <p:cTn id="40" dur="1" fill="hold">
                                          <p:stCondLst>
                                            <p:cond delay="2999"/>
                                          </p:stCondLst>
                                        </p:cTn>
                                        <p:tgtEl>
                                          <p:spTgt spid="7"/>
                                        </p:tgtEl>
                                        <p:attrNameLst>
                                          <p:attrName>style.visibility</p:attrName>
                                        </p:attrNameLst>
                                      </p:cBhvr>
                                      <p:to>
                                        <p:strVal val="hidden"/>
                                      </p:to>
                                    </p:set>
                                  </p:childTnLst>
                                </p:cTn>
                              </p:par>
                              <p:par>
                                <p:cTn id="41" presetID="16" presetClass="exit" presetSubtype="37" fill="hold" grpId="1" nodeType="withEffect">
                                  <p:stCondLst>
                                    <p:cond delay="0"/>
                                  </p:stCondLst>
                                  <p:childTnLst>
                                    <p:animEffect transition="out" filter="barn(outVertical)">
                                      <p:cBhvr>
                                        <p:cTn id="42" dur="3000"/>
                                        <p:tgtEl>
                                          <p:spTgt spid="7"/>
                                        </p:tgtEl>
                                      </p:cBhvr>
                                    </p:animEffect>
                                    <p:set>
                                      <p:cBhvr>
                                        <p:cTn id="43" dur="1" fill="hold">
                                          <p:stCondLst>
                                            <p:cond delay="2999"/>
                                          </p:stCondLst>
                                        </p:cTn>
                                        <p:tgtEl>
                                          <p:spTgt spid="7"/>
                                        </p:tgtEl>
                                        <p:attrNameLst>
                                          <p:attrName>style.visibility</p:attrName>
                                        </p:attrNameLst>
                                      </p:cBhvr>
                                      <p:to>
                                        <p:strVal val="hidden"/>
                                      </p:to>
                                    </p:set>
                                  </p:childTnLst>
                                </p:cTn>
                              </p:par>
                              <p:par>
                                <p:cTn id="44" presetID="23" presetClass="entr" presetSubtype="272" fill="hold" nodeType="withEffect">
                                  <p:stCondLst>
                                    <p:cond delay="0"/>
                                  </p:stCondLst>
                                  <p:childTnLst>
                                    <p:set>
                                      <p:cBhvr>
                                        <p:cTn id="45" dur="1" fill="hold">
                                          <p:stCondLst>
                                            <p:cond delay="0"/>
                                          </p:stCondLst>
                                        </p:cTn>
                                        <p:tgtEl>
                                          <p:spTgt spid="2"/>
                                        </p:tgtEl>
                                        <p:attrNameLst>
                                          <p:attrName>style.visibility</p:attrName>
                                        </p:attrNameLst>
                                      </p:cBhvr>
                                      <p:to>
                                        <p:strVal val="visible"/>
                                      </p:to>
                                    </p:set>
                                    <p:anim calcmode="lin" valueType="num">
                                      <p:cBhvr>
                                        <p:cTn id="46" dur="3000" fill="hold"/>
                                        <p:tgtEl>
                                          <p:spTgt spid="2"/>
                                        </p:tgtEl>
                                        <p:attrNameLst>
                                          <p:attrName>ppt_w</p:attrName>
                                        </p:attrNameLst>
                                      </p:cBhvr>
                                      <p:tavLst>
                                        <p:tav tm="0">
                                          <p:val>
                                            <p:strVal val="2/3*#ppt_w"/>
                                          </p:val>
                                        </p:tav>
                                        <p:tav tm="100000">
                                          <p:val>
                                            <p:strVal val="#ppt_w"/>
                                          </p:val>
                                        </p:tav>
                                      </p:tavLst>
                                    </p:anim>
                                    <p:anim calcmode="lin" valueType="num">
                                      <p:cBhvr>
                                        <p:cTn id="47" dur="3000" fill="hold"/>
                                        <p:tgtEl>
                                          <p:spTgt spid="2"/>
                                        </p:tgtEl>
                                        <p:attrNameLst>
                                          <p:attrName>ppt_h</p:attrName>
                                        </p:attrNameLst>
                                      </p:cBhvr>
                                      <p:tavLst>
                                        <p:tav tm="0">
                                          <p:val>
                                            <p:strVal val="2/3*#ppt_h"/>
                                          </p:val>
                                        </p:tav>
                                        <p:tav tm="100000">
                                          <p:val>
                                            <p:strVal val="#ppt_h"/>
                                          </p:val>
                                        </p:tav>
                                      </p:tavLst>
                                    </p:anim>
                                  </p:childTnLst>
                                </p:cTn>
                              </p:par>
                              <p:par>
                                <p:cTn id="48" presetID="4" presetClass="entr" presetSubtype="32" fill="hold" nodeType="withEffect">
                                  <p:stCondLst>
                                    <p:cond delay="0"/>
                                  </p:stCondLst>
                                  <p:childTnLst>
                                    <p:set>
                                      <p:cBhvr>
                                        <p:cTn id="49" dur="1" fill="hold">
                                          <p:stCondLst>
                                            <p:cond delay="0"/>
                                          </p:stCondLst>
                                        </p:cTn>
                                        <p:tgtEl>
                                          <p:spTgt spid="2"/>
                                        </p:tgtEl>
                                        <p:attrNameLst>
                                          <p:attrName>style.visibility</p:attrName>
                                        </p:attrNameLst>
                                      </p:cBhvr>
                                      <p:to>
                                        <p:strVal val="visible"/>
                                      </p:to>
                                    </p:set>
                                    <p:animEffect transition="in" filter="box(out)">
                                      <p:cBhvr>
                                        <p:cTn id="50"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P spid="6" grpId="0" animBg="1"/>
      <p:bldP spid="6" grpId="1" animBg="1"/>
      <p:bldP spid="7" grpId="0" animBg="1"/>
      <p:bldP spid="7" grpId="1" animBg="1"/>
      <p:bldP spid="8"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 name="1 Imagen" descr="197117_biegnacy-kon-piasek.jpg"/>
          <p:cNvPicPr>
            <a:picLocks noGrp="1" noChangeAspect="1"/>
          </p:cNvPicPr>
          <p:nvPr isPhoto="1"/>
        </p:nvPicPr>
        <p:blipFill>
          <a:blip r:embed="rId2">
            <a:lum/>
          </a:blip>
          <a:stretch>
            <a:fillRect/>
          </a:stretch>
        </p:blipFill>
        <p:spPr>
          <a:xfrm>
            <a:off x="0" y="0"/>
            <a:ext cx="9144000" cy="6851650"/>
          </a:xfrm>
          <a:prstGeom prst="rect">
            <a:avLst/>
          </a:prstGeom>
          <a:noFill/>
          <a:ln>
            <a:noFill/>
          </a:ln>
        </p:spPr>
      </p:pic>
      <p:sp>
        <p:nvSpPr>
          <p:cNvPr id="4" name="3 Rombo"/>
          <p:cNvSpPr/>
          <p:nvPr/>
        </p:nvSpPr>
        <p:spPr>
          <a:xfrm>
            <a:off x="0" y="0"/>
            <a:ext cx="9144000" cy="3429000"/>
          </a:xfrm>
          <a:prstGeom prst="diamond">
            <a:avLst/>
          </a:prstGeom>
          <a:gradFill flip="none" rotWithShape="1">
            <a:gsLst>
              <a:gs pos="0">
                <a:srgbClr val="996633">
                  <a:shade val="30000"/>
                  <a:satMod val="115000"/>
                  <a:alpha val="50000"/>
                </a:srgbClr>
              </a:gs>
              <a:gs pos="50000">
                <a:srgbClr val="996633">
                  <a:shade val="67500"/>
                  <a:satMod val="115000"/>
                </a:srgbClr>
              </a:gs>
              <a:gs pos="100000">
                <a:srgbClr val="996633">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ombo"/>
          <p:cNvSpPr/>
          <p:nvPr/>
        </p:nvSpPr>
        <p:spPr>
          <a:xfrm>
            <a:off x="0" y="3429000"/>
            <a:ext cx="9144000" cy="3429000"/>
          </a:xfrm>
          <a:prstGeom prst="diamond">
            <a:avLst/>
          </a:prstGeom>
          <a:gradFill flip="none" rotWithShape="1">
            <a:gsLst>
              <a:gs pos="0">
                <a:srgbClr val="996633">
                  <a:shade val="30000"/>
                  <a:satMod val="115000"/>
                  <a:alpha val="50000"/>
                </a:srgbClr>
              </a:gs>
              <a:gs pos="50000">
                <a:srgbClr val="996633">
                  <a:shade val="67500"/>
                  <a:satMod val="115000"/>
                </a:srgbClr>
              </a:gs>
              <a:gs pos="100000">
                <a:srgbClr val="996633">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riángulo isósceles"/>
          <p:cNvSpPr/>
          <p:nvPr/>
        </p:nvSpPr>
        <p:spPr>
          <a:xfrm rot="5400000">
            <a:off x="535769" y="1107281"/>
            <a:ext cx="3500462" cy="4572000"/>
          </a:xfrm>
          <a:prstGeom prst="triangle">
            <a:avLst>
              <a:gd name="adj" fmla="val 51178"/>
            </a:avLst>
          </a:prstGeom>
          <a:gradFill flip="none" rotWithShape="1">
            <a:gsLst>
              <a:gs pos="0">
                <a:srgbClr val="100800"/>
              </a:gs>
              <a:gs pos="50000">
                <a:srgbClr val="E5AD75">
                  <a:shade val="67500"/>
                  <a:satMod val="115000"/>
                </a:srgbClr>
              </a:gs>
              <a:gs pos="100000">
                <a:srgbClr val="E5AD75">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isósceles"/>
          <p:cNvSpPr/>
          <p:nvPr/>
        </p:nvSpPr>
        <p:spPr>
          <a:xfrm rot="5400000" flipV="1">
            <a:off x="5072050" y="1143000"/>
            <a:ext cx="3643338" cy="4500562"/>
          </a:xfrm>
          <a:prstGeom prst="triangle">
            <a:avLst>
              <a:gd name="adj" fmla="val 50994"/>
            </a:avLst>
          </a:prstGeom>
          <a:gradFill flip="none" rotWithShape="1">
            <a:gsLst>
              <a:gs pos="0">
                <a:srgbClr val="100800"/>
              </a:gs>
              <a:gs pos="50000">
                <a:srgbClr val="E5AD75">
                  <a:shade val="67500"/>
                  <a:satMod val="115000"/>
                </a:srgbClr>
              </a:gs>
              <a:gs pos="100000">
                <a:srgbClr val="E5AD75">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rectángulo"/>
          <p:cNvSpPr/>
          <p:nvPr/>
        </p:nvSpPr>
        <p:spPr>
          <a:xfrm rot="5400000">
            <a:off x="1393037" y="-1393037"/>
            <a:ext cx="1785926" cy="4572000"/>
          </a:xfrm>
          <a:prstGeom prst="rtTriangle">
            <a:avLst/>
          </a:prstGeom>
          <a:solidFill>
            <a:srgbClr val="51361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rectángulo"/>
          <p:cNvSpPr/>
          <p:nvPr/>
        </p:nvSpPr>
        <p:spPr>
          <a:xfrm rot="5400000" flipV="1">
            <a:off x="6000756" y="-1428756"/>
            <a:ext cx="1714488" cy="4572000"/>
          </a:xfrm>
          <a:prstGeom prst="rtTriangle">
            <a:avLst/>
          </a:prstGeom>
          <a:solidFill>
            <a:srgbClr val="904E1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iángulo rectángulo"/>
          <p:cNvSpPr/>
          <p:nvPr/>
        </p:nvSpPr>
        <p:spPr>
          <a:xfrm rot="5400000" flipH="1">
            <a:off x="1393037" y="3679037"/>
            <a:ext cx="1785926" cy="4572000"/>
          </a:xfrm>
          <a:prstGeom prst="rtTriangle">
            <a:avLst/>
          </a:prstGeom>
          <a:solidFill>
            <a:srgbClr val="904E1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rectángulo"/>
          <p:cNvSpPr/>
          <p:nvPr/>
        </p:nvSpPr>
        <p:spPr>
          <a:xfrm rot="5400000" flipH="1" flipV="1">
            <a:off x="5965037" y="3679037"/>
            <a:ext cx="1785926" cy="4572000"/>
          </a:xfrm>
          <a:prstGeom prst="rtTriangle">
            <a:avLst/>
          </a:prstGeom>
          <a:solidFill>
            <a:srgbClr val="51361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0" y="0"/>
            <a:ext cx="9144000" cy="6858000"/>
          </a:xfrm>
          <a:prstGeom prst="rect">
            <a:avLst/>
          </a:prstGeom>
          <a:gradFill flip="none" rotWithShape="1">
            <a:gsLst>
              <a:gs pos="0">
                <a:srgbClr val="D6B19C"/>
              </a:gs>
              <a:gs pos="30000">
                <a:srgbClr val="D49E6C"/>
              </a:gs>
              <a:gs pos="70000">
                <a:srgbClr val="A65528"/>
              </a:gs>
              <a:gs pos="100000">
                <a:srgbClr val="663012"/>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2"/>
                                        </p:tgtEl>
                                        <p:attrNameLst>
                                          <p:attrName>style.opacity</p:attrName>
                                        </p:attrNameLst>
                                      </p:cBhvr>
                                      <p:to>
                                        <p:strVal val="0"/>
                                      </p:to>
                                    </p:set>
                                    <p:animEffect filter="image" prLst="opacity: 0">
                                      <p:cBhvr rctx="IE">
                                        <p:cTn id="7" dur="indefinite"/>
                                        <p:tgtEl>
                                          <p:spTgt spid="12"/>
                                        </p:tgtEl>
                                      </p:cBhvr>
                                    </p:animEffect>
                                  </p:childTnLst>
                                </p:cTn>
                              </p:par>
                              <p:par>
                                <p:cTn id="8" presetID="17" presetClass="entr" presetSubtype="10"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2000" fill="hold"/>
                                        <p:tgtEl>
                                          <p:spTgt spid="4"/>
                                        </p:tgtEl>
                                        <p:attrNameLst>
                                          <p:attrName>ppt_w</p:attrName>
                                        </p:attrNameLst>
                                      </p:cBhvr>
                                      <p:tavLst>
                                        <p:tav tm="0">
                                          <p:val>
                                            <p:fltVal val="0"/>
                                          </p:val>
                                        </p:tav>
                                        <p:tav tm="100000">
                                          <p:val>
                                            <p:strVal val="#ppt_w"/>
                                          </p:val>
                                        </p:tav>
                                      </p:tavLst>
                                    </p:anim>
                                    <p:anim calcmode="lin" valueType="num">
                                      <p:cBhvr>
                                        <p:cTn id="11" dur="2000" fill="hold"/>
                                        <p:tgtEl>
                                          <p:spTgt spid="4"/>
                                        </p:tgtEl>
                                        <p:attrNameLst>
                                          <p:attrName>ppt_h</p:attrName>
                                        </p:attrNameLst>
                                      </p:cBhvr>
                                      <p:tavLst>
                                        <p:tav tm="0">
                                          <p:val>
                                            <p:strVal val="#ppt_h"/>
                                          </p:val>
                                        </p:tav>
                                        <p:tav tm="100000">
                                          <p:val>
                                            <p:strVal val="#ppt_h"/>
                                          </p:val>
                                        </p:tav>
                                      </p:tavLst>
                                    </p:anim>
                                  </p:childTnLst>
                                </p:cTn>
                              </p:par>
                              <p:par>
                                <p:cTn id="12" presetID="17" presetClass="entr" presetSubtype="10" fill="hold" grpId="0"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2000" fill="hold"/>
                                        <p:tgtEl>
                                          <p:spTgt spid="5"/>
                                        </p:tgtEl>
                                        <p:attrNameLst>
                                          <p:attrName>ppt_w</p:attrName>
                                        </p:attrNameLst>
                                      </p:cBhvr>
                                      <p:tavLst>
                                        <p:tav tm="0">
                                          <p:val>
                                            <p:fltVal val="0"/>
                                          </p:val>
                                        </p:tav>
                                        <p:tav tm="100000">
                                          <p:val>
                                            <p:strVal val="#ppt_w"/>
                                          </p:val>
                                        </p:tav>
                                      </p:tavLst>
                                    </p:anim>
                                    <p:anim calcmode="lin" valueType="num">
                                      <p:cBhvr>
                                        <p:cTn id="15" dur="2000" fill="hold"/>
                                        <p:tgtEl>
                                          <p:spTgt spid="5"/>
                                        </p:tgtEl>
                                        <p:attrNameLst>
                                          <p:attrName>ppt_h</p:attrName>
                                        </p:attrNameLst>
                                      </p:cBhvr>
                                      <p:tavLst>
                                        <p:tav tm="0">
                                          <p:val>
                                            <p:strVal val="#ppt_h"/>
                                          </p:val>
                                        </p:tav>
                                        <p:tav tm="100000">
                                          <p:val>
                                            <p:strVal val="#ppt_h"/>
                                          </p:val>
                                        </p:tav>
                                      </p:tavLst>
                                    </p:anim>
                                  </p:childTnLst>
                                </p:cTn>
                              </p:par>
                              <p:par>
                                <p:cTn id="16" presetID="8" presetClass="entr" presetSubtype="16" fill="hold" grpId="1"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diamond(in)">
                                      <p:cBhvr>
                                        <p:cTn id="18" dur="2000"/>
                                        <p:tgtEl>
                                          <p:spTgt spid="4"/>
                                        </p:tgtEl>
                                      </p:cBhvr>
                                    </p:animEffect>
                                  </p:childTnLst>
                                </p:cTn>
                              </p:par>
                              <p:par>
                                <p:cTn id="19" presetID="8" presetClass="entr" presetSubtype="16" fill="hold" grpId="1" nodeType="with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diamond(in)">
                                      <p:cBhvr>
                                        <p:cTn id="21" dur="2000"/>
                                        <p:tgtEl>
                                          <p:spTgt spid="5"/>
                                        </p:tgtEl>
                                      </p:cBhvr>
                                    </p:animEffect>
                                  </p:childTnLst>
                                </p:cTn>
                              </p:par>
                              <p:par>
                                <p:cTn id="22" presetID="17" presetClass="entr" presetSubtype="8" fill="hold" grpId="0" nodeType="withEffect">
                                  <p:stCondLst>
                                    <p:cond delay="0"/>
                                  </p:stCondLst>
                                  <p:childTnLst>
                                    <p:set>
                                      <p:cBhvr>
                                        <p:cTn id="23" dur="1" fill="hold">
                                          <p:stCondLst>
                                            <p:cond delay="0"/>
                                          </p:stCondLst>
                                        </p:cTn>
                                        <p:tgtEl>
                                          <p:spTgt spid="8"/>
                                        </p:tgtEl>
                                        <p:attrNameLst>
                                          <p:attrName>style.visibility</p:attrName>
                                        </p:attrNameLst>
                                      </p:cBhvr>
                                      <p:to>
                                        <p:strVal val="visible"/>
                                      </p:to>
                                    </p:set>
                                    <p:anim calcmode="lin" valueType="num">
                                      <p:cBhvr>
                                        <p:cTn id="24" dur="2000" fill="hold"/>
                                        <p:tgtEl>
                                          <p:spTgt spid="8"/>
                                        </p:tgtEl>
                                        <p:attrNameLst>
                                          <p:attrName>ppt_x</p:attrName>
                                        </p:attrNameLst>
                                      </p:cBhvr>
                                      <p:tavLst>
                                        <p:tav tm="0">
                                          <p:val>
                                            <p:strVal val="#ppt_x-#ppt_w/2"/>
                                          </p:val>
                                        </p:tav>
                                        <p:tav tm="100000">
                                          <p:val>
                                            <p:strVal val="#ppt_x"/>
                                          </p:val>
                                        </p:tav>
                                      </p:tavLst>
                                    </p:anim>
                                    <p:anim calcmode="lin" valueType="num">
                                      <p:cBhvr>
                                        <p:cTn id="25" dur="2000" fill="hold"/>
                                        <p:tgtEl>
                                          <p:spTgt spid="8"/>
                                        </p:tgtEl>
                                        <p:attrNameLst>
                                          <p:attrName>ppt_y</p:attrName>
                                        </p:attrNameLst>
                                      </p:cBhvr>
                                      <p:tavLst>
                                        <p:tav tm="0">
                                          <p:val>
                                            <p:strVal val="#ppt_y"/>
                                          </p:val>
                                        </p:tav>
                                        <p:tav tm="100000">
                                          <p:val>
                                            <p:strVal val="#ppt_y"/>
                                          </p:val>
                                        </p:tav>
                                      </p:tavLst>
                                    </p:anim>
                                    <p:anim calcmode="lin" valueType="num">
                                      <p:cBhvr>
                                        <p:cTn id="26" dur="2000" fill="hold"/>
                                        <p:tgtEl>
                                          <p:spTgt spid="8"/>
                                        </p:tgtEl>
                                        <p:attrNameLst>
                                          <p:attrName>ppt_w</p:attrName>
                                        </p:attrNameLst>
                                      </p:cBhvr>
                                      <p:tavLst>
                                        <p:tav tm="0">
                                          <p:val>
                                            <p:fltVal val="0"/>
                                          </p:val>
                                        </p:tav>
                                        <p:tav tm="100000">
                                          <p:val>
                                            <p:strVal val="#ppt_w"/>
                                          </p:val>
                                        </p:tav>
                                      </p:tavLst>
                                    </p:anim>
                                    <p:anim calcmode="lin" valueType="num">
                                      <p:cBhvr>
                                        <p:cTn id="27" dur="2000" fill="hold"/>
                                        <p:tgtEl>
                                          <p:spTgt spid="8"/>
                                        </p:tgtEl>
                                        <p:attrNameLst>
                                          <p:attrName>ppt_h</p:attrName>
                                        </p:attrNameLst>
                                      </p:cBhvr>
                                      <p:tavLst>
                                        <p:tav tm="0">
                                          <p:val>
                                            <p:strVal val="#ppt_h"/>
                                          </p:val>
                                        </p:tav>
                                        <p:tav tm="100000">
                                          <p:val>
                                            <p:strVal val="#ppt_h"/>
                                          </p:val>
                                        </p:tav>
                                      </p:tavLst>
                                    </p:anim>
                                  </p:childTnLst>
                                </p:cTn>
                              </p:par>
                              <p:par>
                                <p:cTn id="28" presetID="17" presetClass="entr" presetSubtype="8" fill="hold" grpId="0" nodeType="withEffect">
                                  <p:stCondLst>
                                    <p:cond delay="0"/>
                                  </p:stCondLst>
                                  <p:childTnLst>
                                    <p:set>
                                      <p:cBhvr>
                                        <p:cTn id="29" dur="1" fill="hold">
                                          <p:stCondLst>
                                            <p:cond delay="0"/>
                                          </p:stCondLst>
                                        </p:cTn>
                                        <p:tgtEl>
                                          <p:spTgt spid="6"/>
                                        </p:tgtEl>
                                        <p:attrNameLst>
                                          <p:attrName>style.visibility</p:attrName>
                                        </p:attrNameLst>
                                      </p:cBhvr>
                                      <p:to>
                                        <p:strVal val="visible"/>
                                      </p:to>
                                    </p:set>
                                    <p:anim calcmode="lin" valueType="num">
                                      <p:cBhvr>
                                        <p:cTn id="30" dur="2000" fill="hold"/>
                                        <p:tgtEl>
                                          <p:spTgt spid="6"/>
                                        </p:tgtEl>
                                        <p:attrNameLst>
                                          <p:attrName>ppt_x</p:attrName>
                                        </p:attrNameLst>
                                      </p:cBhvr>
                                      <p:tavLst>
                                        <p:tav tm="0">
                                          <p:val>
                                            <p:strVal val="#ppt_x-#ppt_w/2"/>
                                          </p:val>
                                        </p:tav>
                                        <p:tav tm="100000">
                                          <p:val>
                                            <p:strVal val="#ppt_x"/>
                                          </p:val>
                                        </p:tav>
                                      </p:tavLst>
                                    </p:anim>
                                    <p:anim calcmode="lin" valueType="num">
                                      <p:cBhvr>
                                        <p:cTn id="31" dur="2000" fill="hold"/>
                                        <p:tgtEl>
                                          <p:spTgt spid="6"/>
                                        </p:tgtEl>
                                        <p:attrNameLst>
                                          <p:attrName>ppt_y</p:attrName>
                                        </p:attrNameLst>
                                      </p:cBhvr>
                                      <p:tavLst>
                                        <p:tav tm="0">
                                          <p:val>
                                            <p:strVal val="#ppt_y"/>
                                          </p:val>
                                        </p:tav>
                                        <p:tav tm="100000">
                                          <p:val>
                                            <p:strVal val="#ppt_y"/>
                                          </p:val>
                                        </p:tav>
                                      </p:tavLst>
                                    </p:anim>
                                    <p:anim calcmode="lin" valueType="num">
                                      <p:cBhvr>
                                        <p:cTn id="32" dur="2000" fill="hold"/>
                                        <p:tgtEl>
                                          <p:spTgt spid="6"/>
                                        </p:tgtEl>
                                        <p:attrNameLst>
                                          <p:attrName>ppt_w</p:attrName>
                                        </p:attrNameLst>
                                      </p:cBhvr>
                                      <p:tavLst>
                                        <p:tav tm="0">
                                          <p:val>
                                            <p:fltVal val="0"/>
                                          </p:val>
                                        </p:tav>
                                        <p:tav tm="100000">
                                          <p:val>
                                            <p:strVal val="#ppt_w"/>
                                          </p:val>
                                        </p:tav>
                                      </p:tavLst>
                                    </p:anim>
                                    <p:anim calcmode="lin" valueType="num">
                                      <p:cBhvr>
                                        <p:cTn id="33" dur="2000" fill="hold"/>
                                        <p:tgtEl>
                                          <p:spTgt spid="6"/>
                                        </p:tgtEl>
                                        <p:attrNameLst>
                                          <p:attrName>ppt_h</p:attrName>
                                        </p:attrNameLst>
                                      </p:cBhvr>
                                      <p:tavLst>
                                        <p:tav tm="0">
                                          <p:val>
                                            <p:strVal val="#ppt_h"/>
                                          </p:val>
                                        </p:tav>
                                        <p:tav tm="100000">
                                          <p:val>
                                            <p:strVal val="#ppt_h"/>
                                          </p:val>
                                        </p:tav>
                                      </p:tavLst>
                                    </p:anim>
                                  </p:childTnLst>
                                </p:cTn>
                              </p:par>
                              <p:par>
                                <p:cTn id="34" presetID="17" presetClass="entr" presetSubtype="8" fill="hold" grpId="0" nodeType="withEffect">
                                  <p:stCondLst>
                                    <p:cond delay="0"/>
                                  </p:stCondLst>
                                  <p:childTnLst>
                                    <p:set>
                                      <p:cBhvr>
                                        <p:cTn id="35" dur="1" fill="hold">
                                          <p:stCondLst>
                                            <p:cond delay="0"/>
                                          </p:stCondLst>
                                        </p:cTn>
                                        <p:tgtEl>
                                          <p:spTgt spid="10"/>
                                        </p:tgtEl>
                                        <p:attrNameLst>
                                          <p:attrName>style.visibility</p:attrName>
                                        </p:attrNameLst>
                                      </p:cBhvr>
                                      <p:to>
                                        <p:strVal val="visible"/>
                                      </p:to>
                                    </p:set>
                                    <p:anim calcmode="lin" valueType="num">
                                      <p:cBhvr>
                                        <p:cTn id="36" dur="2000" fill="hold"/>
                                        <p:tgtEl>
                                          <p:spTgt spid="10"/>
                                        </p:tgtEl>
                                        <p:attrNameLst>
                                          <p:attrName>ppt_x</p:attrName>
                                        </p:attrNameLst>
                                      </p:cBhvr>
                                      <p:tavLst>
                                        <p:tav tm="0">
                                          <p:val>
                                            <p:strVal val="#ppt_x-#ppt_w/2"/>
                                          </p:val>
                                        </p:tav>
                                        <p:tav tm="100000">
                                          <p:val>
                                            <p:strVal val="#ppt_x"/>
                                          </p:val>
                                        </p:tav>
                                      </p:tavLst>
                                    </p:anim>
                                    <p:anim calcmode="lin" valueType="num">
                                      <p:cBhvr>
                                        <p:cTn id="37" dur="2000" fill="hold"/>
                                        <p:tgtEl>
                                          <p:spTgt spid="10"/>
                                        </p:tgtEl>
                                        <p:attrNameLst>
                                          <p:attrName>ppt_y</p:attrName>
                                        </p:attrNameLst>
                                      </p:cBhvr>
                                      <p:tavLst>
                                        <p:tav tm="0">
                                          <p:val>
                                            <p:strVal val="#ppt_y"/>
                                          </p:val>
                                        </p:tav>
                                        <p:tav tm="100000">
                                          <p:val>
                                            <p:strVal val="#ppt_y"/>
                                          </p:val>
                                        </p:tav>
                                      </p:tavLst>
                                    </p:anim>
                                    <p:anim calcmode="lin" valueType="num">
                                      <p:cBhvr>
                                        <p:cTn id="38" dur="2000" fill="hold"/>
                                        <p:tgtEl>
                                          <p:spTgt spid="10"/>
                                        </p:tgtEl>
                                        <p:attrNameLst>
                                          <p:attrName>ppt_w</p:attrName>
                                        </p:attrNameLst>
                                      </p:cBhvr>
                                      <p:tavLst>
                                        <p:tav tm="0">
                                          <p:val>
                                            <p:fltVal val="0"/>
                                          </p:val>
                                        </p:tav>
                                        <p:tav tm="100000">
                                          <p:val>
                                            <p:strVal val="#ppt_w"/>
                                          </p:val>
                                        </p:tav>
                                      </p:tavLst>
                                    </p:anim>
                                    <p:anim calcmode="lin" valueType="num">
                                      <p:cBhvr>
                                        <p:cTn id="39" dur="2000" fill="hold"/>
                                        <p:tgtEl>
                                          <p:spTgt spid="10"/>
                                        </p:tgtEl>
                                        <p:attrNameLst>
                                          <p:attrName>ppt_h</p:attrName>
                                        </p:attrNameLst>
                                      </p:cBhvr>
                                      <p:tavLst>
                                        <p:tav tm="0">
                                          <p:val>
                                            <p:strVal val="#ppt_h"/>
                                          </p:val>
                                        </p:tav>
                                        <p:tav tm="100000">
                                          <p:val>
                                            <p:strVal val="#ppt_h"/>
                                          </p:val>
                                        </p:tav>
                                      </p:tavLst>
                                    </p:anim>
                                  </p:childTnLst>
                                </p:cTn>
                              </p:par>
                              <p:par>
                                <p:cTn id="40" presetID="17" presetClass="entr" presetSubtype="2" fill="hold" grpId="0" nodeType="withEffect">
                                  <p:stCondLst>
                                    <p:cond delay="0"/>
                                  </p:stCondLst>
                                  <p:childTnLst>
                                    <p:set>
                                      <p:cBhvr>
                                        <p:cTn id="41" dur="1" fill="hold">
                                          <p:stCondLst>
                                            <p:cond delay="0"/>
                                          </p:stCondLst>
                                        </p:cTn>
                                        <p:tgtEl>
                                          <p:spTgt spid="7"/>
                                        </p:tgtEl>
                                        <p:attrNameLst>
                                          <p:attrName>style.visibility</p:attrName>
                                        </p:attrNameLst>
                                      </p:cBhvr>
                                      <p:to>
                                        <p:strVal val="visible"/>
                                      </p:to>
                                    </p:set>
                                    <p:anim calcmode="lin" valueType="num">
                                      <p:cBhvr>
                                        <p:cTn id="42" dur="2000" fill="hold"/>
                                        <p:tgtEl>
                                          <p:spTgt spid="7"/>
                                        </p:tgtEl>
                                        <p:attrNameLst>
                                          <p:attrName>ppt_x</p:attrName>
                                        </p:attrNameLst>
                                      </p:cBhvr>
                                      <p:tavLst>
                                        <p:tav tm="0">
                                          <p:val>
                                            <p:strVal val="#ppt_x+#ppt_w/2"/>
                                          </p:val>
                                        </p:tav>
                                        <p:tav tm="100000">
                                          <p:val>
                                            <p:strVal val="#ppt_x"/>
                                          </p:val>
                                        </p:tav>
                                      </p:tavLst>
                                    </p:anim>
                                    <p:anim calcmode="lin" valueType="num">
                                      <p:cBhvr>
                                        <p:cTn id="43" dur="2000" fill="hold"/>
                                        <p:tgtEl>
                                          <p:spTgt spid="7"/>
                                        </p:tgtEl>
                                        <p:attrNameLst>
                                          <p:attrName>ppt_y</p:attrName>
                                        </p:attrNameLst>
                                      </p:cBhvr>
                                      <p:tavLst>
                                        <p:tav tm="0">
                                          <p:val>
                                            <p:strVal val="#ppt_y"/>
                                          </p:val>
                                        </p:tav>
                                        <p:tav tm="100000">
                                          <p:val>
                                            <p:strVal val="#ppt_y"/>
                                          </p:val>
                                        </p:tav>
                                      </p:tavLst>
                                    </p:anim>
                                    <p:anim calcmode="lin" valueType="num">
                                      <p:cBhvr>
                                        <p:cTn id="44" dur="2000" fill="hold"/>
                                        <p:tgtEl>
                                          <p:spTgt spid="7"/>
                                        </p:tgtEl>
                                        <p:attrNameLst>
                                          <p:attrName>ppt_w</p:attrName>
                                        </p:attrNameLst>
                                      </p:cBhvr>
                                      <p:tavLst>
                                        <p:tav tm="0">
                                          <p:val>
                                            <p:fltVal val="0"/>
                                          </p:val>
                                        </p:tav>
                                        <p:tav tm="100000">
                                          <p:val>
                                            <p:strVal val="#ppt_w"/>
                                          </p:val>
                                        </p:tav>
                                      </p:tavLst>
                                    </p:anim>
                                    <p:anim calcmode="lin" valueType="num">
                                      <p:cBhvr>
                                        <p:cTn id="45" dur="2000" fill="hold"/>
                                        <p:tgtEl>
                                          <p:spTgt spid="7"/>
                                        </p:tgtEl>
                                        <p:attrNameLst>
                                          <p:attrName>ppt_h</p:attrName>
                                        </p:attrNameLst>
                                      </p:cBhvr>
                                      <p:tavLst>
                                        <p:tav tm="0">
                                          <p:val>
                                            <p:strVal val="#ppt_h"/>
                                          </p:val>
                                        </p:tav>
                                        <p:tav tm="100000">
                                          <p:val>
                                            <p:strVal val="#ppt_h"/>
                                          </p:val>
                                        </p:tav>
                                      </p:tavLst>
                                    </p:anim>
                                  </p:childTnLst>
                                </p:cTn>
                              </p:par>
                              <p:par>
                                <p:cTn id="46" presetID="17" presetClass="entr" presetSubtype="2" fill="hold" grpId="0" nodeType="withEffect">
                                  <p:stCondLst>
                                    <p:cond delay="0"/>
                                  </p:stCondLst>
                                  <p:childTnLst>
                                    <p:set>
                                      <p:cBhvr>
                                        <p:cTn id="47" dur="1" fill="hold">
                                          <p:stCondLst>
                                            <p:cond delay="0"/>
                                          </p:stCondLst>
                                        </p:cTn>
                                        <p:tgtEl>
                                          <p:spTgt spid="9"/>
                                        </p:tgtEl>
                                        <p:attrNameLst>
                                          <p:attrName>style.visibility</p:attrName>
                                        </p:attrNameLst>
                                      </p:cBhvr>
                                      <p:to>
                                        <p:strVal val="visible"/>
                                      </p:to>
                                    </p:set>
                                    <p:anim calcmode="lin" valueType="num">
                                      <p:cBhvr>
                                        <p:cTn id="48" dur="2000" fill="hold"/>
                                        <p:tgtEl>
                                          <p:spTgt spid="9"/>
                                        </p:tgtEl>
                                        <p:attrNameLst>
                                          <p:attrName>ppt_x</p:attrName>
                                        </p:attrNameLst>
                                      </p:cBhvr>
                                      <p:tavLst>
                                        <p:tav tm="0">
                                          <p:val>
                                            <p:strVal val="#ppt_x+#ppt_w/2"/>
                                          </p:val>
                                        </p:tav>
                                        <p:tav tm="100000">
                                          <p:val>
                                            <p:strVal val="#ppt_x"/>
                                          </p:val>
                                        </p:tav>
                                      </p:tavLst>
                                    </p:anim>
                                    <p:anim calcmode="lin" valueType="num">
                                      <p:cBhvr>
                                        <p:cTn id="49" dur="2000" fill="hold"/>
                                        <p:tgtEl>
                                          <p:spTgt spid="9"/>
                                        </p:tgtEl>
                                        <p:attrNameLst>
                                          <p:attrName>ppt_y</p:attrName>
                                        </p:attrNameLst>
                                      </p:cBhvr>
                                      <p:tavLst>
                                        <p:tav tm="0">
                                          <p:val>
                                            <p:strVal val="#ppt_y"/>
                                          </p:val>
                                        </p:tav>
                                        <p:tav tm="100000">
                                          <p:val>
                                            <p:strVal val="#ppt_y"/>
                                          </p:val>
                                        </p:tav>
                                      </p:tavLst>
                                    </p:anim>
                                    <p:anim calcmode="lin" valueType="num">
                                      <p:cBhvr>
                                        <p:cTn id="50" dur="2000" fill="hold"/>
                                        <p:tgtEl>
                                          <p:spTgt spid="9"/>
                                        </p:tgtEl>
                                        <p:attrNameLst>
                                          <p:attrName>ppt_w</p:attrName>
                                        </p:attrNameLst>
                                      </p:cBhvr>
                                      <p:tavLst>
                                        <p:tav tm="0">
                                          <p:val>
                                            <p:fltVal val="0"/>
                                          </p:val>
                                        </p:tav>
                                        <p:tav tm="100000">
                                          <p:val>
                                            <p:strVal val="#ppt_w"/>
                                          </p:val>
                                        </p:tav>
                                      </p:tavLst>
                                    </p:anim>
                                    <p:anim calcmode="lin" valueType="num">
                                      <p:cBhvr>
                                        <p:cTn id="51" dur="2000" fill="hold"/>
                                        <p:tgtEl>
                                          <p:spTgt spid="9"/>
                                        </p:tgtEl>
                                        <p:attrNameLst>
                                          <p:attrName>ppt_h</p:attrName>
                                        </p:attrNameLst>
                                      </p:cBhvr>
                                      <p:tavLst>
                                        <p:tav tm="0">
                                          <p:val>
                                            <p:strVal val="#ppt_h"/>
                                          </p:val>
                                        </p:tav>
                                        <p:tav tm="100000">
                                          <p:val>
                                            <p:strVal val="#ppt_h"/>
                                          </p:val>
                                        </p:tav>
                                      </p:tavLst>
                                    </p:anim>
                                  </p:childTnLst>
                                </p:cTn>
                              </p:par>
                              <p:par>
                                <p:cTn id="52" presetID="17" presetClass="entr" presetSubtype="2" fill="hold" grpId="0" nodeType="withEffect">
                                  <p:stCondLst>
                                    <p:cond delay="0"/>
                                  </p:stCondLst>
                                  <p:childTnLst>
                                    <p:set>
                                      <p:cBhvr>
                                        <p:cTn id="53" dur="1" fill="hold">
                                          <p:stCondLst>
                                            <p:cond delay="0"/>
                                          </p:stCondLst>
                                        </p:cTn>
                                        <p:tgtEl>
                                          <p:spTgt spid="11"/>
                                        </p:tgtEl>
                                        <p:attrNameLst>
                                          <p:attrName>style.visibility</p:attrName>
                                        </p:attrNameLst>
                                      </p:cBhvr>
                                      <p:to>
                                        <p:strVal val="visible"/>
                                      </p:to>
                                    </p:set>
                                    <p:anim calcmode="lin" valueType="num">
                                      <p:cBhvr>
                                        <p:cTn id="54" dur="2000" fill="hold"/>
                                        <p:tgtEl>
                                          <p:spTgt spid="11"/>
                                        </p:tgtEl>
                                        <p:attrNameLst>
                                          <p:attrName>ppt_x</p:attrName>
                                        </p:attrNameLst>
                                      </p:cBhvr>
                                      <p:tavLst>
                                        <p:tav tm="0">
                                          <p:val>
                                            <p:strVal val="#ppt_x+#ppt_w/2"/>
                                          </p:val>
                                        </p:tav>
                                        <p:tav tm="100000">
                                          <p:val>
                                            <p:strVal val="#ppt_x"/>
                                          </p:val>
                                        </p:tav>
                                      </p:tavLst>
                                    </p:anim>
                                    <p:anim calcmode="lin" valueType="num">
                                      <p:cBhvr>
                                        <p:cTn id="55" dur="2000" fill="hold"/>
                                        <p:tgtEl>
                                          <p:spTgt spid="11"/>
                                        </p:tgtEl>
                                        <p:attrNameLst>
                                          <p:attrName>ppt_y</p:attrName>
                                        </p:attrNameLst>
                                      </p:cBhvr>
                                      <p:tavLst>
                                        <p:tav tm="0">
                                          <p:val>
                                            <p:strVal val="#ppt_y"/>
                                          </p:val>
                                        </p:tav>
                                        <p:tav tm="100000">
                                          <p:val>
                                            <p:strVal val="#ppt_y"/>
                                          </p:val>
                                        </p:tav>
                                      </p:tavLst>
                                    </p:anim>
                                    <p:anim calcmode="lin" valueType="num">
                                      <p:cBhvr>
                                        <p:cTn id="56" dur="2000" fill="hold"/>
                                        <p:tgtEl>
                                          <p:spTgt spid="11"/>
                                        </p:tgtEl>
                                        <p:attrNameLst>
                                          <p:attrName>ppt_w</p:attrName>
                                        </p:attrNameLst>
                                      </p:cBhvr>
                                      <p:tavLst>
                                        <p:tav tm="0">
                                          <p:val>
                                            <p:fltVal val="0"/>
                                          </p:val>
                                        </p:tav>
                                        <p:tav tm="100000">
                                          <p:val>
                                            <p:strVal val="#ppt_w"/>
                                          </p:val>
                                        </p:tav>
                                      </p:tavLst>
                                    </p:anim>
                                    <p:anim calcmode="lin" valueType="num">
                                      <p:cBhvr>
                                        <p:cTn id="57" dur="2000" fill="hold"/>
                                        <p:tgtEl>
                                          <p:spTgt spid="11"/>
                                        </p:tgtEl>
                                        <p:attrNameLst>
                                          <p:attrName>ppt_h</p:attrName>
                                        </p:attrNameLst>
                                      </p:cBhvr>
                                      <p:tavLst>
                                        <p:tav tm="0">
                                          <p:val>
                                            <p:strVal val="#ppt_h"/>
                                          </p:val>
                                        </p:tav>
                                        <p:tav tm="100000">
                                          <p:val>
                                            <p:strVal val="#ppt_h"/>
                                          </p:val>
                                        </p:tav>
                                      </p:tavLst>
                                    </p:anim>
                                  </p:childTnLst>
                                </p:cTn>
                              </p:par>
                            </p:childTnLst>
                          </p:cTn>
                        </p:par>
                        <p:par>
                          <p:cTn id="58" fill="hold">
                            <p:stCondLst>
                              <p:cond delay="2000"/>
                            </p:stCondLst>
                            <p:childTnLst>
                              <p:par>
                                <p:cTn id="59" presetID="23" presetClass="exit" presetSubtype="32" fill="hold" grpId="2" nodeType="afterEffect">
                                  <p:stCondLst>
                                    <p:cond delay="0"/>
                                  </p:stCondLst>
                                  <p:childTnLst>
                                    <p:anim calcmode="lin" valueType="num">
                                      <p:cBhvr>
                                        <p:cTn id="60" dur="2000"/>
                                        <p:tgtEl>
                                          <p:spTgt spid="4"/>
                                        </p:tgtEl>
                                        <p:attrNameLst>
                                          <p:attrName>ppt_w</p:attrName>
                                        </p:attrNameLst>
                                      </p:cBhvr>
                                      <p:tavLst>
                                        <p:tav tm="0">
                                          <p:val>
                                            <p:strVal val="ppt_w"/>
                                          </p:val>
                                        </p:tav>
                                        <p:tav tm="100000">
                                          <p:val>
                                            <p:fltVal val="0"/>
                                          </p:val>
                                        </p:tav>
                                      </p:tavLst>
                                    </p:anim>
                                    <p:anim calcmode="lin" valueType="num">
                                      <p:cBhvr>
                                        <p:cTn id="61" dur="2000"/>
                                        <p:tgtEl>
                                          <p:spTgt spid="4"/>
                                        </p:tgtEl>
                                        <p:attrNameLst>
                                          <p:attrName>ppt_h</p:attrName>
                                        </p:attrNameLst>
                                      </p:cBhvr>
                                      <p:tavLst>
                                        <p:tav tm="0">
                                          <p:val>
                                            <p:strVal val="ppt_h"/>
                                          </p:val>
                                        </p:tav>
                                        <p:tav tm="100000">
                                          <p:val>
                                            <p:fltVal val="0"/>
                                          </p:val>
                                        </p:tav>
                                      </p:tavLst>
                                    </p:anim>
                                    <p:set>
                                      <p:cBhvr>
                                        <p:cTn id="62" dur="1" fill="hold">
                                          <p:stCondLst>
                                            <p:cond delay="1999"/>
                                          </p:stCondLst>
                                        </p:cTn>
                                        <p:tgtEl>
                                          <p:spTgt spid="4"/>
                                        </p:tgtEl>
                                        <p:attrNameLst>
                                          <p:attrName>style.visibility</p:attrName>
                                        </p:attrNameLst>
                                      </p:cBhvr>
                                      <p:to>
                                        <p:strVal val="hidden"/>
                                      </p:to>
                                    </p:set>
                                  </p:childTnLst>
                                </p:cTn>
                              </p:par>
                              <p:par>
                                <p:cTn id="63" presetID="8" presetClass="exit" presetSubtype="32" fill="hold" grpId="3" nodeType="withEffect">
                                  <p:stCondLst>
                                    <p:cond delay="0"/>
                                  </p:stCondLst>
                                  <p:childTnLst>
                                    <p:animEffect transition="out" filter="diamond(out)">
                                      <p:cBhvr>
                                        <p:cTn id="64" dur="2000"/>
                                        <p:tgtEl>
                                          <p:spTgt spid="4"/>
                                        </p:tgtEl>
                                      </p:cBhvr>
                                    </p:animEffect>
                                    <p:set>
                                      <p:cBhvr>
                                        <p:cTn id="65" dur="1" fill="hold">
                                          <p:stCondLst>
                                            <p:cond delay="1999"/>
                                          </p:stCondLst>
                                        </p:cTn>
                                        <p:tgtEl>
                                          <p:spTgt spid="4"/>
                                        </p:tgtEl>
                                        <p:attrNameLst>
                                          <p:attrName>style.visibility</p:attrName>
                                        </p:attrNameLst>
                                      </p:cBhvr>
                                      <p:to>
                                        <p:strVal val="hidden"/>
                                      </p:to>
                                    </p:set>
                                  </p:childTnLst>
                                </p:cTn>
                              </p:par>
                              <p:par>
                                <p:cTn id="66" presetID="23" presetClass="exit" presetSubtype="32" fill="hold" grpId="2" nodeType="withEffect">
                                  <p:stCondLst>
                                    <p:cond delay="0"/>
                                  </p:stCondLst>
                                  <p:childTnLst>
                                    <p:anim calcmode="lin" valueType="num">
                                      <p:cBhvr>
                                        <p:cTn id="67" dur="2000"/>
                                        <p:tgtEl>
                                          <p:spTgt spid="5"/>
                                        </p:tgtEl>
                                        <p:attrNameLst>
                                          <p:attrName>ppt_w</p:attrName>
                                        </p:attrNameLst>
                                      </p:cBhvr>
                                      <p:tavLst>
                                        <p:tav tm="0">
                                          <p:val>
                                            <p:strVal val="ppt_w"/>
                                          </p:val>
                                        </p:tav>
                                        <p:tav tm="100000">
                                          <p:val>
                                            <p:fltVal val="0"/>
                                          </p:val>
                                        </p:tav>
                                      </p:tavLst>
                                    </p:anim>
                                    <p:anim calcmode="lin" valueType="num">
                                      <p:cBhvr>
                                        <p:cTn id="68" dur="2000"/>
                                        <p:tgtEl>
                                          <p:spTgt spid="5"/>
                                        </p:tgtEl>
                                        <p:attrNameLst>
                                          <p:attrName>ppt_h</p:attrName>
                                        </p:attrNameLst>
                                      </p:cBhvr>
                                      <p:tavLst>
                                        <p:tav tm="0">
                                          <p:val>
                                            <p:strVal val="ppt_h"/>
                                          </p:val>
                                        </p:tav>
                                        <p:tav tm="100000">
                                          <p:val>
                                            <p:fltVal val="0"/>
                                          </p:val>
                                        </p:tav>
                                      </p:tavLst>
                                    </p:anim>
                                    <p:set>
                                      <p:cBhvr>
                                        <p:cTn id="69" dur="1" fill="hold">
                                          <p:stCondLst>
                                            <p:cond delay="1999"/>
                                          </p:stCondLst>
                                        </p:cTn>
                                        <p:tgtEl>
                                          <p:spTgt spid="5"/>
                                        </p:tgtEl>
                                        <p:attrNameLst>
                                          <p:attrName>style.visibility</p:attrName>
                                        </p:attrNameLst>
                                      </p:cBhvr>
                                      <p:to>
                                        <p:strVal val="hidden"/>
                                      </p:to>
                                    </p:set>
                                  </p:childTnLst>
                                </p:cTn>
                              </p:par>
                              <p:par>
                                <p:cTn id="70" presetID="8" presetClass="exit" presetSubtype="32" fill="hold" grpId="3" nodeType="withEffect">
                                  <p:stCondLst>
                                    <p:cond delay="0"/>
                                  </p:stCondLst>
                                  <p:childTnLst>
                                    <p:animEffect transition="out" filter="diamond(out)">
                                      <p:cBhvr>
                                        <p:cTn id="71" dur="2000"/>
                                        <p:tgtEl>
                                          <p:spTgt spid="5"/>
                                        </p:tgtEl>
                                      </p:cBhvr>
                                    </p:animEffect>
                                    <p:set>
                                      <p:cBhvr>
                                        <p:cTn id="72" dur="1" fill="hold">
                                          <p:stCondLst>
                                            <p:cond delay="1999"/>
                                          </p:stCondLst>
                                        </p:cTn>
                                        <p:tgtEl>
                                          <p:spTgt spid="5"/>
                                        </p:tgtEl>
                                        <p:attrNameLst>
                                          <p:attrName>style.visibility</p:attrName>
                                        </p:attrNameLst>
                                      </p:cBhvr>
                                      <p:to>
                                        <p:strVal val="hidden"/>
                                      </p:to>
                                    </p:set>
                                  </p:childTnLst>
                                </p:cTn>
                              </p:par>
                              <p:par>
                                <p:cTn id="73" presetID="17" presetClass="exit" presetSubtype="2" fill="hold" grpId="1" nodeType="withEffect">
                                  <p:stCondLst>
                                    <p:cond delay="0"/>
                                  </p:stCondLst>
                                  <p:childTnLst>
                                    <p:anim calcmode="lin" valueType="num">
                                      <p:cBhvr>
                                        <p:cTn id="74" dur="2000"/>
                                        <p:tgtEl>
                                          <p:spTgt spid="7"/>
                                        </p:tgtEl>
                                        <p:attrNameLst>
                                          <p:attrName>ppt_x</p:attrName>
                                        </p:attrNameLst>
                                      </p:cBhvr>
                                      <p:tavLst>
                                        <p:tav tm="0">
                                          <p:val>
                                            <p:strVal val="ppt_x"/>
                                          </p:val>
                                        </p:tav>
                                        <p:tav tm="100000">
                                          <p:val>
                                            <p:strVal val="ppt_x+ppt_w/2"/>
                                          </p:val>
                                        </p:tav>
                                      </p:tavLst>
                                    </p:anim>
                                    <p:anim calcmode="lin" valueType="num">
                                      <p:cBhvr>
                                        <p:cTn id="75" dur="2000"/>
                                        <p:tgtEl>
                                          <p:spTgt spid="7"/>
                                        </p:tgtEl>
                                        <p:attrNameLst>
                                          <p:attrName>ppt_y</p:attrName>
                                        </p:attrNameLst>
                                      </p:cBhvr>
                                      <p:tavLst>
                                        <p:tav tm="0">
                                          <p:val>
                                            <p:strVal val="ppt_y"/>
                                          </p:val>
                                        </p:tav>
                                        <p:tav tm="100000">
                                          <p:val>
                                            <p:strVal val="ppt_y"/>
                                          </p:val>
                                        </p:tav>
                                      </p:tavLst>
                                    </p:anim>
                                    <p:anim calcmode="lin" valueType="num">
                                      <p:cBhvr>
                                        <p:cTn id="76" dur="2000"/>
                                        <p:tgtEl>
                                          <p:spTgt spid="7"/>
                                        </p:tgtEl>
                                        <p:attrNameLst>
                                          <p:attrName>ppt_w</p:attrName>
                                        </p:attrNameLst>
                                      </p:cBhvr>
                                      <p:tavLst>
                                        <p:tav tm="0">
                                          <p:val>
                                            <p:strVal val="ppt_w"/>
                                          </p:val>
                                        </p:tav>
                                        <p:tav tm="100000">
                                          <p:val>
                                            <p:fltVal val="0"/>
                                          </p:val>
                                        </p:tav>
                                      </p:tavLst>
                                    </p:anim>
                                    <p:anim calcmode="lin" valueType="num">
                                      <p:cBhvr>
                                        <p:cTn id="77" dur="2000"/>
                                        <p:tgtEl>
                                          <p:spTgt spid="7"/>
                                        </p:tgtEl>
                                        <p:attrNameLst>
                                          <p:attrName>ppt_h</p:attrName>
                                        </p:attrNameLst>
                                      </p:cBhvr>
                                      <p:tavLst>
                                        <p:tav tm="0">
                                          <p:val>
                                            <p:strVal val="ppt_h"/>
                                          </p:val>
                                        </p:tav>
                                        <p:tav tm="100000">
                                          <p:val>
                                            <p:strVal val="ppt_h"/>
                                          </p:val>
                                        </p:tav>
                                      </p:tavLst>
                                    </p:anim>
                                    <p:set>
                                      <p:cBhvr>
                                        <p:cTn id="78" dur="1" fill="hold">
                                          <p:stCondLst>
                                            <p:cond delay="1999"/>
                                          </p:stCondLst>
                                        </p:cTn>
                                        <p:tgtEl>
                                          <p:spTgt spid="7"/>
                                        </p:tgtEl>
                                        <p:attrNameLst>
                                          <p:attrName>style.visibility</p:attrName>
                                        </p:attrNameLst>
                                      </p:cBhvr>
                                      <p:to>
                                        <p:strVal val="hidden"/>
                                      </p:to>
                                    </p:set>
                                  </p:childTnLst>
                                </p:cTn>
                              </p:par>
                              <p:par>
                                <p:cTn id="79" presetID="17" presetClass="exit" presetSubtype="2" fill="hold" grpId="1" nodeType="withEffect">
                                  <p:stCondLst>
                                    <p:cond delay="0"/>
                                  </p:stCondLst>
                                  <p:childTnLst>
                                    <p:anim calcmode="lin" valueType="num">
                                      <p:cBhvr>
                                        <p:cTn id="80" dur="2000"/>
                                        <p:tgtEl>
                                          <p:spTgt spid="9"/>
                                        </p:tgtEl>
                                        <p:attrNameLst>
                                          <p:attrName>ppt_x</p:attrName>
                                        </p:attrNameLst>
                                      </p:cBhvr>
                                      <p:tavLst>
                                        <p:tav tm="0">
                                          <p:val>
                                            <p:strVal val="ppt_x"/>
                                          </p:val>
                                        </p:tav>
                                        <p:tav tm="100000">
                                          <p:val>
                                            <p:strVal val="ppt_x+ppt_w/2"/>
                                          </p:val>
                                        </p:tav>
                                      </p:tavLst>
                                    </p:anim>
                                    <p:anim calcmode="lin" valueType="num">
                                      <p:cBhvr>
                                        <p:cTn id="81" dur="2000"/>
                                        <p:tgtEl>
                                          <p:spTgt spid="9"/>
                                        </p:tgtEl>
                                        <p:attrNameLst>
                                          <p:attrName>ppt_y</p:attrName>
                                        </p:attrNameLst>
                                      </p:cBhvr>
                                      <p:tavLst>
                                        <p:tav tm="0">
                                          <p:val>
                                            <p:strVal val="ppt_y"/>
                                          </p:val>
                                        </p:tav>
                                        <p:tav tm="100000">
                                          <p:val>
                                            <p:strVal val="ppt_y"/>
                                          </p:val>
                                        </p:tav>
                                      </p:tavLst>
                                    </p:anim>
                                    <p:anim calcmode="lin" valueType="num">
                                      <p:cBhvr>
                                        <p:cTn id="82" dur="2000"/>
                                        <p:tgtEl>
                                          <p:spTgt spid="9"/>
                                        </p:tgtEl>
                                        <p:attrNameLst>
                                          <p:attrName>ppt_w</p:attrName>
                                        </p:attrNameLst>
                                      </p:cBhvr>
                                      <p:tavLst>
                                        <p:tav tm="0">
                                          <p:val>
                                            <p:strVal val="ppt_w"/>
                                          </p:val>
                                        </p:tav>
                                        <p:tav tm="100000">
                                          <p:val>
                                            <p:fltVal val="0"/>
                                          </p:val>
                                        </p:tav>
                                      </p:tavLst>
                                    </p:anim>
                                    <p:anim calcmode="lin" valueType="num">
                                      <p:cBhvr>
                                        <p:cTn id="83" dur="2000"/>
                                        <p:tgtEl>
                                          <p:spTgt spid="9"/>
                                        </p:tgtEl>
                                        <p:attrNameLst>
                                          <p:attrName>ppt_h</p:attrName>
                                        </p:attrNameLst>
                                      </p:cBhvr>
                                      <p:tavLst>
                                        <p:tav tm="0">
                                          <p:val>
                                            <p:strVal val="ppt_h"/>
                                          </p:val>
                                        </p:tav>
                                        <p:tav tm="100000">
                                          <p:val>
                                            <p:strVal val="ppt_h"/>
                                          </p:val>
                                        </p:tav>
                                      </p:tavLst>
                                    </p:anim>
                                    <p:set>
                                      <p:cBhvr>
                                        <p:cTn id="84" dur="1" fill="hold">
                                          <p:stCondLst>
                                            <p:cond delay="1999"/>
                                          </p:stCondLst>
                                        </p:cTn>
                                        <p:tgtEl>
                                          <p:spTgt spid="9"/>
                                        </p:tgtEl>
                                        <p:attrNameLst>
                                          <p:attrName>style.visibility</p:attrName>
                                        </p:attrNameLst>
                                      </p:cBhvr>
                                      <p:to>
                                        <p:strVal val="hidden"/>
                                      </p:to>
                                    </p:set>
                                  </p:childTnLst>
                                </p:cTn>
                              </p:par>
                              <p:par>
                                <p:cTn id="85" presetID="17" presetClass="exit" presetSubtype="2" fill="hold" grpId="1" nodeType="withEffect">
                                  <p:stCondLst>
                                    <p:cond delay="0"/>
                                  </p:stCondLst>
                                  <p:childTnLst>
                                    <p:anim calcmode="lin" valueType="num">
                                      <p:cBhvr>
                                        <p:cTn id="86" dur="2000"/>
                                        <p:tgtEl>
                                          <p:spTgt spid="11"/>
                                        </p:tgtEl>
                                        <p:attrNameLst>
                                          <p:attrName>ppt_x</p:attrName>
                                        </p:attrNameLst>
                                      </p:cBhvr>
                                      <p:tavLst>
                                        <p:tav tm="0">
                                          <p:val>
                                            <p:strVal val="ppt_x"/>
                                          </p:val>
                                        </p:tav>
                                        <p:tav tm="100000">
                                          <p:val>
                                            <p:strVal val="ppt_x+ppt_w/2"/>
                                          </p:val>
                                        </p:tav>
                                      </p:tavLst>
                                    </p:anim>
                                    <p:anim calcmode="lin" valueType="num">
                                      <p:cBhvr>
                                        <p:cTn id="87" dur="2000"/>
                                        <p:tgtEl>
                                          <p:spTgt spid="11"/>
                                        </p:tgtEl>
                                        <p:attrNameLst>
                                          <p:attrName>ppt_y</p:attrName>
                                        </p:attrNameLst>
                                      </p:cBhvr>
                                      <p:tavLst>
                                        <p:tav tm="0">
                                          <p:val>
                                            <p:strVal val="ppt_y"/>
                                          </p:val>
                                        </p:tav>
                                        <p:tav tm="100000">
                                          <p:val>
                                            <p:strVal val="ppt_y"/>
                                          </p:val>
                                        </p:tav>
                                      </p:tavLst>
                                    </p:anim>
                                    <p:anim calcmode="lin" valueType="num">
                                      <p:cBhvr>
                                        <p:cTn id="88" dur="2000"/>
                                        <p:tgtEl>
                                          <p:spTgt spid="11"/>
                                        </p:tgtEl>
                                        <p:attrNameLst>
                                          <p:attrName>ppt_w</p:attrName>
                                        </p:attrNameLst>
                                      </p:cBhvr>
                                      <p:tavLst>
                                        <p:tav tm="0">
                                          <p:val>
                                            <p:strVal val="ppt_w"/>
                                          </p:val>
                                        </p:tav>
                                        <p:tav tm="100000">
                                          <p:val>
                                            <p:fltVal val="0"/>
                                          </p:val>
                                        </p:tav>
                                      </p:tavLst>
                                    </p:anim>
                                    <p:anim calcmode="lin" valueType="num">
                                      <p:cBhvr>
                                        <p:cTn id="89" dur="2000"/>
                                        <p:tgtEl>
                                          <p:spTgt spid="11"/>
                                        </p:tgtEl>
                                        <p:attrNameLst>
                                          <p:attrName>ppt_h</p:attrName>
                                        </p:attrNameLst>
                                      </p:cBhvr>
                                      <p:tavLst>
                                        <p:tav tm="0">
                                          <p:val>
                                            <p:strVal val="ppt_h"/>
                                          </p:val>
                                        </p:tav>
                                        <p:tav tm="100000">
                                          <p:val>
                                            <p:strVal val="ppt_h"/>
                                          </p:val>
                                        </p:tav>
                                      </p:tavLst>
                                    </p:anim>
                                    <p:set>
                                      <p:cBhvr>
                                        <p:cTn id="90" dur="1" fill="hold">
                                          <p:stCondLst>
                                            <p:cond delay="1999"/>
                                          </p:stCondLst>
                                        </p:cTn>
                                        <p:tgtEl>
                                          <p:spTgt spid="11"/>
                                        </p:tgtEl>
                                        <p:attrNameLst>
                                          <p:attrName>style.visibility</p:attrName>
                                        </p:attrNameLst>
                                      </p:cBhvr>
                                      <p:to>
                                        <p:strVal val="hidden"/>
                                      </p:to>
                                    </p:set>
                                  </p:childTnLst>
                                </p:cTn>
                              </p:par>
                              <p:par>
                                <p:cTn id="91" presetID="17" presetClass="exit" presetSubtype="8" fill="hold" grpId="1" nodeType="withEffect">
                                  <p:stCondLst>
                                    <p:cond delay="0"/>
                                  </p:stCondLst>
                                  <p:childTnLst>
                                    <p:anim calcmode="lin" valueType="num">
                                      <p:cBhvr>
                                        <p:cTn id="92" dur="2000"/>
                                        <p:tgtEl>
                                          <p:spTgt spid="6"/>
                                        </p:tgtEl>
                                        <p:attrNameLst>
                                          <p:attrName>ppt_x</p:attrName>
                                        </p:attrNameLst>
                                      </p:cBhvr>
                                      <p:tavLst>
                                        <p:tav tm="0">
                                          <p:val>
                                            <p:strVal val="ppt_x"/>
                                          </p:val>
                                        </p:tav>
                                        <p:tav tm="100000">
                                          <p:val>
                                            <p:strVal val="ppt_x-ppt_w/2"/>
                                          </p:val>
                                        </p:tav>
                                      </p:tavLst>
                                    </p:anim>
                                    <p:anim calcmode="lin" valueType="num">
                                      <p:cBhvr>
                                        <p:cTn id="93" dur="2000"/>
                                        <p:tgtEl>
                                          <p:spTgt spid="6"/>
                                        </p:tgtEl>
                                        <p:attrNameLst>
                                          <p:attrName>ppt_y</p:attrName>
                                        </p:attrNameLst>
                                      </p:cBhvr>
                                      <p:tavLst>
                                        <p:tav tm="0">
                                          <p:val>
                                            <p:strVal val="ppt_y"/>
                                          </p:val>
                                        </p:tav>
                                        <p:tav tm="100000">
                                          <p:val>
                                            <p:strVal val="ppt_y"/>
                                          </p:val>
                                        </p:tav>
                                      </p:tavLst>
                                    </p:anim>
                                    <p:anim calcmode="lin" valueType="num">
                                      <p:cBhvr>
                                        <p:cTn id="94" dur="2000"/>
                                        <p:tgtEl>
                                          <p:spTgt spid="6"/>
                                        </p:tgtEl>
                                        <p:attrNameLst>
                                          <p:attrName>ppt_w</p:attrName>
                                        </p:attrNameLst>
                                      </p:cBhvr>
                                      <p:tavLst>
                                        <p:tav tm="0">
                                          <p:val>
                                            <p:strVal val="ppt_w"/>
                                          </p:val>
                                        </p:tav>
                                        <p:tav tm="100000">
                                          <p:val>
                                            <p:fltVal val="0"/>
                                          </p:val>
                                        </p:tav>
                                      </p:tavLst>
                                    </p:anim>
                                    <p:anim calcmode="lin" valueType="num">
                                      <p:cBhvr>
                                        <p:cTn id="95" dur="2000"/>
                                        <p:tgtEl>
                                          <p:spTgt spid="6"/>
                                        </p:tgtEl>
                                        <p:attrNameLst>
                                          <p:attrName>ppt_h</p:attrName>
                                        </p:attrNameLst>
                                      </p:cBhvr>
                                      <p:tavLst>
                                        <p:tav tm="0">
                                          <p:val>
                                            <p:strVal val="ppt_h"/>
                                          </p:val>
                                        </p:tav>
                                        <p:tav tm="100000">
                                          <p:val>
                                            <p:strVal val="ppt_h"/>
                                          </p:val>
                                        </p:tav>
                                      </p:tavLst>
                                    </p:anim>
                                    <p:set>
                                      <p:cBhvr>
                                        <p:cTn id="96" dur="1" fill="hold">
                                          <p:stCondLst>
                                            <p:cond delay="1999"/>
                                          </p:stCondLst>
                                        </p:cTn>
                                        <p:tgtEl>
                                          <p:spTgt spid="6"/>
                                        </p:tgtEl>
                                        <p:attrNameLst>
                                          <p:attrName>style.visibility</p:attrName>
                                        </p:attrNameLst>
                                      </p:cBhvr>
                                      <p:to>
                                        <p:strVal val="hidden"/>
                                      </p:to>
                                    </p:set>
                                  </p:childTnLst>
                                </p:cTn>
                              </p:par>
                              <p:par>
                                <p:cTn id="97" presetID="17" presetClass="exit" presetSubtype="8" fill="hold" grpId="1" nodeType="withEffect">
                                  <p:stCondLst>
                                    <p:cond delay="0"/>
                                  </p:stCondLst>
                                  <p:childTnLst>
                                    <p:anim calcmode="lin" valueType="num">
                                      <p:cBhvr>
                                        <p:cTn id="98" dur="2000"/>
                                        <p:tgtEl>
                                          <p:spTgt spid="8"/>
                                        </p:tgtEl>
                                        <p:attrNameLst>
                                          <p:attrName>ppt_x</p:attrName>
                                        </p:attrNameLst>
                                      </p:cBhvr>
                                      <p:tavLst>
                                        <p:tav tm="0">
                                          <p:val>
                                            <p:strVal val="ppt_x"/>
                                          </p:val>
                                        </p:tav>
                                        <p:tav tm="100000">
                                          <p:val>
                                            <p:strVal val="ppt_x-ppt_w/2"/>
                                          </p:val>
                                        </p:tav>
                                      </p:tavLst>
                                    </p:anim>
                                    <p:anim calcmode="lin" valueType="num">
                                      <p:cBhvr>
                                        <p:cTn id="99" dur="2000"/>
                                        <p:tgtEl>
                                          <p:spTgt spid="8"/>
                                        </p:tgtEl>
                                        <p:attrNameLst>
                                          <p:attrName>ppt_y</p:attrName>
                                        </p:attrNameLst>
                                      </p:cBhvr>
                                      <p:tavLst>
                                        <p:tav tm="0">
                                          <p:val>
                                            <p:strVal val="ppt_y"/>
                                          </p:val>
                                        </p:tav>
                                        <p:tav tm="100000">
                                          <p:val>
                                            <p:strVal val="ppt_y"/>
                                          </p:val>
                                        </p:tav>
                                      </p:tavLst>
                                    </p:anim>
                                    <p:anim calcmode="lin" valueType="num">
                                      <p:cBhvr>
                                        <p:cTn id="100" dur="2000"/>
                                        <p:tgtEl>
                                          <p:spTgt spid="8"/>
                                        </p:tgtEl>
                                        <p:attrNameLst>
                                          <p:attrName>ppt_w</p:attrName>
                                        </p:attrNameLst>
                                      </p:cBhvr>
                                      <p:tavLst>
                                        <p:tav tm="0">
                                          <p:val>
                                            <p:strVal val="ppt_w"/>
                                          </p:val>
                                        </p:tav>
                                        <p:tav tm="100000">
                                          <p:val>
                                            <p:fltVal val="0"/>
                                          </p:val>
                                        </p:tav>
                                      </p:tavLst>
                                    </p:anim>
                                    <p:anim calcmode="lin" valueType="num">
                                      <p:cBhvr>
                                        <p:cTn id="101" dur="2000"/>
                                        <p:tgtEl>
                                          <p:spTgt spid="8"/>
                                        </p:tgtEl>
                                        <p:attrNameLst>
                                          <p:attrName>ppt_h</p:attrName>
                                        </p:attrNameLst>
                                      </p:cBhvr>
                                      <p:tavLst>
                                        <p:tav tm="0">
                                          <p:val>
                                            <p:strVal val="ppt_h"/>
                                          </p:val>
                                        </p:tav>
                                        <p:tav tm="100000">
                                          <p:val>
                                            <p:strVal val="ppt_h"/>
                                          </p:val>
                                        </p:tav>
                                      </p:tavLst>
                                    </p:anim>
                                    <p:set>
                                      <p:cBhvr>
                                        <p:cTn id="102" dur="1" fill="hold">
                                          <p:stCondLst>
                                            <p:cond delay="1999"/>
                                          </p:stCondLst>
                                        </p:cTn>
                                        <p:tgtEl>
                                          <p:spTgt spid="8"/>
                                        </p:tgtEl>
                                        <p:attrNameLst>
                                          <p:attrName>style.visibility</p:attrName>
                                        </p:attrNameLst>
                                      </p:cBhvr>
                                      <p:to>
                                        <p:strVal val="hidden"/>
                                      </p:to>
                                    </p:set>
                                  </p:childTnLst>
                                </p:cTn>
                              </p:par>
                              <p:par>
                                <p:cTn id="103" presetID="17" presetClass="exit" presetSubtype="8" fill="hold" grpId="1" nodeType="withEffect">
                                  <p:stCondLst>
                                    <p:cond delay="0"/>
                                  </p:stCondLst>
                                  <p:childTnLst>
                                    <p:anim calcmode="lin" valueType="num">
                                      <p:cBhvr>
                                        <p:cTn id="104" dur="2000"/>
                                        <p:tgtEl>
                                          <p:spTgt spid="10"/>
                                        </p:tgtEl>
                                        <p:attrNameLst>
                                          <p:attrName>ppt_x</p:attrName>
                                        </p:attrNameLst>
                                      </p:cBhvr>
                                      <p:tavLst>
                                        <p:tav tm="0">
                                          <p:val>
                                            <p:strVal val="ppt_x"/>
                                          </p:val>
                                        </p:tav>
                                        <p:tav tm="100000">
                                          <p:val>
                                            <p:strVal val="ppt_x-ppt_w/2"/>
                                          </p:val>
                                        </p:tav>
                                      </p:tavLst>
                                    </p:anim>
                                    <p:anim calcmode="lin" valueType="num">
                                      <p:cBhvr>
                                        <p:cTn id="105" dur="2000"/>
                                        <p:tgtEl>
                                          <p:spTgt spid="10"/>
                                        </p:tgtEl>
                                        <p:attrNameLst>
                                          <p:attrName>ppt_y</p:attrName>
                                        </p:attrNameLst>
                                      </p:cBhvr>
                                      <p:tavLst>
                                        <p:tav tm="0">
                                          <p:val>
                                            <p:strVal val="ppt_y"/>
                                          </p:val>
                                        </p:tav>
                                        <p:tav tm="100000">
                                          <p:val>
                                            <p:strVal val="ppt_y"/>
                                          </p:val>
                                        </p:tav>
                                      </p:tavLst>
                                    </p:anim>
                                    <p:anim calcmode="lin" valueType="num">
                                      <p:cBhvr>
                                        <p:cTn id="106" dur="2000"/>
                                        <p:tgtEl>
                                          <p:spTgt spid="10"/>
                                        </p:tgtEl>
                                        <p:attrNameLst>
                                          <p:attrName>ppt_w</p:attrName>
                                        </p:attrNameLst>
                                      </p:cBhvr>
                                      <p:tavLst>
                                        <p:tav tm="0">
                                          <p:val>
                                            <p:strVal val="ppt_w"/>
                                          </p:val>
                                        </p:tav>
                                        <p:tav tm="100000">
                                          <p:val>
                                            <p:fltVal val="0"/>
                                          </p:val>
                                        </p:tav>
                                      </p:tavLst>
                                    </p:anim>
                                    <p:anim calcmode="lin" valueType="num">
                                      <p:cBhvr>
                                        <p:cTn id="107" dur="2000"/>
                                        <p:tgtEl>
                                          <p:spTgt spid="10"/>
                                        </p:tgtEl>
                                        <p:attrNameLst>
                                          <p:attrName>ppt_h</p:attrName>
                                        </p:attrNameLst>
                                      </p:cBhvr>
                                      <p:tavLst>
                                        <p:tav tm="0">
                                          <p:val>
                                            <p:strVal val="ppt_h"/>
                                          </p:val>
                                        </p:tav>
                                        <p:tav tm="100000">
                                          <p:val>
                                            <p:strVal val="ppt_h"/>
                                          </p:val>
                                        </p:tav>
                                      </p:tavLst>
                                    </p:anim>
                                    <p:set>
                                      <p:cBhvr>
                                        <p:cTn id="108" dur="1" fill="hold">
                                          <p:stCondLst>
                                            <p:cond delay="1999"/>
                                          </p:stCondLst>
                                        </p:cTn>
                                        <p:tgtEl>
                                          <p:spTgt spid="10"/>
                                        </p:tgtEl>
                                        <p:attrNameLst>
                                          <p:attrName>style.visibility</p:attrName>
                                        </p:attrNameLst>
                                      </p:cBhvr>
                                      <p:to>
                                        <p:strVal val="hidden"/>
                                      </p:to>
                                    </p:set>
                                  </p:childTnLst>
                                </p:cTn>
                              </p:par>
                              <p:par>
                                <p:cTn id="109" presetID="23" presetClass="entr" presetSubtype="272" fill="hold" nodeType="withEffect">
                                  <p:stCondLst>
                                    <p:cond delay="0"/>
                                  </p:stCondLst>
                                  <p:childTnLst>
                                    <p:set>
                                      <p:cBhvr>
                                        <p:cTn id="110" dur="1" fill="hold">
                                          <p:stCondLst>
                                            <p:cond delay="0"/>
                                          </p:stCondLst>
                                        </p:cTn>
                                        <p:tgtEl>
                                          <p:spTgt spid="2"/>
                                        </p:tgtEl>
                                        <p:attrNameLst>
                                          <p:attrName>style.visibility</p:attrName>
                                        </p:attrNameLst>
                                      </p:cBhvr>
                                      <p:to>
                                        <p:strVal val="visible"/>
                                      </p:to>
                                    </p:set>
                                    <p:anim calcmode="lin" valueType="num">
                                      <p:cBhvr>
                                        <p:cTn id="111" dur="2000" fill="hold"/>
                                        <p:tgtEl>
                                          <p:spTgt spid="2"/>
                                        </p:tgtEl>
                                        <p:attrNameLst>
                                          <p:attrName>ppt_w</p:attrName>
                                        </p:attrNameLst>
                                      </p:cBhvr>
                                      <p:tavLst>
                                        <p:tav tm="0">
                                          <p:val>
                                            <p:strVal val="2/3*#ppt_w"/>
                                          </p:val>
                                        </p:tav>
                                        <p:tav tm="100000">
                                          <p:val>
                                            <p:strVal val="#ppt_w"/>
                                          </p:val>
                                        </p:tav>
                                      </p:tavLst>
                                    </p:anim>
                                    <p:anim calcmode="lin" valueType="num">
                                      <p:cBhvr>
                                        <p:cTn id="112" dur="2000" fill="hold"/>
                                        <p:tgtEl>
                                          <p:spTgt spid="2"/>
                                        </p:tgtEl>
                                        <p:attrNameLst>
                                          <p:attrName>ppt_h</p:attrName>
                                        </p:attrNameLst>
                                      </p:cBhvr>
                                      <p:tavLst>
                                        <p:tav tm="0">
                                          <p:val>
                                            <p:strVal val="2/3*#ppt_h"/>
                                          </p:val>
                                        </p:tav>
                                        <p:tav tm="100000">
                                          <p:val>
                                            <p:strVal val="#ppt_h"/>
                                          </p:val>
                                        </p:tav>
                                      </p:tavLst>
                                    </p:anim>
                                  </p:childTnLst>
                                </p:cTn>
                              </p:par>
                              <p:par>
                                <p:cTn id="113" presetID="4" presetClass="entr" presetSubtype="32" fill="hold" nodeType="withEffect">
                                  <p:stCondLst>
                                    <p:cond delay="0"/>
                                  </p:stCondLst>
                                  <p:childTnLst>
                                    <p:set>
                                      <p:cBhvr>
                                        <p:cTn id="114" dur="1" fill="hold">
                                          <p:stCondLst>
                                            <p:cond delay="0"/>
                                          </p:stCondLst>
                                        </p:cTn>
                                        <p:tgtEl>
                                          <p:spTgt spid="2"/>
                                        </p:tgtEl>
                                        <p:attrNameLst>
                                          <p:attrName>style.visibility</p:attrName>
                                        </p:attrNameLst>
                                      </p:cBhvr>
                                      <p:to>
                                        <p:strVal val="visible"/>
                                      </p:to>
                                    </p:set>
                                    <p:animEffect transition="in" filter="box(out)">
                                      <p:cBhvr>
                                        <p:cTn id="115"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 name="1 Imagen" descr="205229_dziewczyna-kon-stadnina.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
        <p:nvSpPr>
          <p:cNvPr id="4" name="3 Rectángulo"/>
          <p:cNvSpPr/>
          <p:nvPr/>
        </p:nvSpPr>
        <p:spPr>
          <a:xfrm>
            <a:off x="0" y="0"/>
            <a:ext cx="3071802" cy="2357430"/>
          </a:xfrm>
          <a:prstGeom prst="rect">
            <a:avLst/>
          </a:prstGeom>
          <a:gradFill flip="none" rotWithShape="1">
            <a:gsLst>
              <a:gs pos="0">
                <a:srgbClr val="E5AD75">
                  <a:shade val="30000"/>
                  <a:satMod val="115000"/>
                  <a:alpha val="22000"/>
                </a:srgbClr>
              </a:gs>
              <a:gs pos="50000">
                <a:srgbClr val="E5AD75">
                  <a:shade val="67500"/>
                  <a:satMod val="115000"/>
                </a:srgbClr>
              </a:gs>
              <a:gs pos="100000">
                <a:srgbClr val="E5AD75">
                  <a:shade val="100000"/>
                  <a:satMod val="115000"/>
                </a:srgbClr>
              </a:gs>
            </a:gsLst>
            <a:lin ang="54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a:off x="0" y="4572008"/>
            <a:ext cx="3071802" cy="2285992"/>
          </a:xfrm>
          <a:prstGeom prst="rect">
            <a:avLst/>
          </a:prstGeom>
          <a:gradFill flip="none" rotWithShape="1">
            <a:gsLst>
              <a:gs pos="0">
                <a:srgbClr val="E5AD75">
                  <a:shade val="30000"/>
                  <a:satMod val="115000"/>
                  <a:alpha val="22000"/>
                </a:srgbClr>
              </a:gs>
              <a:gs pos="50000">
                <a:srgbClr val="E5AD75">
                  <a:shade val="67500"/>
                  <a:satMod val="115000"/>
                </a:srgbClr>
              </a:gs>
              <a:gs pos="100000">
                <a:srgbClr val="E5AD75">
                  <a:shade val="100000"/>
                  <a:satMod val="115000"/>
                </a:srgbClr>
              </a:gs>
            </a:gsLst>
            <a:lin ang="54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6072198" y="0"/>
            <a:ext cx="3071802" cy="2357430"/>
          </a:xfrm>
          <a:prstGeom prst="rect">
            <a:avLst/>
          </a:prstGeom>
          <a:gradFill flip="none" rotWithShape="1">
            <a:gsLst>
              <a:gs pos="0">
                <a:srgbClr val="E5AD75">
                  <a:shade val="30000"/>
                  <a:satMod val="115000"/>
                  <a:alpha val="0"/>
                </a:srgbClr>
              </a:gs>
              <a:gs pos="50000">
                <a:srgbClr val="E5AD75">
                  <a:shade val="67500"/>
                  <a:satMod val="115000"/>
                </a:srgbClr>
              </a:gs>
              <a:gs pos="100000">
                <a:srgbClr val="E5AD75">
                  <a:shade val="100000"/>
                  <a:satMod val="115000"/>
                </a:srgbClr>
              </a:gs>
            </a:gsLst>
            <a:lin ang="54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6072198" y="4643446"/>
            <a:ext cx="3071802" cy="2214554"/>
          </a:xfrm>
          <a:prstGeom prst="rect">
            <a:avLst/>
          </a:prstGeom>
          <a:gradFill flip="none" rotWithShape="1">
            <a:gsLst>
              <a:gs pos="0">
                <a:srgbClr val="E5AD75">
                  <a:shade val="30000"/>
                  <a:satMod val="115000"/>
                  <a:alpha val="0"/>
                </a:srgbClr>
              </a:gs>
              <a:gs pos="50000">
                <a:srgbClr val="E5AD75">
                  <a:shade val="67500"/>
                  <a:satMod val="115000"/>
                </a:srgbClr>
              </a:gs>
              <a:gs pos="100000">
                <a:srgbClr val="E5AD75">
                  <a:shade val="100000"/>
                  <a:satMod val="115000"/>
                </a:srgbClr>
              </a:gs>
            </a:gsLst>
            <a:lin ang="54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0" y="2357430"/>
            <a:ext cx="3071802" cy="2357430"/>
          </a:xfrm>
          <a:prstGeom prst="rect">
            <a:avLst/>
          </a:prstGeom>
          <a:gradFill flip="none" rotWithShape="1">
            <a:gsLst>
              <a:gs pos="0">
                <a:srgbClr val="E5AD75">
                  <a:shade val="30000"/>
                  <a:satMod val="115000"/>
                  <a:alpha val="22000"/>
                </a:srgbClr>
              </a:gs>
              <a:gs pos="50000">
                <a:srgbClr val="E5AD75">
                  <a:shade val="67500"/>
                  <a:satMod val="115000"/>
                </a:srgbClr>
              </a:gs>
              <a:gs pos="100000">
                <a:srgbClr val="E5AD75">
                  <a:shade val="100000"/>
                  <a:satMod val="115000"/>
                </a:srgbClr>
              </a:gs>
            </a:gsLst>
            <a:lin ang="54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6072198" y="2357430"/>
            <a:ext cx="3071802" cy="2286016"/>
          </a:xfrm>
          <a:prstGeom prst="rect">
            <a:avLst/>
          </a:prstGeom>
          <a:gradFill flip="none" rotWithShape="1">
            <a:gsLst>
              <a:gs pos="0">
                <a:srgbClr val="E5AD75">
                  <a:shade val="30000"/>
                  <a:satMod val="115000"/>
                  <a:alpha val="0"/>
                </a:srgbClr>
              </a:gs>
              <a:gs pos="50000">
                <a:srgbClr val="E5AD75">
                  <a:shade val="67500"/>
                  <a:satMod val="115000"/>
                </a:srgbClr>
              </a:gs>
              <a:gs pos="100000">
                <a:srgbClr val="E5AD75">
                  <a:shade val="100000"/>
                  <a:satMod val="115000"/>
                </a:srgbClr>
              </a:gs>
            </a:gsLst>
            <a:lin ang="54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3071802" y="0"/>
            <a:ext cx="500066" cy="6858000"/>
          </a:xfrm>
          <a:prstGeom prst="rect">
            <a:avLst/>
          </a:prstGeom>
          <a:gradFill flip="none" rotWithShape="1">
            <a:gsLst>
              <a:gs pos="0">
                <a:srgbClr val="0070C0">
                  <a:shade val="30000"/>
                  <a:satMod val="115000"/>
                  <a:alpha val="0"/>
                </a:srgbClr>
              </a:gs>
              <a:gs pos="50000">
                <a:srgbClr val="0070C0">
                  <a:shade val="67500"/>
                  <a:satMod val="115000"/>
                </a:srgbClr>
              </a:gs>
              <a:gs pos="100000">
                <a:srgbClr val="0070C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3571868" y="0"/>
            <a:ext cx="500066" cy="6858000"/>
          </a:xfrm>
          <a:prstGeom prst="rect">
            <a:avLst/>
          </a:prstGeom>
          <a:gradFill flip="none" rotWithShape="1">
            <a:gsLst>
              <a:gs pos="0">
                <a:srgbClr val="0070C0">
                  <a:shade val="30000"/>
                  <a:satMod val="115000"/>
                  <a:alpha val="0"/>
                </a:srgbClr>
              </a:gs>
              <a:gs pos="50000">
                <a:srgbClr val="0070C0">
                  <a:shade val="67500"/>
                  <a:satMod val="115000"/>
                </a:srgbClr>
              </a:gs>
              <a:gs pos="100000">
                <a:srgbClr val="0070C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4071934" y="0"/>
            <a:ext cx="500066" cy="6858000"/>
          </a:xfrm>
          <a:prstGeom prst="rect">
            <a:avLst/>
          </a:prstGeom>
          <a:gradFill flip="none" rotWithShape="1">
            <a:gsLst>
              <a:gs pos="0">
                <a:srgbClr val="0070C0">
                  <a:shade val="30000"/>
                  <a:satMod val="115000"/>
                  <a:alpha val="0"/>
                </a:srgbClr>
              </a:gs>
              <a:gs pos="50000">
                <a:srgbClr val="0070C0">
                  <a:shade val="67500"/>
                  <a:satMod val="115000"/>
                </a:srgbClr>
              </a:gs>
              <a:gs pos="100000">
                <a:srgbClr val="0070C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4572000" y="0"/>
            <a:ext cx="500066" cy="6858000"/>
          </a:xfrm>
          <a:prstGeom prst="rect">
            <a:avLst/>
          </a:prstGeom>
          <a:gradFill flip="none" rotWithShape="1">
            <a:gsLst>
              <a:gs pos="0">
                <a:srgbClr val="0070C0">
                  <a:shade val="30000"/>
                  <a:satMod val="115000"/>
                  <a:alpha val="0"/>
                </a:srgbClr>
              </a:gs>
              <a:gs pos="50000">
                <a:srgbClr val="0070C0">
                  <a:shade val="67500"/>
                  <a:satMod val="115000"/>
                </a:srgbClr>
              </a:gs>
              <a:gs pos="100000">
                <a:srgbClr val="0070C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5072066" y="0"/>
            <a:ext cx="500066" cy="6858000"/>
          </a:xfrm>
          <a:prstGeom prst="rect">
            <a:avLst/>
          </a:prstGeom>
          <a:gradFill flip="none" rotWithShape="1">
            <a:gsLst>
              <a:gs pos="0">
                <a:srgbClr val="0070C0">
                  <a:shade val="30000"/>
                  <a:satMod val="115000"/>
                  <a:alpha val="0"/>
                </a:srgbClr>
              </a:gs>
              <a:gs pos="50000">
                <a:srgbClr val="0070C0">
                  <a:shade val="67500"/>
                  <a:satMod val="115000"/>
                </a:srgbClr>
              </a:gs>
              <a:gs pos="100000">
                <a:srgbClr val="0070C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5572132" y="0"/>
            <a:ext cx="500066" cy="6858000"/>
          </a:xfrm>
          <a:prstGeom prst="rect">
            <a:avLst/>
          </a:prstGeom>
          <a:gradFill flip="none" rotWithShape="1">
            <a:gsLst>
              <a:gs pos="0">
                <a:srgbClr val="0070C0">
                  <a:shade val="30000"/>
                  <a:satMod val="115000"/>
                  <a:alpha val="0"/>
                </a:srgbClr>
              </a:gs>
              <a:gs pos="50000">
                <a:srgbClr val="0070C0">
                  <a:shade val="67500"/>
                  <a:satMod val="115000"/>
                </a:srgbClr>
              </a:gs>
              <a:gs pos="100000">
                <a:srgbClr val="0070C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0" y="0"/>
            <a:ext cx="9144000" cy="6858000"/>
          </a:xfrm>
          <a:prstGeom prst="rect">
            <a:avLst/>
          </a:prstGeom>
          <a:gradFill flip="none" rotWithShape="1">
            <a:gsLst>
              <a:gs pos="0">
                <a:srgbClr val="D6B19C"/>
              </a:gs>
              <a:gs pos="30000">
                <a:srgbClr val="D49E6C"/>
              </a:gs>
              <a:gs pos="70000">
                <a:srgbClr val="A65528"/>
              </a:gs>
              <a:gs pos="100000">
                <a:srgbClr val="663012"/>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6"/>
                                        </p:tgtEl>
                                        <p:attrNameLst>
                                          <p:attrName>style.opacity</p:attrName>
                                        </p:attrNameLst>
                                      </p:cBhvr>
                                      <p:to>
                                        <p:strVal val="0"/>
                                      </p:to>
                                    </p:set>
                                    <p:animEffect filter="image" prLst="opacity: 0">
                                      <p:cBhvr rctx="IE">
                                        <p:cTn id="7" dur="indefinite"/>
                                        <p:tgtEl>
                                          <p:spTgt spid="16"/>
                                        </p:tgtEl>
                                      </p:cBhvr>
                                    </p:animEffect>
                                  </p:childTnLst>
                                </p:cTn>
                              </p:par>
                              <p:par>
                                <p:cTn id="8" presetID="19" presetClass="entr" presetSubtype="10" fill="hold" grpId="0" nodeType="withEffect">
                                  <p:stCondLst>
                                    <p:cond delay="0"/>
                                  </p:stCondLst>
                                  <p:childTnLst>
                                    <p:set>
                                      <p:cBhvr>
                                        <p:cTn id="9" dur="1" fill="hold">
                                          <p:stCondLst>
                                            <p:cond delay="0"/>
                                          </p:stCondLst>
                                        </p:cTn>
                                        <p:tgtEl>
                                          <p:spTgt spid="10"/>
                                        </p:tgtEl>
                                        <p:attrNameLst>
                                          <p:attrName>style.visibility</p:attrName>
                                        </p:attrNameLst>
                                      </p:cBhvr>
                                      <p:to>
                                        <p:strVal val="visible"/>
                                      </p:to>
                                    </p:set>
                                    <p:anim calcmode="lin" valueType="num">
                                      <p:cBhvr>
                                        <p:cTn id="10" dur="2000" fill="hold"/>
                                        <p:tgtEl>
                                          <p:spTgt spid="10"/>
                                        </p:tgtEl>
                                        <p:attrNameLst>
                                          <p:attrName>ppt_w</p:attrName>
                                        </p:attrNameLst>
                                      </p:cBhvr>
                                      <p:tavLst>
                                        <p:tav tm="0" fmla="#ppt_w*sin(2.5*pi*$)">
                                          <p:val>
                                            <p:fltVal val="0"/>
                                          </p:val>
                                        </p:tav>
                                        <p:tav tm="100000">
                                          <p:val>
                                            <p:fltVal val="1"/>
                                          </p:val>
                                        </p:tav>
                                      </p:tavLst>
                                    </p:anim>
                                    <p:anim calcmode="lin" valueType="num">
                                      <p:cBhvr>
                                        <p:cTn id="11" dur="2000" fill="hold"/>
                                        <p:tgtEl>
                                          <p:spTgt spid="10"/>
                                        </p:tgtEl>
                                        <p:attrNameLst>
                                          <p:attrName>ppt_h</p:attrName>
                                        </p:attrNameLst>
                                      </p:cBhvr>
                                      <p:tavLst>
                                        <p:tav tm="0">
                                          <p:val>
                                            <p:strVal val="#ppt_h"/>
                                          </p:val>
                                        </p:tav>
                                        <p:tav tm="100000">
                                          <p:val>
                                            <p:strVal val="#ppt_h"/>
                                          </p:val>
                                        </p:tav>
                                      </p:tavLst>
                                    </p:anim>
                                  </p:childTnLst>
                                </p:cTn>
                              </p:par>
                              <p:par>
                                <p:cTn id="12" presetID="19" presetClass="entr" presetSubtype="10" fill="hold" grpId="0" nodeType="withEffect">
                                  <p:stCondLst>
                                    <p:cond delay="0"/>
                                  </p:stCondLst>
                                  <p:childTnLst>
                                    <p:set>
                                      <p:cBhvr>
                                        <p:cTn id="13" dur="1" fill="hold">
                                          <p:stCondLst>
                                            <p:cond delay="0"/>
                                          </p:stCondLst>
                                        </p:cTn>
                                        <p:tgtEl>
                                          <p:spTgt spid="11"/>
                                        </p:tgtEl>
                                        <p:attrNameLst>
                                          <p:attrName>style.visibility</p:attrName>
                                        </p:attrNameLst>
                                      </p:cBhvr>
                                      <p:to>
                                        <p:strVal val="visible"/>
                                      </p:to>
                                    </p:set>
                                    <p:anim calcmode="lin" valueType="num">
                                      <p:cBhvr>
                                        <p:cTn id="14" dur="2000" fill="hold"/>
                                        <p:tgtEl>
                                          <p:spTgt spid="11"/>
                                        </p:tgtEl>
                                        <p:attrNameLst>
                                          <p:attrName>ppt_w</p:attrName>
                                        </p:attrNameLst>
                                      </p:cBhvr>
                                      <p:tavLst>
                                        <p:tav tm="0" fmla="#ppt_w*sin(2.5*pi*$)">
                                          <p:val>
                                            <p:fltVal val="0"/>
                                          </p:val>
                                        </p:tav>
                                        <p:tav tm="100000">
                                          <p:val>
                                            <p:fltVal val="1"/>
                                          </p:val>
                                        </p:tav>
                                      </p:tavLst>
                                    </p:anim>
                                    <p:anim calcmode="lin" valueType="num">
                                      <p:cBhvr>
                                        <p:cTn id="15" dur="2000" fill="hold"/>
                                        <p:tgtEl>
                                          <p:spTgt spid="11"/>
                                        </p:tgtEl>
                                        <p:attrNameLst>
                                          <p:attrName>ppt_h</p:attrName>
                                        </p:attrNameLst>
                                      </p:cBhvr>
                                      <p:tavLst>
                                        <p:tav tm="0">
                                          <p:val>
                                            <p:strVal val="#ppt_h"/>
                                          </p:val>
                                        </p:tav>
                                        <p:tav tm="100000">
                                          <p:val>
                                            <p:strVal val="#ppt_h"/>
                                          </p:val>
                                        </p:tav>
                                      </p:tavLst>
                                    </p:anim>
                                  </p:childTnLst>
                                </p:cTn>
                              </p:par>
                              <p:par>
                                <p:cTn id="16" presetID="19" presetClass="entr" presetSubtype="10" fill="hold" grpId="0" nodeType="withEffect">
                                  <p:stCondLst>
                                    <p:cond delay="0"/>
                                  </p:stCondLst>
                                  <p:childTnLst>
                                    <p:set>
                                      <p:cBhvr>
                                        <p:cTn id="17" dur="1" fill="hold">
                                          <p:stCondLst>
                                            <p:cond delay="0"/>
                                          </p:stCondLst>
                                        </p:cTn>
                                        <p:tgtEl>
                                          <p:spTgt spid="12"/>
                                        </p:tgtEl>
                                        <p:attrNameLst>
                                          <p:attrName>style.visibility</p:attrName>
                                        </p:attrNameLst>
                                      </p:cBhvr>
                                      <p:to>
                                        <p:strVal val="visible"/>
                                      </p:to>
                                    </p:set>
                                    <p:anim calcmode="lin" valueType="num">
                                      <p:cBhvr>
                                        <p:cTn id="18" dur="2000" fill="hold"/>
                                        <p:tgtEl>
                                          <p:spTgt spid="12"/>
                                        </p:tgtEl>
                                        <p:attrNameLst>
                                          <p:attrName>ppt_w</p:attrName>
                                        </p:attrNameLst>
                                      </p:cBhvr>
                                      <p:tavLst>
                                        <p:tav tm="0" fmla="#ppt_w*sin(2.5*pi*$)">
                                          <p:val>
                                            <p:fltVal val="0"/>
                                          </p:val>
                                        </p:tav>
                                        <p:tav tm="100000">
                                          <p:val>
                                            <p:fltVal val="1"/>
                                          </p:val>
                                        </p:tav>
                                      </p:tavLst>
                                    </p:anim>
                                    <p:anim calcmode="lin" valueType="num">
                                      <p:cBhvr>
                                        <p:cTn id="19" dur="2000" fill="hold"/>
                                        <p:tgtEl>
                                          <p:spTgt spid="12"/>
                                        </p:tgtEl>
                                        <p:attrNameLst>
                                          <p:attrName>ppt_h</p:attrName>
                                        </p:attrNameLst>
                                      </p:cBhvr>
                                      <p:tavLst>
                                        <p:tav tm="0">
                                          <p:val>
                                            <p:strVal val="#ppt_h"/>
                                          </p:val>
                                        </p:tav>
                                        <p:tav tm="100000">
                                          <p:val>
                                            <p:strVal val="#ppt_h"/>
                                          </p:val>
                                        </p:tav>
                                      </p:tavLst>
                                    </p:anim>
                                  </p:childTnLst>
                                </p:cTn>
                              </p:par>
                              <p:par>
                                <p:cTn id="20" presetID="19" presetClass="entr" presetSubtype="10" fill="hold" grpId="0" nodeType="withEffect">
                                  <p:stCondLst>
                                    <p:cond delay="0"/>
                                  </p:stCondLst>
                                  <p:childTnLst>
                                    <p:set>
                                      <p:cBhvr>
                                        <p:cTn id="21" dur="1" fill="hold">
                                          <p:stCondLst>
                                            <p:cond delay="0"/>
                                          </p:stCondLst>
                                        </p:cTn>
                                        <p:tgtEl>
                                          <p:spTgt spid="13"/>
                                        </p:tgtEl>
                                        <p:attrNameLst>
                                          <p:attrName>style.visibility</p:attrName>
                                        </p:attrNameLst>
                                      </p:cBhvr>
                                      <p:to>
                                        <p:strVal val="visible"/>
                                      </p:to>
                                    </p:set>
                                    <p:anim calcmode="lin" valueType="num">
                                      <p:cBhvr>
                                        <p:cTn id="22" dur="2000" fill="hold"/>
                                        <p:tgtEl>
                                          <p:spTgt spid="13"/>
                                        </p:tgtEl>
                                        <p:attrNameLst>
                                          <p:attrName>ppt_w</p:attrName>
                                        </p:attrNameLst>
                                      </p:cBhvr>
                                      <p:tavLst>
                                        <p:tav tm="0" fmla="#ppt_w*sin(2.5*pi*$)">
                                          <p:val>
                                            <p:fltVal val="0"/>
                                          </p:val>
                                        </p:tav>
                                        <p:tav tm="100000">
                                          <p:val>
                                            <p:fltVal val="1"/>
                                          </p:val>
                                        </p:tav>
                                      </p:tavLst>
                                    </p:anim>
                                    <p:anim calcmode="lin" valueType="num">
                                      <p:cBhvr>
                                        <p:cTn id="23" dur="2000" fill="hold"/>
                                        <p:tgtEl>
                                          <p:spTgt spid="13"/>
                                        </p:tgtEl>
                                        <p:attrNameLst>
                                          <p:attrName>ppt_h</p:attrName>
                                        </p:attrNameLst>
                                      </p:cBhvr>
                                      <p:tavLst>
                                        <p:tav tm="0">
                                          <p:val>
                                            <p:strVal val="#ppt_h"/>
                                          </p:val>
                                        </p:tav>
                                        <p:tav tm="100000">
                                          <p:val>
                                            <p:strVal val="#ppt_h"/>
                                          </p:val>
                                        </p:tav>
                                      </p:tavLst>
                                    </p:anim>
                                  </p:childTnLst>
                                </p:cTn>
                              </p:par>
                              <p:par>
                                <p:cTn id="24" presetID="19" presetClass="entr" presetSubtype="10" fill="hold" grpId="0" nodeType="withEffect">
                                  <p:stCondLst>
                                    <p:cond delay="0"/>
                                  </p:stCondLst>
                                  <p:childTnLst>
                                    <p:set>
                                      <p:cBhvr>
                                        <p:cTn id="25" dur="1" fill="hold">
                                          <p:stCondLst>
                                            <p:cond delay="0"/>
                                          </p:stCondLst>
                                        </p:cTn>
                                        <p:tgtEl>
                                          <p:spTgt spid="14"/>
                                        </p:tgtEl>
                                        <p:attrNameLst>
                                          <p:attrName>style.visibility</p:attrName>
                                        </p:attrNameLst>
                                      </p:cBhvr>
                                      <p:to>
                                        <p:strVal val="visible"/>
                                      </p:to>
                                    </p:set>
                                    <p:anim calcmode="lin" valueType="num">
                                      <p:cBhvr>
                                        <p:cTn id="26" dur="2000" fill="hold"/>
                                        <p:tgtEl>
                                          <p:spTgt spid="14"/>
                                        </p:tgtEl>
                                        <p:attrNameLst>
                                          <p:attrName>ppt_w</p:attrName>
                                        </p:attrNameLst>
                                      </p:cBhvr>
                                      <p:tavLst>
                                        <p:tav tm="0" fmla="#ppt_w*sin(2.5*pi*$)">
                                          <p:val>
                                            <p:fltVal val="0"/>
                                          </p:val>
                                        </p:tav>
                                        <p:tav tm="100000">
                                          <p:val>
                                            <p:fltVal val="1"/>
                                          </p:val>
                                        </p:tav>
                                      </p:tavLst>
                                    </p:anim>
                                    <p:anim calcmode="lin" valueType="num">
                                      <p:cBhvr>
                                        <p:cTn id="27" dur="2000" fill="hold"/>
                                        <p:tgtEl>
                                          <p:spTgt spid="14"/>
                                        </p:tgtEl>
                                        <p:attrNameLst>
                                          <p:attrName>ppt_h</p:attrName>
                                        </p:attrNameLst>
                                      </p:cBhvr>
                                      <p:tavLst>
                                        <p:tav tm="0">
                                          <p:val>
                                            <p:strVal val="#ppt_h"/>
                                          </p:val>
                                        </p:tav>
                                        <p:tav tm="100000">
                                          <p:val>
                                            <p:strVal val="#ppt_h"/>
                                          </p:val>
                                        </p:tav>
                                      </p:tavLst>
                                    </p:anim>
                                  </p:childTnLst>
                                </p:cTn>
                              </p:par>
                              <p:par>
                                <p:cTn id="28" presetID="19" presetClass="entr" presetSubtype="10" fill="hold" grpId="0" nodeType="withEffect">
                                  <p:stCondLst>
                                    <p:cond delay="0"/>
                                  </p:stCondLst>
                                  <p:childTnLst>
                                    <p:set>
                                      <p:cBhvr>
                                        <p:cTn id="29" dur="1" fill="hold">
                                          <p:stCondLst>
                                            <p:cond delay="0"/>
                                          </p:stCondLst>
                                        </p:cTn>
                                        <p:tgtEl>
                                          <p:spTgt spid="15"/>
                                        </p:tgtEl>
                                        <p:attrNameLst>
                                          <p:attrName>style.visibility</p:attrName>
                                        </p:attrNameLst>
                                      </p:cBhvr>
                                      <p:to>
                                        <p:strVal val="visible"/>
                                      </p:to>
                                    </p:set>
                                    <p:anim calcmode="lin" valueType="num">
                                      <p:cBhvr>
                                        <p:cTn id="30" dur="2000" fill="hold"/>
                                        <p:tgtEl>
                                          <p:spTgt spid="15"/>
                                        </p:tgtEl>
                                        <p:attrNameLst>
                                          <p:attrName>ppt_w</p:attrName>
                                        </p:attrNameLst>
                                      </p:cBhvr>
                                      <p:tavLst>
                                        <p:tav tm="0" fmla="#ppt_w*sin(2.5*pi*$)">
                                          <p:val>
                                            <p:fltVal val="0"/>
                                          </p:val>
                                        </p:tav>
                                        <p:tav tm="100000">
                                          <p:val>
                                            <p:fltVal val="1"/>
                                          </p:val>
                                        </p:tav>
                                      </p:tavLst>
                                    </p:anim>
                                    <p:anim calcmode="lin" valueType="num">
                                      <p:cBhvr>
                                        <p:cTn id="31" dur="2000" fill="hold"/>
                                        <p:tgtEl>
                                          <p:spTgt spid="15"/>
                                        </p:tgtEl>
                                        <p:attrNameLst>
                                          <p:attrName>ppt_h</p:attrName>
                                        </p:attrNameLst>
                                      </p:cBhvr>
                                      <p:tavLst>
                                        <p:tav tm="0">
                                          <p:val>
                                            <p:strVal val="#ppt_h"/>
                                          </p:val>
                                        </p:tav>
                                        <p:tav tm="100000">
                                          <p:val>
                                            <p:strVal val="#ppt_h"/>
                                          </p:val>
                                        </p:tav>
                                      </p:tavLst>
                                    </p:anim>
                                  </p:childTnLst>
                                </p:cTn>
                              </p:par>
                              <p:par>
                                <p:cTn id="32" presetID="16" presetClass="entr" presetSubtype="26" fill="hold" grpId="1" nodeType="withEffect">
                                  <p:stCondLst>
                                    <p:cond delay="0"/>
                                  </p:stCondLst>
                                  <p:childTnLst>
                                    <p:set>
                                      <p:cBhvr>
                                        <p:cTn id="33" dur="1" fill="hold">
                                          <p:stCondLst>
                                            <p:cond delay="0"/>
                                          </p:stCondLst>
                                        </p:cTn>
                                        <p:tgtEl>
                                          <p:spTgt spid="10"/>
                                        </p:tgtEl>
                                        <p:attrNameLst>
                                          <p:attrName>style.visibility</p:attrName>
                                        </p:attrNameLst>
                                      </p:cBhvr>
                                      <p:to>
                                        <p:strVal val="visible"/>
                                      </p:to>
                                    </p:set>
                                    <p:animEffect transition="in" filter="barn(inHorizontal)">
                                      <p:cBhvr>
                                        <p:cTn id="34" dur="2000"/>
                                        <p:tgtEl>
                                          <p:spTgt spid="10"/>
                                        </p:tgtEl>
                                      </p:cBhvr>
                                    </p:animEffect>
                                  </p:childTnLst>
                                </p:cTn>
                              </p:par>
                              <p:par>
                                <p:cTn id="35" presetID="16" presetClass="entr" presetSubtype="26" fill="hold" grpId="1" nodeType="with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barn(inHorizontal)">
                                      <p:cBhvr>
                                        <p:cTn id="37" dur="2000"/>
                                        <p:tgtEl>
                                          <p:spTgt spid="11"/>
                                        </p:tgtEl>
                                      </p:cBhvr>
                                    </p:animEffect>
                                  </p:childTnLst>
                                </p:cTn>
                              </p:par>
                              <p:par>
                                <p:cTn id="38" presetID="16" presetClass="entr" presetSubtype="26" fill="hold" grpId="1" nodeType="withEffect">
                                  <p:stCondLst>
                                    <p:cond delay="0"/>
                                  </p:stCondLst>
                                  <p:childTnLst>
                                    <p:set>
                                      <p:cBhvr>
                                        <p:cTn id="39" dur="1" fill="hold">
                                          <p:stCondLst>
                                            <p:cond delay="0"/>
                                          </p:stCondLst>
                                        </p:cTn>
                                        <p:tgtEl>
                                          <p:spTgt spid="12"/>
                                        </p:tgtEl>
                                        <p:attrNameLst>
                                          <p:attrName>style.visibility</p:attrName>
                                        </p:attrNameLst>
                                      </p:cBhvr>
                                      <p:to>
                                        <p:strVal val="visible"/>
                                      </p:to>
                                    </p:set>
                                    <p:animEffect transition="in" filter="barn(inHorizontal)">
                                      <p:cBhvr>
                                        <p:cTn id="40" dur="2000"/>
                                        <p:tgtEl>
                                          <p:spTgt spid="12"/>
                                        </p:tgtEl>
                                      </p:cBhvr>
                                    </p:animEffect>
                                  </p:childTnLst>
                                </p:cTn>
                              </p:par>
                              <p:par>
                                <p:cTn id="41" presetID="16" presetClass="entr" presetSubtype="26" fill="hold" grpId="1" nodeType="with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barn(inHorizontal)">
                                      <p:cBhvr>
                                        <p:cTn id="43" dur="2000"/>
                                        <p:tgtEl>
                                          <p:spTgt spid="13"/>
                                        </p:tgtEl>
                                      </p:cBhvr>
                                    </p:animEffect>
                                  </p:childTnLst>
                                </p:cTn>
                              </p:par>
                              <p:par>
                                <p:cTn id="44" presetID="16" presetClass="entr" presetSubtype="26" fill="hold" grpId="1" nodeType="withEffect">
                                  <p:stCondLst>
                                    <p:cond delay="0"/>
                                  </p:stCondLst>
                                  <p:childTnLst>
                                    <p:set>
                                      <p:cBhvr>
                                        <p:cTn id="45" dur="1" fill="hold">
                                          <p:stCondLst>
                                            <p:cond delay="0"/>
                                          </p:stCondLst>
                                        </p:cTn>
                                        <p:tgtEl>
                                          <p:spTgt spid="14"/>
                                        </p:tgtEl>
                                        <p:attrNameLst>
                                          <p:attrName>style.visibility</p:attrName>
                                        </p:attrNameLst>
                                      </p:cBhvr>
                                      <p:to>
                                        <p:strVal val="visible"/>
                                      </p:to>
                                    </p:set>
                                    <p:animEffect transition="in" filter="barn(inHorizontal)">
                                      <p:cBhvr>
                                        <p:cTn id="46" dur="2000"/>
                                        <p:tgtEl>
                                          <p:spTgt spid="14"/>
                                        </p:tgtEl>
                                      </p:cBhvr>
                                    </p:animEffect>
                                  </p:childTnLst>
                                </p:cTn>
                              </p:par>
                              <p:par>
                                <p:cTn id="47" presetID="16" presetClass="entr" presetSubtype="26" fill="hold" grpId="1" nodeType="withEffect">
                                  <p:stCondLst>
                                    <p:cond delay="0"/>
                                  </p:stCondLst>
                                  <p:childTnLst>
                                    <p:set>
                                      <p:cBhvr>
                                        <p:cTn id="48" dur="1" fill="hold">
                                          <p:stCondLst>
                                            <p:cond delay="0"/>
                                          </p:stCondLst>
                                        </p:cTn>
                                        <p:tgtEl>
                                          <p:spTgt spid="15"/>
                                        </p:tgtEl>
                                        <p:attrNameLst>
                                          <p:attrName>style.visibility</p:attrName>
                                        </p:attrNameLst>
                                      </p:cBhvr>
                                      <p:to>
                                        <p:strVal val="visible"/>
                                      </p:to>
                                    </p:set>
                                    <p:animEffect transition="in" filter="barn(inHorizontal)">
                                      <p:cBhvr>
                                        <p:cTn id="49" dur="2000"/>
                                        <p:tgtEl>
                                          <p:spTgt spid="15"/>
                                        </p:tgtEl>
                                      </p:cBhvr>
                                    </p:animEffect>
                                  </p:childTnLst>
                                </p:cTn>
                              </p:par>
                              <p:par>
                                <p:cTn id="50" presetID="18" presetClass="entr" presetSubtype="12" fill="hold" grpId="0" nodeType="withEffect">
                                  <p:stCondLst>
                                    <p:cond delay="0"/>
                                  </p:stCondLst>
                                  <p:childTnLst>
                                    <p:set>
                                      <p:cBhvr>
                                        <p:cTn id="51" dur="1" fill="hold">
                                          <p:stCondLst>
                                            <p:cond delay="0"/>
                                          </p:stCondLst>
                                        </p:cTn>
                                        <p:tgtEl>
                                          <p:spTgt spid="4"/>
                                        </p:tgtEl>
                                        <p:attrNameLst>
                                          <p:attrName>style.visibility</p:attrName>
                                        </p:attrNameLst>
                                      </p:cBhvr>
                                      <p:to>
                                        <p:strVal val="visible"/>
                                      </p:to>
                                    </p:set>
                                    <p:animEffect transition="in" filter="strips(downLeft)">
                                      <p:cBhvr>
                                        <p:cTn id="52" dur="2000"/>
                                        <p:tgtEl>
                                          <p:spTgt spid="4"/>
                                        </p:tgtEl>
                                      </p:cBhvr>
                                    </p:animEffect>
                                  </p:childTnLst>
                                </p:cTn>
                              </p:par>
                              <p:par>
                                <p:cTn id="53" presetID="18" presetClass="entr" presetSubtype="12" fill="hold" grpId="0" nodeType="withEffect">
                                  <p:stCondLst>
                                    <p:cond delay="0"/>
                                  </p:stCondLst>
                                  <p:childTnLst>
                                    <p:set>
                                      <p:cBhvr>
                                        <p:cTn id="54" dur="1" fill="hold">
                                          <p:stCondLst>
                                            <p:cond delay="0"/>
                                          </p:stCondLst>
                                        </p:cTn>
                                        <p:tgtEl>
                                          <p:spTgt spid="5"/>
                                        </p:tgtEl>
                                        <p:attrNameLst>
                                          <p:attrName>style.visibility</p:attrName>
                                        </p:attrNameLst>
                                      </p:cBhvr>
                                      <p:to>
                                        <p:strVal val="visible"/>
                                      </p:to>
                                    </p:set>
                                    <p:animEffect transition="in" filter="strips(downLeft)">
                                      <p:cBhvr>
                                        <p:cTn id="55" dur="2000"/>
                                        <p:tgtEl>
                                          <p:spTgt spid="5"/>
                                        </p:tgtEl>
                                      </p:cBhvr>
                                    </p:animEffect>
                                  </p:childTnLst>
                                </p:cTn>
                              </p:par>
                              <p:par>
                                <p:cTn id="56" presetID="18" presetClass="entr" presetSubtype="12" fill="hold" grpId="0" nodeType="withEffect">
                                  <p:stCondLst>
                                    <p:cond delay="0"/>
                                  </p:stCondLst>
                                  <p:childTnLst>
                                    <p:set>
                                      <p:cBhvr>
                                        <p:cTn id="57" dur="1" fill="hold">
                                          <p:stCondLst>
                                            <p:cond delay="0"/>
                                          </p:stCondLst>
                                        </p:cTn>
                                        <p:tgtEl>
                                          <p:spTgt spid="8"/>
                                        </p:tgtEl>
                                        <p:attrNameLst>
                                          <p:attrName>style.visibility</p:attrName>
                                        </p:attrNameLst>
                                      </p:cBhvr>
                                      <p:to>
                                        <p:strVal val="visible"/>
                                      </p:to>
                                    </p:set>
                                    <p:animEffect transition="in" filter="strips(downLeft)">
                                      <p:cBhvr>
                                        <p:cTn id="58" dur="2000"/>
                                        <p:tgtEl>
                                          <p:spTgt spid="8"/>
                                        </p:tgtEl>
                                      </p:cBhvr>
                                    </p:animEffect>
                                  </p:childTnLst>
                                </p:cTn>
                              </p:par>
                              <p:par>
                                <p:cTn id="59" presetID="18" presetClass="entr" presetSubtype="6" fill="hold" grpId="0" nodeType="withEffect">
                                  <p:stCondLst>
                                    <p:cond delay="0"/>
                                  </p:stCondLst>
                                  <p:childTnLst>
                                    <p:set>
                                      <p:cBhvr>
                                        <p:cTn id="60" dur="1" fill="hold">
                                          <p:stCondLst>
                                            <p:cond delay="0"/>
                                          </p:stCondLst>
                                        </p:cTn>
                                        <p:tgtEl>
                                          <p:spTgt spid="6"/>
                                        </p:tgtEl>
                                        <p:attrNameLst>
                                          <p:attrName>style.visibility</p:attrName>
                                        </p:attrNameLst>
                                      </p:cBhvr>
                                      <p:to>
                                        <p:strVal val="visible"/>
                                      </p:to>
                                    </p:set>
                                    <p:animEffect transition="in" filter="strips(downRight)">
                                      <p:cBhvr>
                                        <p:cTn id="61" dur="2000"/>
                                        <p:tgtEl>
                                          <p:spTgt spid="6"/>
                                        </p:tgtEl>
                                      </p:cBhvr>
                                    </p:animEffect>
                                  </p:childTnLst>
                                </p:cTn>
                              </p:par>
                              <p:par>
                                <p:cTn id="62" presetID="18" presetClass="entr" presetSubtype="6" fill="hold" grpId="0" nodeType="withEffect">
                                  <p:stCondLst>
                                    <p:cond delay="0"/>
                                  </p:stCondLst>
                                  <p:childTnLst>
                                    <p:set>
                                      <p:cBhvr>
                                        <p:cTn id="63" dur="1" fill="hold">
                                          <p:stCondLst>
                                            <p:cond delay="0"/>
                                          </p:stCondLst>
                                        </p:cTn>
                                        <p:tgtEl>
                                          <p:spTgt spid="7"/>
                                        </p:tgtEl>
                                        <p:attrNameLst>
                                          <p:attrName>style.visibility</p:attrName>
                                        </p:attrNameLst>
                                      </p:cBhvr>
                                      <p:to>
                                        <p:strVal val="visible"/>
                                      </p:to>
                                    </p:set>
                                    <p:animEffect transition="in" filter="strips(downRight)">
                                      <p:cBhvr>
                                        <p:cTn id="64" dur="2000"/>
                                        <p:tgtEl>
                                          <p:spTgt spid="7"/>
                                        </p:tgtEl>
                                      </p:cBhvr>
                                    </p:animEffect>
                                  </p:childTnLst>
                                </p:cTn>
                              </p:par>
                              <p:par>
                                <p:cTn id="65" presetID="18" presetClass="entr" presetSubtype="6" fill="hold" grpId="0" nodeType="withEffect">
                                  <p:stCondLst>
                                    <p:cond delay="0"/>
                                  </p:stCondLst>
                                  <p:childTnLst>
                                    <p:set>
                                      <p:cBhvr>
                                        <p:cTn id="66" dur="1" fill="hold">
                                          <p:stCondLst>
                                            <p:cond delay="0"/>
                                          </p:stCondLst>
                                        </p:cTn>
                                        <p:tgtEl>
                                          <p:spTgt spid="9"/>
                                        </p:tgtEl>
                                        <p:attrNameLst>
                                          <p:attrName>style.visibility</p:attrName>
                                        </p:attrNameLst>
                                      </p:cBhvr>
                                      <p:to>
                                        <p:strVal val="visible"/>
                                      </p:to>
                                    </p:set>
                                    <p:animEffect transition="in" filter="strips(downRight)">
                                      <p:cBhvr>
                                        <p:cTn id="67" dur="2000"/>
                                        <p:tgtEl>
                                          <p:spTgt spid="9"/>
                                        </p:tgtEl>
                                      </p:cBhvr>
                                    </p:animEffect>
                                  </p:childTnLst>
                                </p:cTn>
                              </p:par>
                            </p:childTnLst>
                          </p:cTn>
                        </p:par>
                        <p:par>
                          <p:cTn id="68" fill="hold">
                            <p:stCondLst>
                              <p:cond delay="2000"/>
                            </p:stCondLst>
                            <p:childTnLst>
                              <p:par>
                                <p:cTn id="69" presetID="16" presetClass="exit" presetSubtype="42" fill="hold" grpId="2" nodeType="afterEffect">
                                  <p:stCondLst>
                                    <p:cond delay="0"/>
                                  </p:stCondLst>
                                  <p:childTnLst>
                                    <p:animEffect transition="out" filter="barn(outHorizontal)">
                                      <p:cBhvr>
                                        <p:cTn id="70" dur="2000"/>
                                        <p:tgtEl>
                                          <p:spTgt spid="10"/>
                                        </p:tgtEl>
                                      </p:cBhvr>
                                    </p:animEffect>
                                    <p:set>
                                      <p:cBhvr>
                                        <p:cTn id="71" dur="1" fill="hold">
                                          <p:stCondLst>
                                            <p:cond delay="1999"/>
                                          </p:stCondLst>
                                        </p:cTn>
                                        <p:tgtEl>
                                          <p:spTgt spid="10"/>
                                        </p:tgtEl>
                                        <p:attrNameLst>
                                          <p:attrName>style.visibility</p:attrName>
                                        </p:attrNameLst>
                                      </p:cBhvr>
                                      <p:to>
                                        <p:strVal val="hidden"/>
                                      </p:to>
                                    </p:set>
                                  </p:childTnLst>
                                </p:cTn>
                              </p:par>
                              <p:par>
                                <p:cTn id="72" presetID="16" presetClass="exit" presetSubtype="42" fill="hold" grpId="2" nodeType="withEffect">
                                  <p:stCondLst>
                                    <p:cond delay="0"/>
                                  </p:stCondLst>
                                  <p:childTnLst>
                                    <p:animEffect transition="out" filter="barn(outHorizontal)">
                                      <p:cBhvr>
                                        <p:cTn id="73" dur="2000"/>
                                        <p:tgtEl>
                                          <p:spTgt spid="11"/>
                                        </p:tgtEl>
                                      </p:cBhvr>
                                    </p:animEffect>
                                    <p:set>
                                      <p:cBhvr>
                                        <p:cTn id="74" dur="1" fill="hold">
                                          <p:stCondLst>
                                            <p:cond delay="1999"/>
                                          </p:stCondLst>
                                        </p:cTn>
                                        <p:tgtEl>
                                          <p:spTgt spid="11"/>
                                        </p:tgtEl>
                                        <p:attrNameLst>
                                          <p:attrName>style.visibility</p:attrName>
                                        </p:attrNameLst>
                                      </p:cBhvr>
                                      <p:to>
                                        <p:strVal val="hidden"/>
                                      </p:to>
                                    </p:set>
                                  </p:childTnLst>
                                </p:cTn>
                              </p:par>
                              <p:par>
                                <p:cTn id="75" presetID="16" presetClass="exit" presetSubtype="42" fill="hold" grpId="2" nodeType="withEffect">
                                  <p:stCondLst>
                                    <p:cond delay="0"/>
                                  </p:stCondLst>
                                  <p:childTnLst>
                                    <p:animEffect transition="out" filter="barn(outHorizontal)">
                                      <p:cBhvr>
                                        <p:cTn id="76" dur="2000"/>
                                        <p:tgtEl>
                                          <p:spTgt spid="12"/>
                                        </p:tgtEl>
                                      </p:cBhvr>
                                    </p:animEffect>
                                    <p:set>
                                      <p:cBhvr>
                                        <p:cTn id="77" dur="1" fill="hold">
                                          <p:stCondLst>
                                            <p:cond delay="1999"/>
                                          </p:stCondLst>
                                        </p:cTn>
                                        <p:tgtEl>
                                          <p:spTgt spid="12"/>
                                        </p:tgtEl>
                                        <p:attrNameLst>
                                          <p:attrName>style.visibility</p:attrName>
                                        </p:attrNameLst>
                                      </p:cBhvr>
                                      <p:to>
                                        <p:strVal val="hidden"/>
                                      </p:to>
                                    </p:set>
                                  </p:childTnLst>
                                </p:cTn>
                              </p:par>
                              <p:par>
                                <p:cTn id="78" presetID="16" presetClass="exit" presetSubtype="42" fill="hold" grpId="2" nodeType="withEffect">
                                  <p:stCondLst>
                                    <p:cond delay="0"/>
                                  </p:stCondLst>
                                  <p:childTnLst>
                                    <p:animEffect transition="out" filter="barn(outHorizontal)">
                                      <p:cBhvr>
                                        <p:cTn id="79" dur="2000"/>
                                        <p:tgtEl>
                                          <p:spTgt spid="13"/>
                                        </p:tgtEl>
                                      </p:cBhvr>
                                    </p:animEffect>
                                    <p:set>
                                      <p:cBhvr>
                                        <p:cTn id="80" dur="1" fill="hold">
                                          <p:stCondLst>
                                            <p:cond delay="1999"/>
                                          </p:stCondLst>
                                        </p:cTn>
                                        <p:tgtEl>
                                          <p:spTgt spid="13"/>
                                        </p:tgtEl>
                                        <p:attrNameLst>
                                          <p:attrName>style.visibility</p:attrName>
                                        </p:attrNameLst>
                                      </p:cBhvr>
                                      <p:to>
                                        <p:strVal val="hidden"/>
                                      </p:to>
                                    </p:set>
                                  </p:childTnLst>
                                </p:cTn>
                              </p:par>
                              <p:par>
                                <p:cTn id="81" presetID="16" presetClass="exit" presetSubtype="42" fill="hold" grpId="2" nodeType="withEffect">
                                  <p:stCondLst>
                                    <p:cond delay="0"/>
                                  </p:stCondLst>
                                  <p:childTnLst>
                                    <p:animEffect transition="out" filter="barn(outHorizontal)">
                                      <p:cBhvr>
                                        <p:cTn id="82" dur="2000"/>
                                        <p:tgtEl>
                                          <p:spTgt spid="14"/>
                                        </p:tgtEl>
                                      </p:cBhvr>
                                    </p:animEffect>
                                    <p:set>
                                      <p:cBhvr>
                                        <p:cTn id="83" dur="1" fill="hold">
                                          <p:stCondLst>
                                            <p:cond delay="1999"/>
                                          </p:stCondLst>
                                        </p:cTn>
                                        <p:tgtEl>
                                          <p:spTgt spid="14"/>
                                        </p:tgtEl>
                                        <p:attrNameLst>
                                          <p:attrName>style.visibility</p:attrName>
                                        </p:attrNameLst>
                                      </p:cBhvr>
                                      <p:to>
                                        <p:strVal val="hidden"/>
                                      </p:to>
                                    </p:set>
                                  </p:childTnLst>
                                </p:cTn>
                              </p:par>
                              <p:par>
                                <p:cTn id="84" presetID="16" presetClass="exit" presetSubtype="42" fill="hold" grpId="2" nodeType="withEffect">
                                  <p:stCondLst>
                                    <p:cond delay="0"/>
                                  </p:stCondLst>
                                  <p:childTnLst>
                                    <p:animEffect transition="out" filter="barn(outHorizontal)">
                                      <p:cBhvr>
                                        <p:cTn id="85" dur="2000"/>
                                        <p:tgtEl>
                                          <p:spTgt spid="15"/>
                                        </p:tgtEl>
                                      </p:cBhvr>
                                    </p:animEffect>
                                    <p:set>
                                      <p:cBhvr>
                                        <p:cTn id="86" dur="1" fill="hold">
                                          <p:stCondLst>
                                            <p:cond delay="1999"/>
                                          </p:stCondLst>
                                        </p:cTn>
                                        <p:tgtEl>
                                          <p:spTgt spid="15"/>
                                        </p:tgtEl>
                                        <p:attrNameLst>
                                          <p:attrName>style.visibility</p:attrName>
                                        </p:attrNameLst>
                                      </p:cBhvr>
                                      <p:to>
                                        <p:strVal val="hidden"/>
                                      </p:to>
                                    </p:set>
                                  </p:childTnLst>
                                </p:cTn>
                              </p:par>
                              <p:par>
                                <p:cTn id="87" presetID="18" presetClass="exit" presetSubtype="12" fill="hold" grpId="1" nodeType="withEffect">
                                  <p:stCondLst>
                                    <p:cond delay="0"/>
                                  </p:stCondLst>
                                  <p:childTnLst>
                                    <p:animEffect transition="out" filter="strips(downLeft)">
                                      <p:cBhvr>
                                        <p:cTn id="88" dur="2000"/>
                                        <p:tgtEl>
                                          <p:spTgt spid="6"/>
                                        </p:tgtEl>
                                      </p:cBhvr>
                                    </p:animEffect>
                                    <p:set>
                                      <p:cBhvr>
                                        <p:cTn id="89" dur="1" fill="hold">
                                          <p:stCondLst>
                                            <p:cond delay="1999"/>
                                          </p:stCondLst>
                                        </p:cTn>
                                        <p:tgtEl>
                                          <p:spTgt spid="6"/>
                                        </p:tgtEl>
                                        <p:attrNameLst>
                                          <p:attrName>style.visibility</p:attrName>
                                        </p:attrNameLst>
                                      </p:cBhvr>
                                      <p:to>
                                        <p:strVal val="hidden"/>
                                      </p:to>
                                    </p:set>
                                  </p:childTnLst>
                                </p:cTn>
                              </p:par>
                              <p:par>
                                <p:cTn id="90" presetID="18" presetClass="exit" presetSubtype="12" fill="hold" grpId="1" nodeType="withEffect">
                                  <p:stCondLst>
                                    <p:cond delay="0"/>
                                  </p:stCondLst>
                                  <p:childTnLst>
                                    <p:animEffect transition="out" filter="strips(downLeft)">
                                      <p:cBhvr>
                                        <p:cTn id="91" dur="2000"/>
                                        <p:tgtEl>
                                          <p:spTgt spid="7"/>
                                        </p:tgtEl>
                                      </p:cBhvr>
                                    </p:animEffect>
                                    <p:set>
                                      <p:cBhvr>
                                        <p:cTn id="92" dur="1" fill="hold">
                                          <p:stCondLst>
                                            <p:cond delay="1999"/>
                                          </p:stCondLst>
                                        </p:cTn>
                                        <p:tgtEl>
                                          <p:spTgt spid="7"/>
                                        </p:tgtEl>
                                        <p:attrNameLst>
                                          <p:attrName>style.visibility</p:attrName>
                                        </p:attrNameLst>
                                      </p:cBhvr>
                                      <p:to>
                                        <p:strVal val="hidden"/>
                                      </p:to>
                                    </p:set>
                                  </p:childTnLst>
                                </p:cTn>
                              </p:par>
                              <p:par>
                                <p:cTn id="93" presetID="18" presetClass="exit" presetSubtype="12" fill="hold" grpId="1" nodeType="withEffect">
                                  <p:stCondLst>
                                    <p:cond delay="0"/>
                                  </p:stCondLst>
                                  <p:childTnLst>
                                    <p:animEffect transition="out" filter="strips(downLeft)">
                                      <p:cBhvr>
                                        <p:cTn id="94" dur="2000"/>
                                        <p:tgtEl>
                                          <p:spTgt spid="9"/>
                                        </p:tgtEl>
                                      </p:cBhvr>
                                    </p:animEffect>
                                    <p:set>
                                      <p:cBhvr>
                                        <p:cTn id="95" dur="1" fill="hold">
                                          <p:stCondLst>
                                            <p:cond delay="1999"/>
                                          </p:stCondLst>
                                        </p:cTn>
                                        <p:tgtEl>
                                          <p:spTgt spid="9"/>
                                        </p:tgtEl>
                                        <p:attrNameLst>
                                          <p:attrName>style.visibility</p:attrName>
                                        </p:attrNameLst>
                                      </p:cBhvr>
                                      <p:to>
                                        <p:strVal val="hidden"/>
                                      </p:to>
                                    </p:set>
                                  </p:childTnLst>
                                </p:cTn>
                              </p:par>
                              <p:par>
                                <p:cTn id="96" presetID="18" presetClass="exit" presetSubtype="6" fill="hold" grpId="1" nodeType="withEffect">
                                  <p:stCondLst>
                                    <p:cond delay="0"/>
                                  </p:stCondLst>
                                  <p:childTnLst>
                                    <p:animEffect transition="out" filter="strips(downRight)">
                                      <p:cBhvr>
                                        <p:cTn id="97" dur="2000"/>
                                        <p:tgtEl>
                                          <p:spTgt spid="4"/>
                                        </p:tgtEl>
                                      </p:cBhvr>
                                    </p:animEffect>
                                    <p:set>
                                      <p:cBhvr>
                                        <p:cTn id="98" dur="1" fill="hold">
                                          <p:stCondLst>
                                            <p:cond delay="1999"/>
                                          </p:stCondLst>
                                        </p:cTn>
                                        <p:tgtEl>
                                          <p:spTgt spid="4"/>
                                        </p:tgtEl>
                                        <p:attrNameLst>
                                          <p:attrName>style.visibility</p:attrName>
                                        </p:attrNameLst>
                                      </p:cBhvr>
                                      <p:to>
                                        <p:strVal val="hidden"/>
                                      </p:to>
                                    </p:set>
                                  </p:childTnLst>
                                </p:cTn>
                              </p:par>
                              <p:par>
                                <p:cTn id="99" presetID="18" presetClass="exit" presetSubtype="6" fill="hold" grpId="1" nodeType="withEffect">
                                  <p:stCondLst>
                                    <p:cond delay="0"/>
                                  </p:stCondLst>
                                  <p:childTnLst>
                                    <p:animEffect transition="out" filter="strips(downRight)">
                                      <p:cBhvr>
                                        <p:cTn id="100" dur="2000"/>
                                        <p:tgtEl>
                                          <p:spTgt spid="5"/>
                                        </p:tgtEl>
                                      </p:cBhvr>
                                    </p:animEffect>
                                    <p:set>
                                      <p:cBhvr>
                                        <p:cTn id="101" dur="1" fill="hold">
                                          <p:stCondLst>
                                            <p:cond delay="1999"/>
                                          </p:stCondLst>
                                        </p:cTn>
                                        <p:tgtEl>
                                          <p:spTgt spid="5"/>
                                        </p:tgtEl>
                                        <p:attrNameLst>
                                          <p:attrName>style.visibility</p:attrName>
                                        </p:attrNameLst>
                                      </p:cBhvr>
                                      <p:to>
                                        <p:strVal val="hidden"/>
                                      </p:to>
                                    </p:set>
                                  </p:childTnLst>
                                </p:cTn>
                              </p:par>
                              <p:par>
                                <p:cTn id="102" presetID="18" presetClass="exit" presetSubtype="6" fill="hold" grpId="1" nodeType="withEffect">
                                  <p:stCondLst>
                                    <p:cond delay="0"/>
                                  </p:stCondLst>
                                  <p:childTnLst>
                                    <p:animEffect transition="out" filter="strips(downRight)">
                                      <p:cBhvr>
                                        <p:cTn id="103" dur="2000"/>
                                        <p:tgtEl>
                                          <p:spTgt spid="8"/>
                                        </p:tgtEl>
                                      </p:cBhvr>
                                    </p:animEffect>
                                    <p:set>
                                      <p:cBhvr>
                                        <p:cTn id="104" dur="1" fill="hold">
                                          <p:stCondLst>
                                            <p:cond delay="1999"/>
                                          </p:stCondLst>
                                        </p:cTn>
                                        <p:tgtEl>
                                          <p:spTgt spid="8"/>
                                        </p:tgtEl>
                                        <p:attrNameLst>
                                          <p:attrName>style.visibility</p:attrName>
                                        </p:attrNameLst>
                                      </p:cBhvr>
                                      <p:to>
                                        <p:strVal val="hidden"/>
                                      </p:to>
                                    </p:set>
                                  </p:childTnLst>
                                </p:cTn>
                              </p:par>
                              <p:par>
                                <p:cTn id="105" presetID="23" presetClass="entr" presetSubtype="272" fill="hold" nodeType="withEffect">
                                  <p:stCondLst>
                                    <p:cond delay="0"/>
                                  </p:stCondLst>
                                  <p:childTnLst>
                                    <p:set>
                                      <p:cBhvr>
                                        <p:cTn id="106" dur="1" fill="hold">
                                          <p:stCondLst>
                                            <p:cond delay="0"/>
                                          </p:stCondLst>
                                        </p:cTn>
                                        <p:tgtEl>
                                          <p:spTgt spid="2"/>
                                        </p:tgtEl>
                                        <p:attrNameLst>
                                          <p:attrName>style.visibility</p:attrName>
                                        </p:attrNameLst>
                                      </p:cBhvr>
                                      <p:to>
                                        <p:strVal val="visible"/>
                                      </p:to>
                                    </p:set>
                                    <p:anim calcmode="lin" valueType="num">
                                      <p:cBhvr>
                                        <p:cTn id="107" dur="2000" fill="hold"/>
                                        <p:tgtEl>
                                          <p:spTgt spid="2"/>
                                        </p:tgtEl>
                                        <p:attrNameLst>
                                          <p:attrName>ppt_w</p:attrName>
                                        </p:attrNameLst>
                                      </p:cBhvr>
                                      <p:tavLst>
                                        <p:tav tm="0">
                                          <p:val>
                                            <p:strVal val="2/3*#ppt_w"/>
                                          </p:val>
                                        </p:tav>
                                        <p:tav tm="100000">
                                          <p:val>
                                            <p:strVal val="#ppt_w"/>
                                          </p:val>
                                        </p:tav>
                                      </p:tavLst>
                                    </p:anim>
                                    <p:anim calcmode="lin" valueType="num">
                                      <p:cBhvr>
                                        <p:cTn id="108" dur="2000" fill="hold"/>
                                        <p:tgtEl>
                                          <p:spTgt spid="2"/>
                                        </p:tgtEl>
                                        <p:attrNameLst>
                                          <p:attrName>ppt_h</p:attrName>
                                        </p:attrNameLst>
                                      </p:cBhvr>
                                      <p:tavLst>
                                        <p:tav tm="0">
                                          <p:val>
                                            <p:strVal val="2/3*#ppt_h"/>
                                          </p:val>
                                        </p:tav>
                                        <p:tav tm="100000">
                                          <p:val>
                                            <p:strVal val="#ppt_h"/>
                                          </p:val>
                                        </p:tav>
                                      </p:tavLst>
                                    </p:anim>
                                  </p:childTnLst>
                                </p:cTn>
                              </p:par>
                              <p:par>
                                <p:cTn id="109" presetID="4" presetClass="entr" presetSubtype="32" fill="hold" nodeType="withEffect">
                                  <p:stCondLst>
                                    <p:cond delay="0"/>
                                  </p:stCondLst>
                                  <p:childTnLst>
                                    <p:set>
                                      <p:cBhvr>
                                        <p:cTn id="110" dur="1" fill="hold">
                                          <p:stCondLst>
                                            <p:cond delay="0"/>
                                          </p:stCondLst>
                                        </p:cTn>
                                        <p:tgtEl>
                                          <p:spTgt spid="2"/>
                                        </p:tgtEl>
                                        <p:attrNameLst>
                                          <p:attrName>style.visibility</p:attrName>
                                        </p:attrNameLst>
                                      </p:cBhvr>
                                      <p:to>
                                        <p:strVal val="visible"/>
                                      </p:to>
                                    </p:set>
                                    <p:animEffect transition="in" filter="box(out)">
                                      <p:cBhvr>
                                        <p:cTn id="111"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bg>
      <p:bgPr>
        <a:solidFill>
          <a:srgbClr val="603614"/>
        </a:solidFill>
        <a:effectLst/>
      </p:bgPr>
    </p:bg>
    <p:spTree>
      <p:nvGrpSpPr>
        <p:cNvPr id="1" name=""/>
        <p:cNvGrpSpPr/>
        <p:nvPr/>
      </p:nvGrpSpPr>
      <p:grpSpPr>
        <a:xfrm>
          <a:off x="0" y="0"/>
          <a:ext cx="0" cy="0"/>
          <a:chOff x="0" y="0"/>
          <a:chExt cx="0" cy="0"/>
        </a:xfrm>
      </p:grpSpPr>
      <p:pic>
        <p:nvPicPr>
          <p:cNvPr id="2" name="1 Imagen" descr="198973_kon-uzda-lejce-lampa.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
        <p:nvSpPr>
          <p:cNvPr id="4" name="3 Triángulo rectángulo"/>
          <p:cNvSpPr/>
          <p:nvPr/>
        </p:nvSpPr>
        <p:spPr>
          <a:xfrm flipV="1">
            <a:off x="0" y="0"/>
            <a:ext cx="9144000" cy="6858000"/>
          </a:xfrm>
          <a:prstGeom prst="rtTriangle">
            <a:avLst/>
          </a:prstGeom>
          <a:gradFill flip="none" rotWithShape="1">
            <a:gsLst>
              <a:gs pos="0">
                <a:srgbClr val="E5AD75">
                  <a:shade val="30000"/>
                  <a:satMod val="115000"/>
                  <a:alpha val="0"/>
                </a:srgbClr>
              </a:gs>
              <a:gs pos="50000">
                <a:srgbClr val="E5AD75">
                  <a:shade val="67500"/>
                  <a:satMod val="115000"/>
                </a:srgbClr>
              </a:gs>
              <a:gs pos="100000">
                <a:srgbClr val="E5AD75">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Triángulo rectángulo"/>
          <p:cNvSpPr/>
          <p:nvPr/>
        </p:nvSpPr>
        <p:spPr>
          <a:xfrm rot="5400000" flipH="1" flipV="1">
            <a:off x="1143000" y="-1143000"/>
            <a:ext cx="6858000" cy="9144000"/>
          </a:xfrm>
          <a:prstGeom prst="rtTriangle">
            <a:avLst/>
          </a:prstGeom>
          <a:gradFill flip="none" rotWithShape="1">
            <a:gsLst>
              <a:gs pos="0">
                <a:srgbClr val="E5AD75">
                  <a:shade val="30000"/>
                  <a:satMod val="115000"/>
                  <a:alpha val="0"/>
                </a:srgbClr>
              </a:gs>
              <a:gs pos="50000">
                <a:srgbClr val="E5AD75">
                  <a:shade val="67500"/>
                  <a:satMod val="115000"/>
                </a:srgbClr>
              </a:gs>
              <a:gs pos="100000">
                <a:srgbClr val="E5AD75">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riángulo rectángulo"/>
          <p:cNvSpPr/>
          <p:nvPr/>
        </p:nvSpPr>
        <p:spPr>
          <a:xfrm flipV="1">
            <a:off x="0" y="0"/>
            <a:ext cx="6500826" cy="6858000"/>
          </a:xfrm>
          <a:prstGeom prst="rtTriangle">
            <a:avLst/>
          </a:prstGeom>
          <a:gradFill flip="none" rotWithShape="1">
            <a:gsLst>
              <a:gs pos="0">
                <a:srgbClr val="51361B">
                  <a:shade val="30000"/>
                  <a:satMod val="115000"/>
                  <a:alpha val="0"/>
                </a:srgbClr>
              </a:gs>
              <a:gs pos="50000">
                <a:srgbClr val="51361B">
                  <a:shade val="67500"/>
                  <a:satMod val="115000"/>
                </a:srgbClr>
              </a:gs>
              <a:gs pos="100000">
                <a:srgbClr val="51361B">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rectángulo"/>
          <p:cNvSpPr/>
          <p:nvPr/>
        </p:nvSpPr>
        <p:spPr>
          <a:xfrm rot="5400000" flipH="1" flipV="1">
            <a:off x="2250277" y="-35723"/>
            <a:ext cx="4643446" cy="9144000"/>
          </a:xfrm>
          <a:prstGeom prst="rtTriangle">
            <a:avLst/>
          </a:prstGeom>
          <a:gradFill flip="none" rotWithShape="1">
            <a:gsLst>
              <a:gs pos="0">
                <a:srgbClr val="51361B">
                  <a:shade val="30000"/>
                  <a:satMod val="115000"/>
                  <a:alpha val="0"/>
                </a:srgbClr>
              </a:gs>
              <a:gs pos="50000">
                <a:srgbClr val="51361B">
                  <a:shade val="67500"/>
                  <a:satMod val="115000"/>
                </a:srgbClr>
              </a:gs>
              <a:gs pos="100000">
                <a:srgbClr val="51361B">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0" y="0"/>
            <a:ext cx="9144000" cy="6858000"/>
          </a:xfrm>
          <a:prstGeom prst="rect">
            <a:avLst/>
          </a:prstGeom>
          <a:gradFill flip="none" rotWithShape="1">
            <a:gsLst>
              <a:gs pos="0">
                <a:srgbClr val="D6B19C"/>
              </a:gs>
              <a:gs pos="30000">
                <a:srgbClr val="D49E6C"/>
              </a:gs>
              <a:gs pos="70000">
                <a:srgbClr val="A65528"/>
              </a:gs>
              <a:gs pos="100000">
                <a:srgbClr val="663012"/>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par>
                                <p:cTn id="8" presetID="17" presetClass="entr" presetSubtype="8" fill="hold" grpId="1"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3000" fill="hold"/>
                                        <p:tgtEl>
                                          <p:spTgt spid="6"/>
                                        </p:tgtEl>
                                        <p:attrNameLst>
                                          <p:attrName>ppt_x</p:attrName>
                                        </p:attrNameLst>
                                      </p:cBhvr>
                                      <p:tavLst>
                                        <p:tav tm="0">
                                          <p:val>
                                            <p:strVal val="#ppt_x-#ppt_w/2"/>
                                          </p:val>
                                        </p:tav>
                                        <p:tav tm="100000">
                                          <p:val>
                                            <p:strVal val="#ppt_x"/>
                                          </p:val>
                                        </p:tav>
                                      </p:tavLst>
                                    </p:anim>
                                    <p:anim calcmode="lin" valueType="num">
                                      <p:cBhvr>
                                        <p:cTn id="11" dur="3000" fill="hold"/>
                                        <p:tgtEl>
                                          <p:spTgt spid="6"/>
                                        </p:tgtEl>
                                        <p:attrNameLst>
                                          <p:attrName>ppt_y</p:attrName>
                                        </p:attrNameLst>
                                      </p:cBhvr>
                                      <p:tavLst>
                                        <p:tav tm="0">
                                          <p:val>
                                            <p:strVal val="#ppt_y"/>
                                          </p:val>
                                        </p:tav>
                                        <p:tav tm="100000">
                                          <p:val>
                                            <p:strVal val="#ppt_y"/>
                                          </p:val>
                                        </p:tav>
                                      </p:tavLst>
                                    </p:anim>
                                    <p:anim calcmode="lin" valueType="num">
                                      <p:cBhvr>
                                        <p:cTn id="12" dur="3000" fill="hold"/>
                                        <p:tgtEl>
                                          <p:spTgt spid="6"/>
                                        </p:tgtEl>
                                        <p:attrNameLst>
                                          <p:attrName>ppt_w</p:attrName>
                                        </p:attrNameLst>
                                      </p:cBhvr>
                                      <p:tavLst>
                                        <p:tav tm="0">
                                          <p:val>
                                            <p:fltVal val="0"/>
                                          </p:val>
                                        </p:tav>
                                        <p:tav tm="100000">
                                          <p:val>
                                            <p:strVal val="#ppt_w"/>
                                          </p:val>
                                        </p:tav>
                                      </p:tavLst>
                                    </p:anim>
                                    <p:anim calcmode="lin" valueType="num">
                                      <p:cBhvr>
                                        <p:cTn id="13" dur="3000" fill="hold"/>
                                        <p:tgtEl>
                                          <p:spTgt spid="6"/>
                                        </p:tgtEl>
                                        <p:attrNameLst>
                                          <p:attrName>ppt_h</p:attrName>
                                        </p:attrNameLst>
                                      </p:cBhvr>
                                      <p:tavLst>
                                        <p:tav tm="0">
                                          <p:val>
                                            <p:strVal val="#ppt_h"/>
                                          </p:val>
                                        </p:tav>
                                        <p:tav tm="100000">
                                          <p:val>
                                            <p:strVal val="#ppt_h"/>
                                          </p:val>
                                        </p:tav>
                                      </p:tavLst>
                                    </p:anim>
                                  </p:childTnLst>
                                </p:cTn>
                              </p:par>
                              <p:par>
                                <p:cTn id="14" presetID="17" presetClass="entr" presetSubtype="8" fill="hold" grpId="1"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ppt_x</p:attrName>
                                        </p:attrNameLst>
                                      </p:cBhvr>
                                      <p:tavLst>
                                        <p:tav tm="0">
                                          <p:val>
                                            <p:strVal val="#ppt_x-#ppt_w/2"/>
                                          </p:val>
                                        </p:tav>
                                        <p:tav tm="100000">
                                          <p:val>
                                            <p:strVal val="#ppt_x"/>
                                          </p:val>
                                        </p:tav>
                                      </p:tavLst>
                                    </p:anim>
                                    <p:anim calcmode="lin" valueType="num">
                                      <p:cBhvr>
                                        <p:cTn id="17" dur="3000" fill="hold"/>
                                        <p:tgtEl>
                                          <p:spTgt spid="4"/>
                                        </p:tgtEl>
                                        <p:attrNameLst>
                                          <p:attrName>ppt_y</p:attrName>
                                        </p:attrNameLst>
                                      </p:cBhvr>
                                      <p:tavLst>
                                        <p:tav tm="0">
                                          <p:val>
                                            <p:strVal val="#ppt_y"/>
                                          </p:val>
                                        </p:tav>
                                        <p:tav tm="100000">
                                          <p:val>
                                            <p:strVal val="#ppt_y"/>
                                          </p:val>
                                        </p:tav>
                                      </p:tavLst>
                                    </p:anim>
                                    <p:anim calcmode="lin" valueType="num">
                                      <p:cBhvr>
                                        <p:cTn id="18" dur="3000" fill="hold"/>
                                        <p:tgtEl>
                                          <p:spTgt spid="4"/>
                                        </p:tgtEl>
                                        <p:attrNameLst>
                                          <p:attrName>ppt_w</p:attrName>
                                        </p:attrNameLst>
                                      </p:cBhvr>
                                      <p:tavLst>
                                        <p:tav tm="0">
                                          <p:val>
                                            <p:fltVal val="0"/>
                                          </p:val>
                                        </p:tav>
                                        <p:tav tm="100000">
                                          <p:val>
                                            <p:strVal val="#ppt_w"/>
                                          </p:val>
                                        </p:tav>
                                      </p:tavLst>
                                    </p:anim>
                                    <p:anim calcmode="lin" valueType="num">
                                      <p:cBhvr>
                                        <p:cTn id="19" dur="3000" fill="hold"/>
                                        <p:tgtEl>
                                          <p:spTgt spid="4"/>
                                        </p:tgtEl>
                                        <p:attrNameLst>
                                          <p:attrName>ppt_h</p:attrName>
                                        </p:attrNameLst>
                                      </p:cBhvr>
                                      <p:tavLst>
                                        <p:tav tm="0">
                                          <p:val>
                                            <p:strVal val="#ppt_h"/>
                                          </p:val>
                                        </p:tav>
                                        <p:tav tm="100000">
                                          <p:val>
                                            <p:strVal val="#ppt_h"/>
                                          </p:val>
                                        </p:tav>
                                      </p:tavLst>
                                    </p:anim>
                                  </p:childTnLst>
                                </p:cTn>
                              </p:par>
                              <p:par>
                                <p:cTn id="20" presetID="17" presetClass="entr" presetSubtype="4" fill="hold" grpId="1"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3000" fill="hold"/>
                                        <p:tgtEl>
                                          <p:spTgt spid="7"/>
                                        </p:tgtEl>
                                        <p:attrNameLst>
                                          <p:attrName>ppt_x</p:attrName>
                                        </p:attrNameLst>
                                      </p:cBhvr>
                                      <p:tavLst>
                                        <p:tav tm="0">
                                          <p:val>
                                            <p:strVal val="#ppt_x"/>
                                          </p:val>
                                        </p:tav>
                                        <p:tav tm="100000">
                                          <p:val>
                                            <p:strVal val="#ppt_x"/>
                                          </p:val>
                                        </p:tav>
                                      </p:tavLst>
                                    </p:anim>
                                    <p:anim calcmode="lin" valueType="num">
                                      <p:cBhvr>
                                        <p:cTn id="23" dur="3000" fill="hold"/>
                                        <p:tgtEl>
                                          <p:spTgt spid="7"/>
                                        </p:tgtEl>
                                        <p:attrNameLst>
                                          <p:attrName>ppt_y</p:attrName>
                                        </p:attrNameLst>
                                      </p:cBhvr>
                                      <p:tavLst>
                                        <p:tav tm="0">
                                          <p:val>
                                            <p:strVal val="#ppt_y+#ppt_h/2"/>
                                          </p:val>
                                        </p:tav>
                                        <p:tav tm="100000">
                                          <p:val>
                                            <p:strVal val="#ppt_y"/>
                                          </p:val>
                                        </p:tav>
                                      </p:tavLst>
                                    </p:anim>
                                    <p:anim calcmode="lin" valueType="num">
                                      <p:cBhvr>
                                        <p:cTn id="24" dur="3000" fill="hold"/>
                                        <p:tgtEl>
                                          <p:spTgt spid="7"/>
                                        </p:tgtEl>
                                        <p:attrNameLst>
                                          <p:attrName>ppt_w</p:attrName>
                                        </p:attrNameLst>
                                      </p:cBhvr>
                                      <p:tavLst>
                                        <p:tav tm="0">
                                          <p:val>
                                            <p:strVal val="#ppt_w"/>
                                          </p:val>
                                        </p:tav>
                                        <p:tav tm="100000">
                                          <p:val>
                                            <p:strVal val="#ppt_w"/>
                                          </p:val>
                                        </p:tav>
                                      </p:tavLst>
                                    </p:anim>
                                    <p:anim calcmode="lin" valueType="num">
                                      <p:cBhvr>
                                        <p:cTn id="25" dur="3000" fill="hold"/>
                                        <p:tgtEl>
                                          <p:spTgt spid="7"/>
                                        </p:tgtEl>
                                        <p:attrNameLst>
                                          <p:attrName>ppt_h</p:attrName>
                                        </p:attrNameLst>
                                      </p:cBhvr>
                                      <p:tavLst>
                                        <p:tav tm="0">
                                          <p:val>
                                            <p:fltVal val="0"/>
                                          </p:val>
                                        </p:tav>
                                        <p:tav tm="100000">
                                          <p:val>
                                            <p:strVal val="#ppt_h"/>
                                          </p:val>
                                        </p:tav>
                                      </p:tavLst>
                                    </p:anim>
                                  </p:childTnLst>
                                </p:cTn>
                              </p:par>
                              <p:par>
                                <p:cTn id="26" presetID="17" presetClass="entr" presetSubtype="4" fill="hold" grpId="1" nodeType="withEffect">
                                  <p:stCondLst>
                                    <p:cond delay="0"/>
                                  </p:stCondLst>
                                  <p:childTnLst>
                                    <p:set>
                                      <p:cBhvr>
                                        <p:cTn id="27" dur="1" fill="hold">
                                          <p:stCondLst>
                                            <p:cond delay="0"/>
                                          </p:stCondLst>
                                        </p:cTn>
                                        <p:tgtEl>
                                          <p:spTgt spid="5"/>
                                        </p:tgtEl>
                                        <p:attrNameLst>
                                          <p:attrName>style.visibility</p:attrName>
                                        </p:attrNameLst>
                                      </p:cBhvr>
                                      <p:to>
                                        <p:strVal val="visible"/>
                                      </p:to>
                                    </p:set>
                                    <p:anim calcmode="lin" valueType="num">
                                      <p:cBhvr>
                                        <p:cTn id="28" dur="3000" fill="hold"/>
                                        <p:tgtEl>
                                          <p:spTgt spid="5"/>
                                        </p:tgtEl>
                                        <p:attrNameLst>
                                          <p:attrName>ppt_x</p:attrName>
                                        </p:attrNameLst>
                                      </p:cBhvr>
                                      <p:tavLst>
                                        <p:tav tm="0">
                                          <p:val>
                                            <p:strVal val="#ppt_x"/>
                                          </p:val>
                                        </p:tav>
                                        <p:tav tm="100000">
                                          <p:val>
                                            <p:strVal val="#ppt_x"/>
                                          </p:val>
                                        </p:tav>
                                      </p:tavLst>
                                    </p:anim>
                                    <p:anim calcmode="lin" valueType="num">
                                      <p:cBhvr>
                                        <p:cTn id="29" dur="3000" fill="hold"/>
                                        <p:tgtEl>
                                          <p:spTgt spid="5"/>
                                        </p:tgtEl>
                                        <p:attrNameLst>
                                          <p:attrName>ppt_y</p:attrName>
                                        </p:attrNameLst>
                                      </p:cBhvr>
                                      <p:tavLst>
                                        <p:tav tm="0">
                                          <p:val>
                                            <p:strVal val="#ppt_y+#ppt_h/2"/>
                                          </p:val>
                                        </p:tav>
                                        <p:tav tm="100000">
                                          <p:val>
                                            <p:strVal val="#ppt_y"/>
                                          </p:val>
                                        </p:tav>
                                      </p:tavLst>
                                    </p:anim>
                                    <p:anim calcmode="lin" valueType="num">
                                      <p:cBhvr>
                                        <p:cTn id="30" dur="3000" fill="hold"/>
                                        <p:tgtEl>
                                          <p:spTgt spid="5"/>
                                        </p:tgtEl>
                                        <p:attrNameLst>
                                          <p:attrName>ppt_w</p:attrName>
                                        </p:attrNameLst>
                                      </p:cBhvr>
                                      <p:tavLst>
                                        <p:tav tm="0">
                                          <p:val>
                                            <p:strVal val="#ppt_w"/>
                                          </p:val>
                                        </p:tav>
                                        <p:tav tm="100000">
                                          <p:val>
                                            <p:strVal val="#ppt_w"/>
                                          </p:val>
                                        </p:tav>
                                      </p:tavLst>
                                    </p:anim>
                                    <p:anim calcmode="lin" valueType="num">
                                      <p:cBhvr>
                                        <p:cTn id="31" dur="3000" fill="hold"/>
                                        <p:tgtEl>
                                          <p:spTgt spid="5"/>
                                        </p:tgtEl>
                                        <p:attrNameLst>
                                          <p:attrName>ppt_h</p:attrName>
                                        </p:attrNameLst>
                                      </p:cBhvr>
                                      <p:tavLst>
                                        <p:tav tm="0">
                                          <p:val>
                                            <p:fltVal val="0"/>
                                          </p:val>
                                        </p:tav>
                                        <p:tav tm="100000">
                                          <p:val>
                                            <p:strVal val="#ppt_h"/>
                                          </p:val>
                                        </p:tav>
                                      </p:tavLst>
                                    </p:anim>
                                  </p:childTnLst>
                                </p:cTn>
                              </p:par>
                            </p:childTnLst>
                          </p:cTn>
                        </p:par>
                        <p:par>
                          <p:cTn id="32" fill="hold">
                            <p:stCondLst>
                              <p:cond delay="3000"/>
                            </p:stCondLst>
                            <p:childTnLst>
                              <p:par>
                                <p:cTn id="33" presetID="17" presetClass="exit" presetSubtype="8" fill="hold" grpId="0" nodeType="afterEffect">
                                  <p:stCondLst>
                                    <p:cond delay="0"/>
                                  </p:stCondLst>
                                  <p:childTnLst>
                                    <p:anim calcmode="lin" valueType="num">
                                      <p:cBhvr>
                                        <p:cTn id="34" dur="3000"/>
                                        <p:tgtEl>
                                          <p:spTgt spid="4"/>
                                        </p:tgtEl>
                                        <p:attrNameLst>
                                          <p:attrName>ppt_x</p:attrName>
                                        </p:attrNameLst>
                                      </p:cBhvr>
                                      <p:tavLst>
                                        <p:tav tm="0">
                                          <p:val>
                                            <p:strVal val="ppt_x"/>
                                          </p:val>
                                        </p:tav>
                                        <p:tav tm="100000">
                                          <p:val>
                                            <p:strVal val="ppt_x-ppt_w/2"/>
                                          </p:val>
                                        </p:tav>
                                      </p:tavLst>
                                    </p:anim>
                                    <p:anim calcmode="lin" valueType="num">
                                      <p:cBhvr>
                                        <p:cTn id="35" dur="3000"/>
                                        <p:tgtEl>
                                          <p:spTgt spid="4"/>
                                        </p:tgtEl>
                                        <p:attrNameLst>
                                          <p:attrName>ppt_y</p:attrName>
                                        </p:attrNameLst>
                                      </p:cBhvr>
                                      <p:tavLst>
                                        <p:tav tm="0">
                                          <p:val>
                                            <p:strVal val="ppt_y"/>
                                          </p:val>
                                        </p:tav>
                                        <p:tav tm="100000">
                                          <p:val>
                                            <p:strVal val="ppt_y"/>
                                          </p:val>
                                        </p:tav>
                                      </p:tavLst>
                                    </p:anim>
                                    <p:anim calcmode="lin" valueType="num">
                                      <p:cBhvr>
                                        <p:cTn id="36" dur="3000"/>
                                        <p:tgtEl>
                                          <p:spTgt spid="4"/>
                                        </p:tgtEl>
                                        <p:attrNameLst>
                                          <p:attrName>ppt_w</p:attrName>
                                        </p:attrNameLst>
                                      </p:cBhvr>
                                      <p:tavLst>
                                        <p:tav tm="0">
                                          <p:val>
                                            <p:strVal val="ppt_w"/>
                                          </p:val>
                                        </p:tav>
                                        <p:tav tm="100000">
                                          <p:val>
                                            <p:fltVal val="0"/>
                                          </p:val>
                                        </p:tav>
                                      </p:tavLst>
                                    </p:anim>
                                    <p:anim calcmode="lin" valueType="num">
                                      <p:cBhvr>
                                        <p:cTn id="37" dur="3000"/>
                                        <p:tgtEl>
                                          <p:spTgt spid="4"/>
                                        </p:tgtEl>
                                        <p:attrNameLst>
                                          <p:attrName>ppt_h</p:attrName>
                                        </p:attrNameLst>
                                      </p:cBhvr>
                                      <p:tavLst>
                                        <p:tav tm="0">
                                          <p:val>
                                            <p:strVal val="ppt_h"/>
                                          </p:val>
                                        </p:tav>
                                        <p:tav tm="100000">
                                          <p:val>
                                            <p:strVal val="ppt_h"/>
                                          </p:val>
                                        </p:tav>
                                      </p:tavLst>
                                    </p:anim>
                                    <p:set>
                                      <p:cBhvr>
                                        <p:cTn id="38" dur="1" fill="hold">
                                          <p:stCondLst>
                                            <p:cond delay="2999"/>
                                          </p:stCondLst>
                                        </p:cTn>
                                        <p:tgtEl>
                                          <p:spTgt spid="4"/>
                                        </p:tgtEl>
                                        <p:attrNameLst>
                                          <p:attrName>style.visibility</p:attrName>
                                        </p:attrNameLst>
                                      </p:cBhvr>
                                      <p:to>
                                        <p:strVal val="hidden"/>
                                      </p:to>
                                    </p:set>
                                  </p:childTnLst>
                                </p:cTn>
                              </p:par>
                              <p:par>
                                <p:cTn id="39" presetID="17" presetClass="exit" presetSubtype="4" fill="hold" nodeType="withEffect">
                                  <p:stCondLst>
                                    <p:cond delay="0"/>
                                  </p:stCondLst>
                                  <p:childTnLst>
                                    <p:anim calcmode="lin" valueType="num">
                                      <p:cBhvr>
                                        <p:cTn id="40" dur="3000"/>
                                        <p:tgtEl>
                                          <p:spTgt spid="5"/>
                                        </p:tgtEl>
                                        <p:attrNameLst>
                                          <p:attrName>ppt_x</p:attrName>
                                        </p:attrNameLst>
                                      </p:cBhvr>
                                      <p:tavLst>
                                        <p:tav tm="0">
                                          <p:val>
                                            <p:strVal val="ppt_x"/>
                                          </p:val>
                                        </p:tav>
                                        <p:tav tm="100000">
                                          <p:val>
                                            <p:strVal val="ppt_x"/>
                                          </p:val>
                                        </p:tav>
                                      </p:tavLst>
                                    </p:anim>
                                    <p:anim calcmode="lin" valueType="num">
                                      <p:cBhvr>
                                        <p:cTn id="41" dur="3000"/>
                                        <p:tgtEl>
                                          <p:spTgt spid="5"/>
                                        </p:tgtEl>
                                        <p:attrNameLst>
                                          <p:attrName>ppt_y</p:attrName>
                                        </p:attrNameLst>
                                      </p:cBhvr>
                                      <p:tavLst>
                                        <p:tav tm="0">
                                          <p:val>
                                            <p:strVal val="ppt_y"/>
                                          </p:val>
                                        </p:tav>
                                        <p:tav tm="100000">
                                          <p:val>
                                            <p:strVal val="ppt_y+ppt_h/2"/>
                                          </p:val>
                                        </p:tav>
                                      </p:tavLst>
                                    </p:anim>
                                    <p:anim calcmode="lin" valueType="num">
                                      <p:cBhvr>
                                        <p:cTn id="42" dur="3000"/>
                                        <p:tgtEl>
                                          <p:spTgt spid="5"/>
                                        </p:tgtEl>
                                        <p:attrNameLst>
                                          <p:attrName>ppt_w</p:attrName>
                                        </p:attrNameLst>
                                      </p:cBhvr>
                                      <p:tavLst>
                                        <p:tav tm="0">
                                          <p:val>
                                            <p:strVal val="ppt_w"/>
                                          </p:val>
                                        </p:tav>
                                        <p:tav tm="100000">
                                          <p:val>
                                            <p:strVal val="ppt_w"/>
                                          </p:val>
                                        </p:tav>
                                      </p:tavLst>
                                    </p:anim>
                                    <p:anim calcmode="lin" valueType="num">
                                      <p:cBhvr>
                                        <p:cTn id="43" dur="3000"/>
                                        <p:tgtEl>
                                          <p:spTgt spid="5"/>
                                        </p:tgtEl>
                                        <p:attrNameLst>
                                          <p:attrName>ppt_h</p:attrName>
                                        </p:attrNameLst>
                                      </p:cBhvr>
                                      <p:tavLst>
                                        <p:tav tm="0">
                                          <p:val>
                                            <p:strVal val="ppt_h"/>
                                          </p:val>
                                        </p:tav>
                                        <p:tav tm="100000">
                                          <p:val>
                                            <p:fltVal val="0"/>
                                          </p:val>
                                        </p:tav>
                                      </p:tavLst>
                                    </p:anim>
                                    <p:set>
                                      <p:cBhvr>
                                        <p:cTn id="44" dur="1" fill="hold">
                                          <p:stCondLst>
                                            <p:cond delay="2999"/>
                                          </p:stCondLst>
                                        </p:cTn>
                                        <p:tgtEl>
                                          <p:spTgt spid="5"/>
                                        </p:tgtEl>
                                        <p:attrNameLst>
                                          <p:attrName>style.visibility</p:attrName>
                                        </p:attrNameLst>
                                      </p:cBhvr>
                                      <p:to>
                                        <p:strVal val="hidden"/>
                                      </p:to>
                                    </p:set>
                                  </p:childTnLst>
                                </p:cTn>
                              </p:par>
                              <p:par>
                                <p:cTn id="45" presetID="17" presetClass="exit" presetSubtype="8" fill="hold" nodeType="withEffect">
                                  <p:stCondLst>
                                    <p:cond delay="0"/>
                                  </p:stCondLst>
                                  <p:childTnLst>
                                    <p:anim calcmode="lin" valueType="num">
                                      <p:cBhvr>
                                        <p:cTn id="46" dur="3000"/>
                                        <p:tgtEl>
                                          <p:spTgt spid="6"/>
                                        </p:tgtEl>
                                        <p:attrNameLst>
                                          <p:attrName>ppt_x</p:attrName>
                                        </p:attrNameLst>
                                      </p:cBhvr>
                                      <p:tavLst>
                                        <p:tav tm="0">
                                          <p:val>
                                            <p:strVal val="ppt_x"/>
                                          </p:val>
                                        </p:tav>
                                        <p:tav tm="100000">
                                          <p:val>
                                            <p:strVal val="ppt_x-ppt_w/2"/>
                                          </p:val>
                                        </p:tav>
                                      </p:tavLst>
                                    </p:anim>
                                    <p:anim calcmode="lin" valueType="num">
                                      <p:cBhvr>
                                        <p:cTn id="47" dur="3000"/>
                                        <p:tgtEl>
                                          <p:spTgt spid="6"/>
                                        </p:tgtEl>
                                        <p:attrNameLst>
                                          <p:attrName>ppt_y</p:attrName>
                                        </p:attrNameLst>
                                      </p:cBhvr>
                                      <p:tavLst>
                                        <p:tav tm="0">
                                          <p:val>
                                            <p:strVal val="ppt_y"/>
                                          </p:val>
                                        </p:tav>
                                        <p:tav tm="100000">
                                          <p:val>
                                            <p:strVal val="ppt_y"/>
                                          </p:val>
                                        </p:tav>
                                      </p:tavLst>
                                    </p:anim>
                                    <p:anim calcmode="lin" valueType="num">
                                      <p:cBhvr>
                                        <p:cTn id="48" dur="3000"/>
                                        <p:tgtEl>
                                          <p:spTgt spid="6"/>
                                        </p:tgtEl>
                                        <p:attrNameLst>
                                          <p:attrName>ppt_w</p:attrName>
                                        </p:attrNameLst>
                                      </p:cBhvr>
                                      <p:tavLst>
                                        <p:tav tm="0">
                                          <p:val>
                                            <p:strVal val="ppt_w"/>
                                          </p:val>
                                        </p:tav>
                                        <p:tav tm="100000">
                                          <p:val>
                                            <p:fltVal val="0"/>
                                          </p:val>
                                        </p:tav>
                                      </p:tavLst>
                                    </p:anim>
                                    <p:anim calcmode="lin" valueType="num">
                                      <p:cBhvr>
                                        <p:cTn id="49" dur="3000"/>
                                        <p:tgtEl>
                                          <p:spTgt spid="6"/>
                                        </p:tgtEl>
                                        <p:attrNameLst>
                                          <p:attrName>ppt_h</p:attrName>
                                        </p:attrNameLst>
                                      </p:cBhvr>
                                      <p:tavLst>
                                        <p:tav tm="0">
                                          <p:val>
                                            <p:strVal val="ppt_h"/>
                                          </p:val>
                                        </p:tav>
                                        <p:tav tm="100000">
                                          <p:val>
                                            <p:strVal val="ppt_h"/>
                                          </p:val>
                                        </p:tav>
                                      </p:tavLst>
                                    </p:anim>
                                    <p:set>
                                      <p:cBhvr>
                                        <p:cTn id="50" dur="1" fill="hold">
                                          <p:stCondLst>
                                            <p:cond delay="2999"/>
                                          </p:stCondLst>
                                        </p:cTn>
                                        <p:tgtEl>
                                          <p:spTgt spid="6"/>
                                        </p:tgtEl>
                                        <p:attrNameLst>
                                          <p:attrName>style.visibility</p:attrName>
                                        </p:attrNameLst>
                                      </p:cBhvr>
                                      <p:to>
                                        <p:strVal val="hidden"/>
                                      </p:to>
                                    </p:set>
                                  </p:childTnLst>
                                </p:cTn>
                              </p:par>
                              <p:par>
                                <p:cTn id="51" presetID="17" presetClass="exit" presetSubtype="4" fill="hold" nodeType="withEffect">
                                  <p:stCondLst>
                                    <p:cond delay="0"/>
                                  </p:stCondLst>
                                  <p:childTnLst>
                                    <p:anim calcmode="lin" valueType="num">
                                      <p:cBhvr>
                                        <p:cTn id="52" dur="3000"/>
                                        <p:tgtEl>
                                          <p:spTgt spid="7"/>
                                        </p:tgtEl>
                                        <p:attrNameLst>
                                          <p:attrName>ppt_x</p:attrName>
                                        </p:attrNameLst>
                                      </p:cBhvr>
                                      <p:tavLst>
                                        <p:tav tm="0">
                                          <p:val>
                                            <p:strVal val="ppt_x"/>
                                          </p:val>
                                        </p:tav>
                                        <p:tav tm="100000">
                                          <p:val>
                                            <p:strVal val="ppt_x"/>
                                          </p:val>
                                        </p:tav>
                                      </p:tavLst>
                                    </p:anim>
                                    <p:anim calcmode="lin" valueType="num">
                                      <p:cBhvr>
                                        <p:cTn id="53" dur="3000"/>
                                        <p:tgtEl>
                                          <p:spTgt spid="7"/>
                                        </p:tgtEl>
                                        <p:attrNameLst>
                                          <p:attrName>ppt_y</p:attrName>
                                        </p:attrNameLst>
                                      </p:cBhvr>
                                      <p:tavLst>
                                        <p:tav tm="0">
                                          <p:val>
                                            <p:strVal val="ppt_y"/>
                                          </p:val>
                                        </p:tav>
                                        <p:tav tm="100000">
                                          <p:val>
                                            <p:strVal val="ppt_y+ppt_h/2"/>
                                          </p:val>
                                        </p:tav>
                                      </p:tavLst>
                                    </p:anim>
                                    <p:anim calcmode="lin" valueType="num">
                                      <p:cBhvr>
                                        <p:cTn id="54" dur="3000"/>
                                        <p:tgtEl>
                                          <p:spTgt spid="7"/>
                                        </p:tgtEl>
                                        <p:attrNameLst>
                                          <p:attrName>ppt_w</p:attrName>
                                        </p:attrNameLst>
                                      </p:cBhvr>
                                      <p:tavLst>
                                        <p:tav tm="0">
                                          <p:val>
                                            <p:strVal val="ppt_w"/>
                                          </p:val>
                                        </p:tav>
                                        <p:tav tm="100000">
                                          <p:val>
                                            <p:strVal val="ppt_w"/>
                                          </p:val>
                                        </p:tav>
                                      </p:tavLst>
                                    </p:anim>
                                    <p:anim calcmode="lin" valueType="num">
                                      <p:cBhvr>
                                        <p:cTn id="55" dur="3000"/>
                                        <p:tgtEl>
                                          <p:spTgt spid="7"/>
                                        </p:tgtEl>
                                        <p:attrNameLst>
                                          <p:attrName>ppt_h</p:attrName>
                                        </p:attrNameLst>
                                      </p:cBhvr>
                                      <p:tavLst>
                                        <p:tav tm="0">
                                          <p:val>
                                            <p:strVal val="ppt_h"/>
                                          </p:val>
                                        </p:tav>
                                        <p:tav tm="100000">
                                          <p:val>
                                            <p:fltVal val="0"/>
                                          </p:val>
                                        </p:tav>
                                      </p:tavLst>
                                    </p:anim>
                                    <p:set>
                                      <p:cBhvr>
                                        <p:cTn id="56" dur="1" fill="hold">
                                          <p:stCondLst>
                                            <p:cond delay="2999"/>
                                          </p:stCondLst>
                                        </p:cTn>
                                        <p:tgtEl>
                                          <p:spTgt spid="7"/>
                                        </p:tgtEl>
                                        <p:attrNameLst>
                                          <p:attrName>style.visibility</p:attrName>
                                        </p:attrNameLst>
                                      </p:cBhvr>
                                      <p:to>
                                        <p:strVal val="hidden"/>
                                      </p:to>
                                    </p:set>
                                  </p:childTnLst>
                                </p:cTn>
                              </p:par>
                              <p:par>
                                <p:cTn id="57" presetID="23" presetClass="entr" presetSubtype="288" fill="hold" nodeType="withEffect">
                                  <p:stCondLst>
                                    <p:cond delay="0"/>
                                  </p:stCondLst>
                                  <p:childTnLst>
                                    <p:set>
                                      <p:cBhvr>
                                        <p:cTn id="58" dur="1" fill="hold">
                                          <p:stCondLst>
                                            <p:cond delay="0"/>
                                          </p:stCondLst>
                                        </p:cTn>
                                        <p:tgtEl>
                                          <p:spTgt spid="2"/>
                                        </p:tgtEl>
                                        <p:attrNameLst>
                                          <p:attrName>style.visibility</p:attrName>
                                        </p:attrNameLst>
                                      </p:cBhvr>
                                      <p:to>
                                        <p:strVal val="visible"/>
                                      </p:to>
                                    </p:set>
                                    <p:anim calcmode="lin" valueType="num">
                                      <p:cBhvr>
                                        <p:cTn id="59" dur="3000" fill="hold"/>
                                        <p:tgtEl>
                                          <p:spTgt spid="2"/>
                                        </p:tgtEl>
                                        <p:attrNameLst>
                                          <p:attrName>ppt_w</p:attrName>
                                        </p:attrNameLst>
                                      </p:cBhvr>
                                      <p:tavLst>
                                        <p:tav tm="0">
                                          <p:val>
                                            <p:strVal val="4/3*#ppt_w"/>
                                          </p:val>
                                        </p:tav>
                                        <p:tav tm="100000">
                                          <p:val>
                                            <p:strVal val="#ppt_w"/>
                                          </p:val>
                                        </p:tav>
                                      </p:tavLst>
                                    </p:anim>
                                    <p:anim calcmode="lin" valueType="num">
                                      <p:cBhvr>
                                        <p:cTn id="60" dur="300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1" animBg="1"/>
      <p:bldP spid="6" grpId="1" animBg="1"/>
      <p:bldP spid="7" grpId="1" animBg="1"/>
      <p:bldP spid="8"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bg>
      <p:bgPr>
        <a:solidFill>
          <a:srgbClr val="4A2E1E"/>
        </a:solidFill>
        <a:effectLst/>
      </p:bgPr>
    </p:bg>
    <p:spTree>
      <p:nvGrpSpPr>
        <p:cNvPr id="1" name=""/>
        <p:cNvGrpSpPr/>
        <p:nvPr/>
      </p:nvGrpSpPr>
      <p:grpSpPr>
        <a:xfrm>
          <a:off x="0" y="0"/>
          <a:ext cx="0" cy="0"/>
          <a:chOff x="0" y="0"/>
          <a:chExt cx="0" cy="0"/>
        </a:xfrm>
      </p:grpSpPr>
      <p:pic>
        <p:nvPicPr>
          <p:cNvPr id="2" name="1 Imagen" descr="201461_kon-galop-chmury.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
        <p:nvSpPr>
          <p:cNvPr id="4" name="3 Triángulo rectángulo"/>
          <p:cNvSpPr/>
          <p:nvPr/>
        </p:nvSpPr>
        <p:spPr>
          <a:xfrm flipV="1">
            <a:off x="0" y="0"/>
            <a:ext cx="4572000" cy="6858000"/>
          </a:xfrm>
          <a:prstGeom prst="rtTriangle">
            <a:avLst/>
          </a:prstGeom>
          <a:gradFill flip="none" rotWithShape="1">
            <a:gsLst>
              <a:gs pos="0">
                <a:srgbClr val="51361B">
                  <a:shade val="30000"/>
                  <a:satMod val="115000"/>
                  <a:alpha val="0"/>
                </a:srgbClr>
              </a:gs>
              <a:gs pos="50000">
                <a:srgbClr val="51361B">
                  <a:shade val="67500"/>
                  <a:satMod val="115000"/>
                </a:srgbClr>
              </a:gs>
              <a:gs pos="100000">
                <a:srgbClr val="51361B">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Triángulo rectángulo"/>
          <p:cNvSpPr/>
          <p:nvPr/>
        </p:nvSpPr>
        <p:spPr>
          <a:xfrm flipH="1" flipV="1">
            <a:off x="4572000" y="0"/>
            <a:ext cx="4572000" cy="6858000"/>
          </a:xfrm>
          <a:prstGeom prst="rtTriangle">
            <a:avLst/>
          </a:prstGeom>
          <a:gradFill flip="none" rotWithShape="1">
            <a:gsLst>
              <a:gs pos="0">
                <a:srgbClr val="51361B">
                  <a:shade val="30000"/>
                  <a:satMod val="115000"/>
                  <a:alpha val="0"/>
                </a:srgbClr>
              </a:gs>
              <a:gs pos="50000">
                <a:srgbClr val="51361B">
                  <a:shade val="67500"/>
                  <a:satMod val="115000"/>
                </a:srgbClr>
              </a:gs>
              <a:gs pos="100000">
                <a:srgbClr val="51361B">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riángulo rectángulo"/>
          <p:cNvSpPr/>
          <p:nvPr/>
        </p:nvSpPr>
        <p:spPr>
          <a:xfrm flipH="1">
            <a:off x="0" y="0"/>
            <a:ext cx="4572000" cy="6858000"/>
          </a:xfrm>
          <a:prstGeom prst="rtTriangle">
            <a:avLst/>
          </a:prstGeom>
          <a:gradFill flip="none" rotWithShape="1">
            <a:gsLst>
              <a:gs pos="0">
                <a:srgbClr val="996633">
                  <a:shade val="30000"/>
                  <a:satMod val="115000"/>
                  <a:alpha val="0"/>
                </a:srgbClr>
              </a:gs>
              <a:gs pos="50000">
                <a:srgbClr val="996633">
                  <a:shade val="67500"/>
                  <a:satMod val="115000"/>
                </a:srgbClr>
              </a:gs>
              <a:gs pos="100000">
                <a:srgbClr val="996633">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rectángulo"/>
          <p:cNvSpPr/>
          <p:nvPr/>
        </p:nvSpPr>
        <p:spPr>
          <a:xfrm>
            <a:off x="4572000" y="0"/>
            <a:ext cx="4572000" cy="6858000"/>
          </a:xfrm>
          <a:prstGeom prst="rtTriangle">
            <a:avLst/>
          </a:prstGeom>
          <a:gradFill flip="none" rotWithShape="1">
            <a:gsLst>
              <a:gs pos="0">
                <a:srgbClr val="996633">
                  <a:shade val="30000"/>
                  <a:satMod val="115000"/>
                  <a:alpha val="0"/>
                </a:srgbClr>
              </a:gs>
              <a:gs pos="50000">
                <a:srgbClr val="996633">
                  <a:shade val="67500"/>
                  <a:satMod val="115000"/>
                </a:srgbClr>
              </a:gs>
              <a:gs pos="100000">
                <a:srgbClr val="996633">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0" y="0"/>
            <a:ext cx="9144000" cy="6858000"/>
          </a:xfrm>
          <a:prstGeom prst="rect">
            <a:avLst/>
          </a:prstGeom>
          <a:gradFill flip="none" rotWithShape="1">
            <a:gsLst>
              <a:gs pos="0">
                <a:srgbClr val="D6B19C"/>
              </a:gs>
              <a:gs pos="30000">
                <a:srgbClr val="D49E6C"/>
              </a:gs>
              <a:gs pos="70000">
                <a:srgbClr val="A65528"/>
              </a:gs>
              <a:gs pos="100000">
                <a:srgbClr val="663012"/>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par>
                                <p:cTn id="8" presetID="17" presetClass="exit" presetSubtype="8" fill="hold" grpId="0" nodeType="withEffect">
                                  <p:stCondLst>
                                    <p:cond delay="0"/>
                                  </p:stCondLst>
                                  <p:childTnLst>
                                    <p:anim calcmode="lin" valueType="num">
                                      <p:cBhvr>
                                        <p:cTn id="9" dur="3000"/>
                                        <p:tgtEl>
                                          <p:spTgt spid="4"/>
                                        </p:tgtEl>
                                        <p:attrNameLst>
                                          <p:attrName>ppt_x</p:attrName>
                                        </p:attrNameLst>
                                      </p:cBhvr>
                                      <p:tavLst>
                                        <p:tav tm="0">
                                          <p:val>
                                            <p:strVal val="ppt_x"/>
                                          </p:val>
                                        </p:tav>
                                        <p:tav tm="100000">
                                          <p:val>
                                            <p:strVal val="ppt_x-ppt_w/2"/>
                                          </p:val>
                                        </p:tav>
                                      </p:tavLst>
                                    </p:anim>
                                    <p:anim calcmode="lin" valueType="num">
                                      <p:cBhvr>
                                        <p:cTn id="10" dur="3000"/>
                                        <p:tgtEl>
                                          <p:spTgt spid="4"/>
                                        </p:tgtEl>
                                        <p:attrNameLst>
                                          <p:attrName>ppt_y</p:attrName>
                                        </p:attrNameLst>
                                      </p:cBhvr>
                                      <p:tavLst>
                                        <p:tav tm="0">
                                          <p:val>
                                            <p:strVal val="ppt_y"/>
                                          </p:val>
                                        </p:tav>
                                        <p:tav tm="100000">
                                          <p:val>
                                            <p:strVal val="ppt_y"/>
                                          </p:val>
                                        </p:tav>
                                      </p:tavLst>
                                    </p:anim>
                                    <p:anim calcmode="lin" valueType="num">
                                      <p:cBhvr>
                                        <p:cTn id="11" dur="3000"/>
                                        <p:tgtEl>
                                          <p:spTgt spid="4"/>
                                        </p:tgtEl>
                                        <p:attrNameLst>
                                          <p:attrName>ppt_w</p:attrName>
                                        </p:attrNameLst>
                                      </p:cBhvr>
                                      <p:tavLst>
                                        <p:tav tm="0">
                                          <p:val>
                                            <p:strVal val="ppt_w"/>
                                          </p:val>
                                        </p:tav>
                                        <p:tav tm="100000">
                                          <p:val>
                                            <p:fltVal val="0"/>
                                          </p:val>
                                        </p:tav>
                                      </p:tavLst>
                                    </p:anim>
                                    <p:anim calcmode="lin" valueType="num">
                                      <p:cBhvr>
                                        <p:cTn id="12" dur="3000"/>
                                        <p:tgtEl>
                                          <p:spTgt spid="4"/>
                                        </p:tgtEl>
                                        <p:attrNameLst>
                                          <p:attrName>ppt_h</p:attrName>
                                        </p:attrNameLst>
                                      </p:cBhvr>
                                      <p:tavLst>
                                        <p:tav tm="0">
                                          <p:val>
                                            <p:strVal val="ppt_h"/>
                                          </p:val>
                                        </p:tav>
                                        <p:tav tm="100000">
                                          <p:val>
                                            <p:strVal val="ppt_h"/>
                                          </p:val>
                                        </p:tav>
                                      </p:tavLst>
                                    </p:anim>
                                    <p:set>
                                      <p:cBhvr>
                                        <p:cTn id="13" dur="1" fill="hold">
                                          <p:stCondLst>
                                            <p:cond delay="2999"/>
                                          </p:stCondLst>
                                        </p:cTn>
                                        <p:tgtEl>
                                          <p:spTgt spid="4"/>
                                        </p:tgtEl>
                                        <p:attrNameLst>
                                          <p:attrName>style.visibility</p:attrName>
                                        </p:attrNameLst>
                                      </p:cBhvr>
                                      <p:to>
                                        <p:strVal val="hidden"/>
                                      </p:to>
                                    </p:set>
                                  </p:childTnLst>
                                </p:cTn>
                              </p:par>
                              <p:par>
                                <p:cTn id="14" presetID="17" presetClass="exit" presetSubtype="2" fill="hold" grpId="0" nodeType="withEffect">
                                  <p:stCondLst>
                                    <p:cond delay="0"/>
                                  </p:stCondLst>
                                  <p:childTnLst>
                                    <p:anim calcmode="lin" valueType="num">
                                      <p:cBhvr>
                                        <p:cTn id="15" dur="3000"/>
                                        <p:tgtEl>
                                          <p:spTgt spid="5"/>
                                        </p:tgtEl>
                                        <p:attrNameLst>
                                          <p:attrName>ppt_x</p:attrName>
                                        </p:attrNameLst>
                                      </p:cBhvr>
                                      <p:tavLst>
                                        <p:tav tm="0">
                                          <p:val>
                                            <p:strVal val="ppt_x"/>
                                          </p:val>
                                        </p:tav>
                                        <p:tav tm="100000">
                                          <p:val>
                                            <p:strVal val="ppt_x+ppt_w/2"/>
                                          </p:val>
                                        </p:tav>
                                      </p:tavLst>
                                    </p:anim>
                                    <p:anim calcmode="lin" valueType="num">
                                      <p:cBhvr>
                                        <p:cTn id="16" dur="3000"/>
                                        <p:tgtEl>
                                          <p:spTgt spid="5"/>
                                        </p:tgtEl>
                                        <p:attrNameLst>
                                          <p:attrName>ppt_y</p:attrName>
                                        </p:attrNameLst>
                                      </p:cBhvr>
                                      <p:tavLst>
                                        <p:tav tm="0">
                                          <p:val>
                                            <p:strVal val="ppt_y"/>
                                          </p:val>
                                        </p:tav>
                                        <p:tav tm="100000">
                                          <p:val>
                                            <p:strVal val="ppt_y"/>
                                          </p:val>
                                        </p:tav>
                                      </p:tavLst>
                                    </p:anim>
                                    <p:anim calcmode="lin" valueType="num">
                                      <p:cBhvr>
                                        <p:cTn id="17" dur="3000"/>
                                        <p:tgtEl>
                                          <p:spTgt spid="5"/>
                                        </p:tgtEl>
                                        <p:attrNameLst>
                                          <p:attrName>ppt_w</p:attrName>
                                        </p:attrNameLst>
                                      </p:cBhvr>
                                      <p:tavLst>
                                        <p:tav tm="0">
                                          <p:val>
                                            <p:strVal val="ppt_w"/>
                                          </p:val>
                                        </p:tav>
                                        <p:tav tm="100000">
                                          <p:val>
                                            <p:fltVal val="0"/>
                                          </p:val>
                                        </p:tav>
                                      </p:tavLst>
                                    </p:anim>
                                    <p:anim calcmode="lin" valueType="num">
                                      <p:cBhvr>
                                        <p:cTn id="18" dur="3000"/>
                                        <p:tgtEl>
                                          <p:spTgt spid="5"/>
                                        </p:tgtEl>
                                        <p:attrNameLst>
                                          <p:attrName>ppt_h</p:attrName>
                                        </p:attrNameLst>
                                      </p:cBhvr>
                                      <p:tavLst>
                                        <p:tav tm="0">
                                          <p:val>
                                            <p:strVal val="ppt_h"/>
                                          </p:val>
                                        </p:tav>
                                        <p:tav tm="100000">
                                          <p:val>
                                            <p:strVal val="ppt_h"/>
                                          </p:val>
                                        </p:tav>
                                      </p:tavLst>
                                    </p:anim>
                                    <p:set>
                                      <p:cBhvr>
                                        <p:cTn id="19" dur="1" fill="hold">
                                          <p:stCondLst>
                                            <p:cond delay="2999"/>
                                          </p:stCondLst>
                                        </p:cTn>
                                        <p:tgtEl>
                                          <p:spTgt spid="5"/>
                                        </p:tgtEl>
                                        <p:attrNameLst>
                                          <p:attrName>style.visibility</p:attrName>
                                        </p:attrNameLst>
                                      </p:cBhvr>
                                      <p:to>
                                        <p:strVal val="hidden"/>
                                      </p:to>
                                    </p:set>
                                  </p:childTnLst>
                                </p:cTn>
                              </p:par>
                              <p:par>
                                <p:cTn id="20" presetID="17" presetClass="exit" presetSubtype="8" fill="hold" grpId="0" nodeType="withEffect">
                                  <p:stCondLst>
                                    <p:cond delay="0"/>
                                  </p:stCondLst>
                                  <p:childTnLst>
                                    <p:anim calcmode="lin" valueType="num">
                                      <p:cBhvr>
                                        <p:cTn id="21" dur="3000"/>
                                        <p:tgtEl>
                                          <p:spTgt spid="6"/>
                                        </p:tgtEl>
                                        <p:attrNameLst>
                                          <p:attrName>ppt_x</p:attrName>
                                        </p:attrNameLst>
                                      </p:cBhvr>
                                      <p:tavLst>
                                        <p:tav tm="0">
                                          <p:val>
                                            <p:strVal val="ppt_x"/>
                                          </p:val>
                                        </p:tav>
                                        <p:tav tm="100000">
                                          <p:val>
                                            <p:strVal val="ppt_x-ppt_w/2"/>
                                          </p:val>
                                        </p:tav>
                                      </p:tavLst>
                                    </p:anim>
                                    <p:anim calcmode="lin" valueType="num">
                                      <p:cBhvr>
                                        <p:cTn id="22" dur="3000"/>
                                        <p:tgtEl>
                                          <p:spTgt spid="6"/>
                                        </p:tgtEl>
                                        <p:attrNameLst>
                                          <p:attrName>ppt_y</p:attrName>
                                        </p:attrNameLst>
                                      </p:cBhvr>
                                      <p:tavLst>
                                        <p:tav tm="0">
                                          <p:val>
                                            <p:strVal val="ppt_y"/>
                                          </p:val>
                                        </p:tav>
                                        <p:tav tm="100000">
                                          <p:val>
                                            <p:strVal val="ppt_y"/>
                                          </p:val>
                                        </p:tav>
                                      </p:tavLst>
                                    </p:anim>
                                    <p:anim calcmode="lin" valueType="num">
                                      <p:cBhvr>
                                        <p:cTn id="23" dur="3000"/>
                                        <p:tgtEl>
                                          <p:spTgt spid="6"/>
                                        </p:tgtEl>
                                        <p:attrNameLst>
                                          <p:attrName>ppt_w</p:attrName>
                                        </p:attrNameLst>
                                      </p:cBhvr>
                                      <p:tavLst>
                                        <p:tav tm="0">
                                          <p:val>
                                            <p:strVal val="ppt_w"/>
                                          </p:val>
                                        </p:tav>
                                        <p:tav tm="100000">
                                          <p:val>
                                            <p:fltVal val="0"/>
                                          </p:val>
                                        </p:tav>
                                      </p:tavLst>
                                    </p:anim>
                                    <p:anim calcmode="lin" valueType="num">
                                      <p:cBhvr>
                                        <p:cTn id="24" dur="3000"/>
                                        <p:tgtEl>
                                          <p:spTgt spid="6"/>
                                        </p:tgtEl>
                                        <p:attrNameLst>
                                          <p:attrName>ppt_h</p:attrName>
                                        </p:attrNameLst>
                                      </p:cBhvr>
                                      <p:tavLst>
                                        <p:tav tm="0">
                                          <p:val>
                                            <p:strVal val="ppt_h"/>
                                          </p:val>
                                        </p:tav>
                                        <p:tav tm="100000">
                                          <p:val>
                                            <p:strVal val="ppt_h"/>
                                          </p:val>
                                        </p:tav>
                                      </p:tavLst>
                                    </p:anim>
                                    <p:set>
                                      <p:cBhvr>
                                        <p:cTn id="25" dur="1" fill="hold">
                                          <p:stCondLst>
                                            <p:cond delay="2999"/>
                                          </p:stCondLst>
                                        </p:cTn>
                                        <p:tgtEl>
                                          <p:spTgt spid="6"/>
                                        </p:tgtEl>
                                        <p:attrNameLst>
                                          <p:attrName>style.visibility</p:attrName>
                                        </p:attrNameLst>
                                      </p:cBhvr>
                                      <p:to>
                                        <p:strVal val="hidden"/>
                                      </p:to>
                                    </p:set>
                                  </p:childTnLst>
                                </p:cTn>
                              </p:par>
                              <p:par>
                                <p:cTn id="26" presetID="17" presetClass="exit" presetSubtype="2" fill="hold" grpId="0" nodeType="withEffect">
                                  <p:stCondLst>
                                    <p:cond delay="0"/>
                                  </p:stCondLst>
                                  <p:childTnLst>
                                    <p:anim calcmode="lin" valueType="num">
                                      <p:cBhvr>
                                        <p:cTn id="27" dur="3000"/>
                                        <p:tgtEl>
                                          <p:spTgt spid="7"/>
                                        </p:tgtEl>
                                        <p:attrNameLst>
                                          <p:attrName>ppt_x</p:attrName>
                                        </p:attrNameLst>
                                      </p:cBhvr>
                                      <p:tavLst>
                                        <p:tav tm="0">
                                          <p:val>
                                            <p:strVal val="ppt_x"/>
                                          </p:val>
                                        </p:tav>
                                        <p:tav tm="100000">
                                          <p:val>
                                            <p:strVal val="ppt_x+ppt_w/2"/>
                                          </p:val>
                                        </p:tav>
                                      </p:tavLst>
                                    </p:anim>
                                    <p:anim calcmode="lin" valueType="num">
                                      <p:cBhvr>
                                        <p:cTn id="28" dur="3000"/>
                                        <p:tgtEl>
                                          <p:spTgt spid="7"/>
                                        </p:tgtEl>
                                        <p:attrNameLst>
                                          <p:attrName>ppt_y</p:attrName>
                                        </p:attrNameLst>
                                      </p:cBhvr>
                                      <p:tavLst>
                                        <p:tav tm="0">
                                          <p:val>
                                            <p:strVal val="ppt_y"/>
                                          </p:val>
                                        </p:tav>
                                        <p:tav tm="100000">
                                          <p:val>
                                            <p:strVal val="ppt_y"/>
                                          </p:val>
                                        </p:tav>
                                      </p:tavLst>
                                    </p:anim>
                                    <p:anim calcmode="lin" valueType="num">
                                      <p:cBhvr>
                                        <p:cTn id="29" dur="3000"/>
                                        <p:tgtEl>
                                          <p:spTgt spid="7"/>
                                        </p:tgtEl>
                                        <p:attrNameLst>
                                          <p:attrName>ppt_w</p:attrName>
                                        </p:attrNameLst>
                                      </p:cBhvr>
                                      <p:tavLst>
                                        <p:tav tm="0">
                                          <p:val>
                                            <p:strVal val="ppt_w"/>
                                          </p:val>
                                        </p:tav>
                                        <p:tav tm="100000">
                                          <p:val>
                                            <p:fltVal val="0"/>
                                          </p:val>
                                        </p:tav>
                                      </p:tavLst>
                                    </p:anim>
                                    <p:anim calcmode="lin" valueType="num">
                                      <p:cBhvr>
                                        <p:cTn id="30" dur="3000"/>
                                        <p:tgtEl>
                                          <p:spTgt spid="7"/>
                                        </p:tgtEl>
                                        <p:attrNameLst>
                                          <p:attrName>ppt_h</p:attrName>
                                        </p:attrNameLst>
                                      </p:cBhvr>
                                      <p:tavLst>
                                        <p:tav tm="0">
                                          <p:val>
                                            <p:strVal val="ppt_h"/>
                                          </p:val>
                                        </p:tav>
                                        <p:tav tm="100000">
                                          <p:val>
                                            <p:strVal val="ppt_h"/>
                                          </p:val>
                                        </p:tav>
                                      </p:tavLst>
                                    </p:anim>
                                    <p:set>
                                      <p:cBhvr>
                                        <p:cTn id="31" dur="1" fill="hold">
                                          <p:stCondLst>
                                            <p:cond delay="2999"/>
                                          </p:stCondLst>
                                        </p:cTn>
                                        <p:tgtEl>
                                          <p:spTgt spid="7"/>
                                        </p:tgtEl>
                                        <p:attrNameLst>
                                          <p:attrName>style.visibility</p:attrName>
                                        </p:attrNameLst>
                                      </p:cBhvr>
                                      <p:to>
                                        <p:strVal val="hidden"/>
                                      </p:to>
                                    </p:set>
                                  </p:childTnLst>
                                </p:cTn>
                              </p:par>
                              <p:par>
                                <p:cTn id="32" presetID="17" presetClass="entr" presetSubtype="10" fill="hold" nodeType="withEffect">
                                  <p:stCondLst>
                                    <p:cond delay="0"/>
                                  </p:stCondLst>
                                  <p:childTnLst>
                                    <p:set>
                                      <p:cBhvr>
                                        <p:cTn id="33" dur="1" fill="hold">
                                          <p:stCondLst>
                                            <p:cond delay="0"/>
                                          </p:stCondLst>
                                        </p:cTn>
                                        <p:tgtEl>
                                          <p:spTgt spid="2"/>
                                        </p:tgtEl>
                                        <p:attrNameLst>
                                          <p:attrName>style.visibility</p:attrName>
                                        </p:attrNameLst>
                                      </p:cBhvr>
                                      <p:to>
                                        <p:strVal val="visible"/>
                                      </p:to>
                                    </p:set>
                                    <p:anim calcmode="lin" valueType="num">
                                      <p:cBhvr>
                                        <p:cTn id="34" dur="3000" fill="hold"/>
                                        <p:tgtEl>
                                          <p:spTgt spid="2"/>
                                        </p:tgtEl>
                                        <p:attrNameLst>
                                          <p:attrName>ppt_w</p:attrName>
                                        </p:attrNameLst>
                                      </p:cBhvr>
                                      <p:tavLst>
                                        <p:tav tm="0">
                                          <p:val>
                                            <p:fltVal val="0"/>
                                          </p:val>
                                        </p:tav>
                                        <p:tav tm="100000">
                                          <p:val>
                                            <p:strVal val="#ppt_w"/>
                                          </p:val>
                                        </p:tav>
                                      </p:tavLst>
                                    </p:anim>
                                    <p:anim calcmode="lin" valueType="num">
                                      <p:cBhvr>
                                        <p:cTn id="35" dur="3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bg>
      <p:bgPr>
        <a:solidFill>
          <a:srgbClr val="003300"/>
        </a:solidFill>
        <a:effectLst/>
      </p:bgPr>
    </p:bg>
    <p:spTree>
      <p:nvGrpSpPr>
        <p:cNvPr id="1" name=""/>
        <p:cNvGrpSpPr/>
        <p:nvPr/>
      </p:nvGrpSpPr>
      <p:grpSpPr>
        <a:xfrm>
          <a:off x="0" y="0"/>
          <a:ext cx="0" cy="0"/>
          <a:chOff x="0" y="0"/>
          <a:chExt cx="0" cy="0"/>
        </a:xfrm>
      </p:grpSpPr>
      <p:pic>
        <p:nvPicPr>
          <p:cNvPr id="2" name="1 Imagen" descr="205918_dziewczynka-kon-aka-kwiaty-wiosna.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
        <p:nvSpPr>
          <p:cNvPr id="4" name="3 Onda"/>
          <p:cNvSpPr/>
          <p:nvPr/>
        </p:nvSpPr>
        <p:spPr>
          <a:xfrm rot="5400000">
            <a:off x="-1107281" y="1107281"/>
            <a:ext cx="6858000" cy="4643438"/>
          </a:xfrm>
          <a:prstGeom prst="wave">
            <a:avLst>
              <a:gd name="adj1" fmla="val 20000"/>
              <a:gd name="adj2" fmla="val -10000"/>
            </a:avLst>
          </a:prstGeom>
          <a:gradFill flip="none" rotWithShape="1">
            <a:gsLst>
              <a:gs pos="0">
                <a:srgbClr val="FFC000">
                  <a:shade val="30000"/>
                  <a:satMod val="115000"/>
                  <a:alpha val="0"/>
                </a:srgbClr>
              </a:gs>
              <a:gs pos="50000">
                <a:srgbClr val="FFC000">
                  <a:shade val="67500"/>
                  <a:satMod val="115000"/>
                </a:srgbClr>
              </a:gs>
              <a:gs pos="100000">
                <a:srgbClr val="FFC0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Onda"/>
          <p:cNvSpPr/>
          <p:nvPr/>
        </p:nvSpPr>
        <p:spPr>
          <a:xfrm rot="5400000" flipV="1">
            <a:off x="3500438" y="1214438"/>
            <a:ext cx="6858000" cy="4429124"/>
          </a:xfrm>
          <a:prstGeom prst="wave">
            <a:avLst>
              <a:gd name="adj1" fmla="val 20000"/>
              <a:gd name="adj2" fmla="val -10000"/>
            </a:avLst>
          </a:prstGeom>
          <a:gradFill flip="none" rotWithShape="1">
            <a:gsLst>
              <a:gs pos="0">
                <a:srgbClr val="FFC000">
                  <a:shade val="30000"/>
                  <a:satMod val="115000"/>
                  <a:alpha val="0"/>
                </a:srgbClr>
              </a:gs>
              <a:gs pos="50000">
                <a:srgbClr val="FFC000">
                  <a:shade val="67500"/>
                  <a:satMod val="115000"/>
                </a:srgbClr>
              </a:gs>
              <a:gs pos="100000">
                <a:srgbClr val="FFC0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gradFill flip="none" rotWithShape="1">
            <a:gsLst>
              <a:gs pos="0">
                <a:srgbClr val="D6B19C"/>
              </a:gs>
              <a:gs pos="30000">
                <a:srgbClr val="D49E6C"/>
              </a:gs>
              <a:gs pos="70000">
                <a:srgbClr val="A65528"/>
              </a:gs>
              <a:gs pos="100000">
                <a:srgbClr val="663012"/>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17" presetClass="exit" presetSubtype="8" fill="hold" grpId="0" nodeType="withEffect">
                                  <p:stCondLst>
                                    <p:cond delay="0"/>
                                  </p:stCondLst>
                                  <p:childTnLst>
                                    <p:anim calcmode="lin" valueType="num">
                                      <p:cBhvr>
                                        <p:cTn id="9" dur="3000"/>
                                        <p:tgtEl>
                                          <p:spTgt spid="4"/>
                                        </p:tgtEl>
                                        <p:attrNameLst>
                                          <p:attrName>ppt_x</p:attrName>
                                        </p:attrNameLst>
                                      </p:cBhvr>
                                      <p:tavLst>
                                        <p:tav tm="0">
                                          <p:val>
                                            <p:strVal val="ppt_x"/>
                                          </p:val>
                                        </p:tav>
                                        <p:tav tm="100000">
                                          <p:val>
                                            <p:strVal val="ppt_x-ppt_w/2"/>
                                          </p:val>
                                        </p:tav>
                                      </p:tavLst>
                                    </p:anim>
                                    <p:anim calcmode="lin" valueType="num">
                                      <p:cBhvr>
                                        <p:cTn id="10" dur="3000"/>
                                        <p:tgtEl>
                                          <p:spTgt spid="4"/>
                                        </p:tgtEl>
                                        <p:attrNameLst>
                                          <p:attrName>ppt_y</p:attrName>
                                        </p:attrNameLst>
                                      </p:cBhvr>
                                      <p:tavLst>
                                        <p:tav tm="0">
                                          <p:val>
                                            <p:strVal val="ppt_y"/>
                                          </p:val>
                                        </p:tav>
                                        <p:tav tm="100000">
                                          <p:val>
                                            <p:strVal val="ppt_y"/>
                                          </p:val>
                                        </p:tav>
                                      </p:tavLst>
                                    </p:anim>
                                    <p:anim calcmode="lin" valueType="num">
                                      <p:cBhvr>
                                        <p:cTn id="11" dur="3000"/>
                                        <p:tgtEl>
                                          <p:spTgt spid="4"/>
                                        </p:tgtEl>
                                        <p:attrNameLst>
                                          <p:attrName>ppt_w</p:attrName>
                                        </p:attrNameLst>
                                      </p:cBhvr>
                                      <p:tavLst>
                                        <p:tav tm="0">
                                          <p:val>
                                            <p:strVal val="ppt_w"/>
                                          </p:val>
                                        </p:tav>
                                        <p:tav tm="100000">
                                          <p:val>
                                            <p:fltVal val="0"/>
                                          </p:val>
                                        </p:tav>
                                      </p:tavLst>
                                    </p:anim>
                                    <p:anim calcmode="lin" valueType="num">
                                      <p:cBhvr>
                                        <p:cTn id="12" dur="3000"/>
                                        <p:tgtEl>
                                          <p:spTgt spid="4"/>
                                        </p:tgtEl>
                                        <p:attrNameLst>
                                          <p:attrName>ppt_h</p:attrName>
                                        </p:attrNameLst>
                                      </p:cBhvr>
                                      <p:tavLst>
                                        <p:tav tm="0">
                                          <p:val>
                                            <p:strVal val="ppt_h"/>
                                          </p:val>
                                        </p:tav>
                                        <p:tav tm="100000">
                                          <p:val>
                                            <p:strVal val="ppt_h"/>
                                          </p:val>
                                        </p:tav>
                                      </p:tavLst>
                                    </p:anim>
                                    <p:set>
                                      <p:cBhvr>
                                        <p:cTn id="13" dur="1" fill="hold">
                                          <p:stCondLst>
                                            <p:cond delay="2999"/>
                                          </p:stCondLst>
                                        </p:cTn>
                                        <p:tgtEl>
                                          <p:spTgt spid="4"/>
                                        </p:tgtEl>
                                        <p:attrNameLst>
                                          <p:attrName>style.visibility</p:attrName>
                                        </p:attrNameLst>
                                      </p:cBhvr>
                                      <p:to>
                                        <p:strVal val="hidden"/>
                                      </p:to>
                                    </p:set>
                                  </p:childTnLst>
                                </p:cTn>
                              </p:par>
                              <p:par>
                                <p:cTn id="14" presetID="2" presetClass="exit" presetSubtype="2" fill="hold" grpId="1" nodeType="withEffect">
                                  <p:stCondLst>
                                    <p:cond delay="0"/>
                                  </p:stCondLst>
                                  <p:childTnLst>
                                    <p:anim calcmode="lin" valueType="num">
                                      <p:cBhvr additive="base">
                                        <p:cTn id="15" dur="3000"/>
                                        <p:tgtEl>
                                          <p:spTgt spid="4"/>
                                        </p:tgtEl>
                                        <p:attrNameLst>
                                          <p:attrName>ppt_x</p:attrName>
                                        </p:attrNameLst>
                                      </p:cBhvr>
                                      <p:tavLst>
                                        <p:tav tm="0">
                                          <p:val>
                                            <p:strVal val="ppt_x"/>
                                          </p:val>
                                        </p:tav>
                                        <p:tav tm="100000">
                                          <p:val>
                                            <p:strVal val="1+ppt_w/2"/>
                                          </p:val>
                                        </p:tav>
                                      </p:tavLst>
                                    </p:anim>
                                    <p:anim calcmode="lin" valueType="num">
                                      <p:cBhvr additive="base">
                                        <p:cTn id="16" dur="3000"/>
                                        <p:tgtEl>
                                          <p:spTgt spid="4"/>
                                        </p:tgtEl>
                                        <p:attrNameLst>
                                          <p:attrName>ppt_y</p:attrName>
                                        </p:attrNameLst>
                                      </p:cBhvr>
                                      <p:tavLst>
                                        <p:tav tm="0">
                                          <p:val>
                                            <p:strVal val="ppt_y"/>
                                          </p:val>
                                        </p:tav>
                                        <p:tav tm="100000">
                                          <p:val>
                                            <p:strVal val="ppt_y"/>
                                          </p:val>
                                        </p:tav>
                                      </p:tavLst>
                                    </p:anim>
                                    <p:set>
                                      <p:cBhvr>
                                        <p:cTn id="17" dur="1" fill="hold">
                                          <p:stCondLst>
                                            <p:cond delay="2999"/>
                                          </p:stCondLst>
                                        </p:cTn>
                                        <p:tgtEl>
                                          <p:spTgt spid="4"/>
                                        </p:tgtEl>
                                        <p:attrNameLst>
                                          <p:attrName>style.visibility</p:attrName>
                                        </p:attrNameLst>
                                      </p:cBhvr>
                                      <p:to>
                                        <p:strVal val="hidden"/>
                                      </p:to>
                                    </p:set>
                                  </p:childTnLst>
                                </p:cTn>
                              </p:par>
                              <p:par>
                                <p:cTn id="18" presetID="17" presetClass="exit" presetSubtype="2" fill="hold" grpId="0" nodeType="withEffect">
                                  <p:stCondLst>
                                    <p:cond delay="0"/>
                                  </p:stCondLst>
                                  <p:childTnLst>
                                    <p:anim calcmode="lin" valueType="num">
                                      <p:cBhvr>
                                        <p:cTn id="19" dur="3000"/>
                                        <p:tgtEl>
                                          <p:spTgt spid="5"/>
                                        </p:tgtEl>
                                        <p:attrNameLst>
                                          <p:attrName>ppt_x</p:attrName>
                                        </p:attrNameLst>
                                      </p:cBhvr>
                                      <p:tavLst>
                                        <p:tav tm="0">
                                          <p:val>
                                            <p:strVal val="ppt_x"/>
                                          </p:val>
                                        </p:tav>
                                        <p:tav tm="100000">
                                          <p:val>
                                            <p:strVal val="ppt_x+ppt_w/2"/>
                                          </p:val>
                                        </p:tav>
                                      </p:tavLst>
                                    </p:anim>
                                    <p:anim calcmode="lin" valueType="num">
                                      <p:cBhvr>
                                        <p:cTn id="20" dur="3000"/>
                                        <p:tgtEl>
                                          <p:spTgt spid="5"/>
                                        </p:tgtEl>
                                        <p:attrNameLst>
                                          <p:attrName>ppt_y</p:attrName>
                                        </p:attrNameLst>
                                      </p:cBhvr>
                                      <p:tavLst>
                                        <p:tav tm="0">
                                          <p:val>
                                            <p:strVal val="ppt_y"/>
                                          </p:val>
                                        </p:tav>
                                        <p:tav tm="100000">
                                          <p:val>
                                            <p:strVal val="ppt_y"/>
                                          </p:val>
                                        </p:tav>
                                      </p:tavLst>
                                    </p:anim>
                                    <p:anim calcmode="lin" valueType="num">
                                      <p:cBhvr>
                                        <p:cTn id="21" dur="3000"/>
                                        <p:tgtEl>
                                          <p:spTgt spid="5"/>
                                        </p:tgtEl>
                                        <p:attrNameLst>
                                          <p:attrName>ppt_w</p:attrName>
                                        </p:attrNameLst>
                                      </p:cBhvr>
                                      <p:tavLst>
                                        <p:tav tm="0">
                                          <p:val>
                                            <p:strVal val="ppt_w"/>
                                          </p:val>
                                        </p:tav>
                                        <p:tav tm="100000">
                                          <p:val>
                                            <p:fltVal val="0"/>
                                          </p:val>
                                        </p:tav>
                                      </p:tavLst>
                                    </p:anim>
                                    <p:anim calcmode="lin" valueType="num">
                                      <p:cBhvr>
                                        <p:cTn id="22" dur="3000"/>
                                        <p:tgtEl>
                                          <p:spTgt spid="5"/>
                                        </p:tgtEl>
                                        <p:attrNameLst>
                                          <p:attrName>ppt_h</p:attrName>
                                        </p:attrNameLst>
                                      </p:cBhvr>
                                      <p:tavLst>
                                        <p:tav tm="0">
                                          <p:val>
                                            <p:strVal val="ppt_h"/>
                                          </p:val>
                                        </p:tav>
                                        <p:tav tm="100000">
                                          <p:val>
                                            <p:strVal val="ppt_h"/>
                                          </p:val>
                                        </p:tav>
                                      </p:tavLst>
                                    </p:anim>
                                    <p:set>
                                      <p:cBhvr>
                                        <p:cTn id="23" dur="1" fill="hold">
                                          <p:stCondLst>
                                            <p:cond delay="2999"/>
                                          </p:stCondLst>
                                        </p:cTn>
                                        <p:tgtEl>
                                          <p:spTgt spid="5"/>
                                        </p:tgtEl>
                                        <p:attrNameLst>
                                          <p:attrName>style.visibility</p:attrName>
                                        </p:attrNameLst>
                                      </p:cBhvr>
                                      <p:to>
                                        <p:strVal val="hidden"/>
                                      </p:to>
                                    </p:set>
                                  </p:childTnLst>
                                </p:cTn>
                              </p:par>
                              <p:par>
                                <p:cTn id="24" presetID="2" presetClass="exit" presetSubtype="8" fill="hold" grpId="1" nodeType="withEffect">
                                  <p:stCondLst>
                                    <p:cond delay="0"/>
                                  </p:stCondLst>
                                  <p:childTnLst>
                                    <p:anim calcmode="lin" valueType="num">
                                      <p:cBhvr additive="base">
                                        <p:cTn id="25" dur="3000"/>
                                        <p:tgtEl>
                                          <p:spTgt spid="5"/>
                                        </p:tgtEl>
                                        <p:attrNameLst>
                                          <p:attrName>ppt_x</p:attrName>
                                        </p:attrNameLst>
                                      </p:cBhvr>
                                      <p:tavLst>
                                        <p:tav tm="0">
                                          <p:val>
                                            <p:strVal val="ppt_x"/>
                                          </p:val>
                                        </p:tav>
                                        <p:tav tm="100000">
                                          <p:val>
                                            <p:strVal val="0-ppt_w/2"/>
                                          </p:val>
                                        </p:tav>
                                      </p:tavLst>
                                    </p:anim>
                                    <p:anim calcmode="lin" valueType="num">
                                      <p:cBhvr additive="base">
                                        <p:cTn id="26" dur="3000"/>
                                        <p:tgtEl>
                                          <p:spTgt spid="5"/>
                                        </p:tgtEl>
                                        <p:attrNameLst>
                                          <p:attrName>ppt_y</p:attrName>
                                        </p:attrNameLst>
                                      </p:cBhvr>
                                      <p:tavLst>
                                        <p:tav tm="0">
                                          <p:val>
                                            <p:strVal val="ppt_y"/>
                                          </p:val>
                                        </p:tav>
                                        <p:tav tm="100000">
                                          <p:val>
                                            <p:strVal val="ppt_y"/>
                                          </p:val>
                                        </p:tav>
                                      </p:tavLst>
                                    </p:anim>
                                    <p:set>
                                      <p:cBhvr>
                                        <p:cTn id="27" dur="1" fill="hold">
                                          <p:stCondLst>
                                            <p:cond delay="2999"/>
                                          </p:stCondLst>
                                        </p:cTn>
                                        <p:tgtEl>
                                          <p:spTgt spid="5"/>
                                        </p:tgtEl>
                                        <p:attrNameLst>
                                          <p:attrName>style.visibility</p:attrName>
                                        </p:attrNameLst>
                                      </p:cBhvr>
                                      <p:to>
                                        <p:strVal val="hidden"/>
                                      </p:to>
                                    </p:set>
                                  </p:childTnLst>
                                </p:cTn>
                              </p:par>
                              <p:par>
                                <p:cTn id="28" presetID="17" presetClass="entr" presetSubtype="10" fill="hold" nodeType="withEffect">
                                  <p:stCondLst>
                                    <p:cond delay="0"/>
                                  </p:stCondLst>
                                  <p:childTnLst>
                                    <p:set>
                                      <p:cBhvr>
                                        <p:cTn id="29" dur="1" fill="hold">
                                          <p:stCondLst>
                                            <p:cond delay="0"/>
                                          </p:stCondLst>
                                        </p:cTn>
                                        <p:tgtEl>
                                          <p:spTgt spid="2"/>
                                        </p:tgtEl>
                                        <p:attrNameLst>
                                          <p:attrName>style.visibility</p:attrName>
                                        </p:attrNameLst>
                                      </p:cBhvr>
                                      <p:to>
                                        <p:strVal val="visible"/>
                                      </p:to>
                                    </p:set>
                                    <p:anim calcmode="lin" valueType="num">
                                      <p:cBhvr>
                                        <p:cTn id="30" dur="3000" fill="hold"/>
                                        <p:tgtEl>
                                          <p:spTgt spid="2"/>
                                        </p:tgtEl>
                                        <p:attrNameLst>
                                          <p:attrName>ppt_w</p:attrName>
                                        </p:attrNameLst>
                                      </p:cBhvr>
                                      <p:tavLst>
                                        <p:tav tm="0">
                                          <p:val>
                                            <p:fltVal val="0"/>
                                          </p:val>
                                        </p:tav>
                                        <p:tav tm="100000">
                                          <p:val>
                                            <p:strVal val="#ppt_w"/>
                                          </p:val>
                                        </p:tav>
                                      </p:tavLst>
                                    </p:anim>
                                    <p:anim calcmode="lin" valueType="num">
                                      <p:cBhvr>
                                        <p:cTn id="31" dur="3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P spid="6"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bg>
      <p:bgPr>
        <a:solidFill>
          <a:srgbClr val="361B00"/>
        </a:solidFill>
        <a:effectLst/>
      </p:bgPr>
    </p:bg>
    <p:spTree>
      <p:nvGrpSpPr>
        <p:cNvPr id="1" name=""/>
        <p:cNvGrpSpPr/>
        <p:nvPr/>
      </p:nvGrpSpPr>
      <p:grpSpPr>
        <a:xfrm>
          <a:off x="0" y="0"/>
          <a:ext cx="0" cy="0"/>
          <a:chOff x="0" y="0"/>
          <a:chExt cx="0" cy="0"/>
        </a:xfrm>
      </p:grpSpPr>
      <p:pic>
        <p:nvPicPr>
          <p:cNvPr id="2" name="1 Imagen" descr="206902_kon-staw-jesien.jpg"/>
          <p:cNvPicPr>
            <a:picLocks noGrp="1" noChangeAspect="1"/>
          </p:cNvPicPr>
          <p:nvPr isPhoto="1"/>
        </p:nvPicPr>
        <p:blipFill>
          <a:blip r:embed="rId2">
            <a:lum/>
          </a:blip>
          <a:stretch>
            <a:fillRect/>
          </a:stretch>
        </p:blipFill>
        <p:spPr>
          <a:xfrm>
            <a:off x="0" y="0"/>
            <a:ext cx="9144000" cy="6845300"/>
          </a:xfrm>
          <a:prstGeom prst="rect">
            <a:avLst/>
          </a:prstGeom>
          <a:noFill/>
          <a:ln>
            <a:noFill/>
          </a:ln>
        </p:spPr>
      </p:pic>
      <p:sp>
        <p:nvSpPr>
          <p:cNvPr id="4" name="3 Paralelogramo"/>
          <p:cNvSpPr/>
          <p:nvPr/>
        </p:nvSpPr>
        <p:spPr>
          <a:xfrm>
            <a:off x="0" y="0"/>
            <a:ext cx="4572000" cy="6858000"/>
          </a:xfrm>
          <a:prstGeom prst="parallelogram">
            <a:avLst>
              <a:gd name="adj" fmla="val 65848"/>
            </a:avLst>
          </a:prstGeom>
          <a:solidFill>
            <a:srgbClr val="904E1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Paralelogramo"/>
          <p:cNvSpPr/>
          <p:nvPr/>
        </p:nvSpPr>
        <p:spPr>
          <a:xfrm flipH="1">
            <a:off x="4572000" y="0"/>
            <a:ext cx="4572000" cy="6858000"/>
          </a:xfrm>
          <a:prstGeom prst="parallelogram">
            <a:avLst>
              <a:gd name="adj" fmla="val 70848"/>
            </a:avLst>
          </a:prstGeom>
          <a:solidFill>
            <a:srgbClr val="904E1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riángulo rectángulo"/>
          <p:cNvSpPr/>
          <p:nvPr/>
        </p:nvSpPr>
        <p:spPr>
          <a:xfrm flipV="1">
            <a:off x="0" y="0"/>
            <a:ext cx="3000364" cy="6858000"/>
          </a:xfrm>
          <a:prstGeom prst="rtTriangle">
            <a:avLst/>
          </a:prstGeom>
          <a:gradFill flip="none" rotWithShape="1">
            <a:gsLst>
              <a:gs pos="0">
                <a:srgbClr val="4A2E1E">
                  <a:shade val="30000"/>
                  <a:satMod val="115000"/>
                  <a:alpha val="0"/>
                </a:srgbClr>
              </a:gs>
              <a:gs pos="50000">
                <a:srgbClr val="4A2E1E">
                  <a:shade val="67500"/>
                  <a:satMod val="115000"/>
                </a:srgbClr>
              </a:gs>
              <a:gs pos="100000">
                <a:srgbClr val="4A2E1E">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rectángulo"/>
          <p:cNvSpPr/>
          <p:nvPr/>
        </p:nvSpPr>
        <p:spPr>
          <a:xfrm flipH="1" flipV="1">
            <a:off x="5929322" y="0"/>
            <a:ext cx="3214678" cy="6858000"/>
          </a:xfrm>
          <a:prstGeom prst="rtTriangle">
            <a:avLst/>
          </a:prstGeom>
          <a:gradFill flip="none" rotWithShape="1">
            <a:gsLst>
              <a:gs pos="0">
                <a:srgbClr val="4A2E1E">
                  <a:shade val="30000"/>
                  <a:satMod val="115000"/>
                  <a:alpha val="0"/>
                </a:srgbClr>
              </a:gs>
              <a:gs pos="50000">
                <a:srgbClr val="4A2E1E">
                  <a:shade val="67500"/>
                  <a:satMod val="115000"/>
                </a:srgbClr>
              </a:gs>
              <a:gs pos="100000">
                <a:srgbClr val="4A2E1E">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rectángulo"/>
          <p:cNvSpPr/>
          <p:nvPr/>
        </p:nvSpPr>
        <p:spPr>
          <a:xfrm>
            <a:off x="4572000" y="0"/>
            <a:ext cx="3214710" cy="6858000"/>
          </a:xfrm>
          <a:prstGeom prst="rtTriangle">
            <a:avLst/>
          </a:prstGeom>
          <a:gradFill flip="none" rotWithShape="1">
            <a:gsLst>
              <a:gs pos="0">
                <a:srgbClr val="E5AD75">
                  <a:shade val="30000"/>
                  <a:satMod val="115000"/>
                  <a:alpha val="0"/>
                </a:srgbClr>
              </a:gs>
              <a:gs pos="50000">
                <a:srgbClr val="E5AD75">
                  <a:shade val="67500"/>
                  <a:satMod val="115000"/>
                </a:srgbClr>
              </a:gs>
              <a:gs pos="100000">
                <a:srgbClr val="E5AD75">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rectángulo"/>
          <p:cNvSpPr/>
          <p:nvPr/>
        </p:nvSpPr>
        <p:spPr>
          <a:xfrm flipH="1">
            <a:off x="1571604" y="0"/>
            <a:ext cx="3009920" cy="6858000"/>
          </a:xfrm>
          <a:prstGeom prst="rtTriangle">
            <a:avLst/>
          </a:prstGeom>
          <a:gradFill flip="none" rotWithShape="1">
            <a:gsLst>
              <a:gs pos="0">
                <a:srgbClr val="E5AD75">
                  <a:shade val="30000"/>
                  <a:satMod val="115000"/>
                  <a:alpha val="0"/>
                </a:srgbClr>
              </a:gs>
              <a:gs pos="50000">
                <a:srgbClr val="E5AD75">
                  <a:shade val="67500"/>
                  <a:satMod val="115000"/>
                </a:srgbClr>
              </a:gs>
              <a:gs pos="100000">
                <a:srgbClr val="E5AD75">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0" y="0"/>
            <a:ext cx="9144000" cy="6858000"/>
          </a:xfrm>
          <a:prstGeom prst="rect">
            <a:avLst/>
          </a:prstGeom>
          <a:gradFill flip="none" rotWithShape="1">
            <a:gsLst>
              <a:gs pos="0">
                <a:srgbClr val="D6B19C"/>
              </a:gs>
              <a:gs pos="30000">
                <a:srgbClr val="D49E6C"/>
              </a:gs>
              <a:gs pos="70000">
                <a:srgbClr val="A65528"/>
              </a:gs>
              <a:gs pos="100000">
                <a:srgbClr val="663012"/>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0"/>
                                        </p:tgtEl>
                                        <p:attrNameLst>
                                          <p:attrName>style.opacity</p:attrName>
                                        </p:attrNameLst>
                                      </p:cBhvr>
                                      <p:to>
                                        <p:strVal val="0"/>
                                      </p:to>
                                    </p:set>
                                    <p:animEffect filter="image" prLst="opacity: 0">
                                      <p:cBhvr rctx="IE">
                                        <p:cTn id="7" dur="indefinite"/>
                                        <p:tgtEl>
                                          <p:spTgt spid="10"/>
                                        </p:tgtEl>
                                      </p:cBhvr>
                                    </p:animEffect>
                                  </p:childTnLst>
                                </p:cTn>
                              </p:par>
                              <p:par>
                                <p:cTn id="8" presetID="2" presetClass="exit" presetSubtype="12" fill="hold" grpId="1" nodeType="withEffect">
                                  <p:stCondLst>
                                    <p:cond delay="0"/>
                                  </p:stCondLst>
                                  <p:childTnLst>
                                    <p:anim calcmode="lin" valueType="num">
                                      <p:cBhvr additive="base">
                                        <p:cTn id="9" dur="3000"/>
                                        <p:tgtEl>
                                          <p:spTgt spid="4"/>
                                        </p:tgtEl>
                                        <p:attrNameLst>
                                          <p:attrName>ppt_x</p:attrName>
                                        </p:attrNameLst>
                                      </p:cBhvr>
                                      <p:tavLst>
                                        <p:tav tm="0">
                                          <p:val>
                                            <p:strVal val="ppt_x"/>
                                          </p:val>
                                        </p:tav>
                                        <p:tav tm="100000">
                                          <p:val>
                                            <p:strVal val="0-ppt_w/2"/>
                                          </p:val>
                                        </p:tav>
                                      </p:tavLst>
                                    </p:anim>
                                    <p:anim calcmode="lin" valueType="num">
                                      <p:cBhvr additive="base">
                                        <p:cTn id="10" dur="3000"/>
                                        <p:tgtEl>
                                          <p:spTgt spid="4"/>
                                        </p:tgtEl>
                                        <p:attrNameLst>
                                          <p:attrName>ppt_y</p:attrName>
                                        </p:attrNameLst>
                                      </p:cBhvr>
                                      <p:tavLst>
                                        <p:tav tm="0">
                                          <p:val>
                                            <p:strVal val="ppt_y"/>
                                          </p:val>
                                        </p:tav>
                                        <p:tav tm="100000">
                                          <p:val>
                                            <p:strVal val="1+ppt_h/2"/>
                                          </p:val>
                                        </p:tav>
                                      </p:tavLst>
                                    </p:anim>
                                    <p:set>
                                      <p:cBhvr>
                                        <p:cTn id="11" dur="1" fill="hold">
                                          <p:stCondLst>
                                            <p:cond delay="2999"/>
                                          </p:stCondLst>
                                        </p:cTn>
                                        <p:tgtEl>
                                          <p:spTgt spid="4"/>
                                        </p:tgtEl>
                                        <p:attrNameLst>
                                          <p:attrName>style.visibility</p:attrName>
                                        </p:attrNameLst>
                                      </p:cBhvr>
                                      <p:to>
                                        <p:strVal val="hidden"/>
                                      </p:to>
                                    </p:set>
                                  </p:childTnLst>
                                </p:cTn>
                              </p:par>
                              <p:par>
                                <p:cTn id="12" presetID="2" presetClass="exit" presetSubtype="6" fill="hold" grpId="1" nodeType="withEffect">
                                  <p:stCondLst>
                                    <p:cond delay="0"/>
                                  </p:stCondLst>
                                  <p:childTnLst>
                                    <p:anim calcmode="lin" valueType="num">
                                      <p:cBhvr additive="base">
                                        <p:cTn id="13" dur="3000"/>
                                        <p:tgtEl>
                                          <p:spTgt spid="5"/>
                                        </p:tgtEl>
                                        <p:attrNameLst>
                                          <p:attrName>ppt_x</p:attrName>
                                        </p:attrNameLst>
                                      </p:cBhvr>
                                      <p:tavLst>
                                        <p:tav tm="0">
                                          <p:val>
                                            <p:strVal val="ppt_x"/>
                                          </p:val>
                                        </p:tav>
                                        <p:tav tm="100000">
                                          <p:val>
                                            <p:strVal val="1+ppt_w/2"/>
                                          </p:val>
                                        </p:tav>
                                      </p:tavLst>
                                    </p:anim>
                                    <p:anim calcmode="lin" valueType="num">
                                      <p:cBhvr additive="base">
                                        <p:cTn id="14" dur="3000"/>
                                        <p:tgtEl>
                                          <p:spTgt spid="5"/>
                                        </p:tgtEl>
                                        <p:attrNameLst>
                                          <p:attrName>ppt_y</p:attrName>
                                        </p:attrNameLst>
                                      </p:cBhvr>
                                      <p:tavLst>
                                        <p:tav tm="0">
                                          <p:val>
                                            <p:strVal val="ppt_y"/>
                                          </p:val>
                                        </p:tav>
                                        <p:tav tm="100000">
                                          <p:val>
                                            <p:strVal val="1+ppt_h/2"/>
                                          </p:val>
                                        </p:tav>
                                      </p:tavLst>
                                    </p:anim>
                                    <p:set>
                                      <p:cBhvr>
                                        <p:cTn id="15" dur="1" fill="hold">
                                          <p:stCondLst>
                                            <p:cond delay="2999"/>
                                          </p:stCondLst>
                                        </p:cTn>
                                        <p:tgtEl>
                                          <p:spTgt spid="5"/>
                                        </p:tgtEl>
                                        <p:attrNameLst>
                                          <p:attrName>style.visibility</p:attrName>
                                        </p:attrNameLst>
                                      </p:cBhvr>
                                      <p:to>
                                        <p:strVal val="hidden"/>
                                      </p:to>
                                    </p:set>
                                  </p:childTnLst>
                                </p:cTn>
                              </p:par>
                              <p:par>
                                <p:cTn id="16" presetID="3" presetClass="exit" presetSubtype="10" fill="hold" grpId="0" nodeType="withEffect">
                                  <p:stCondLst>
                                    <p:cond delay="0"/>
                                  </p:stCondLst>
                                  <p:childTnLst>
                                    <p:animEffect transition="out" filter="blinds(horizontal)">
                                      <p:cBhvr>
                                        <p:cTn id="17" dur="3000"/>
                                        <p:tgtEl>
                                          <p:spTgt spid="4"/>
                                        </p:tgtEl>
                                      </p:cBhvr>
                                    </p:animEffect>
                                    <p:set>
                                      <p:cBhvr>
                                        <p:cTn id="18" dur="1" fill="hold">
                                          <p:stCondLst>
                                            <p:cond delay="2999"/>
                                          </p:stCondLst>
                                        </p:cTn>
                                        <p:tgtEl>
                                          <p:spTgt spid="4"/>
                                        </p:tgtEl>
                                        <p:attrNameLst>
                                          <p:attrName>style.visibility</p:attrName>
                                        </p:attrNameLst>
                                      </p:cBhvr>
                                      <p:to>
                                        <p:strVal val="hidden"/>
                                      </p:to>
                                    </p:set>
                                  </p:childTnLst>
                                </p:cTn>
                              </p:par>
                              <p:par>
                                <p:cTn id="19" presetID="3" presetClass="exit" presetSubtype="10" fill="hold" grpId="0" nodeType="withEffect">
                                  <p:stCondLst>
                                    <p:cond delay="0"/>
                                  </p:stCondLst>
                                  <p:childTnLst>
                                    <p:animEffect transition="out" filter="blinds(horizontal)">
                                      <p:cBhvr>
                                        <p:cTn id="20" dur="3000"/>
                                        <p:tgtEl>
                                          <p:spTgt spid="5"/>
                                        </p:tgtEl>
                                      </p:cBhvr>
                                    </p:animEffect>
                                    <p:set>
                                      <p:cBhvr>
                                        <p:cTn id="21" dur="1" fill="hold">
                                          <p:stCondLst>
                                            <p:cond delay="2999"/>
                                          </p:stCondLst>
                                        </p:cTn>
                                        <p:tgtEl>
                                          <p:spTgt spid="5"/>
                                        </p:tgtEl>
                                        <p:attrNameLst>
                                          <p:attrName>style.visibility</p:attrName>
                                        </p:attrNameLst>
                                      </p:cBhvr>
                                      <p:to>
                                        <p:strVal val="hidden"/>
                                      </p:to>
                                    </p:set>
                                  </p:childTnLst>
                                </p:cTn>
                              </p:par>
                              <p:par>
                                <p:cTn id="22" presetID="17" presetClass="exit" presetSubtype="2" fill="hold" grpId="0" nodeType="withEffect">
                                  <p:stCondLst>
                                    <p:cond delay="0"/>
                                  </p:stCondLst>
                                  <p:childTnLst>
                                    <p:anim calcmode="lin" valueType="num">
                                      <p:cBhvr>
                                        <p:cTn id="23" dur="3000"/>
                                        <p:tgtEl>
                                          <p:spTgt spid="7"/>
                                        </p:tgtEl>
                                        <p:attrNameLst>
                                          <p:attrName>ppt_x</p:attrName>
                                        </p:attrNameLst>
                                      </p:cBhvr>
                                      <p:tavLst>
                                        <p:tav tm="0">
                                          <p:val>
                                            <p:strVal val="ppt_x"/>
                                          </p:val>
                                        </p:tav>
                                        <p:tav tm="100000">
                                          <p:val>
                                            <p:strVal val="ppt_x+ppt_w/2"/>
                                          </p:val>
                                        </p:tav>
                                      </p:tavLst>
                                    </p:anim>
                                    <p:anim calcmode="lin" valueType="num">
                                      <p:cBhvr>
                                        <p:cTn id="24" dur="3000"/>
                                        <p:tgtEl>
                                          <p:spTgt spid="7"/>
                                        </p:tgtEl>
                                        <p:attrNameLst>
                                          <p:attrName>ppt_y</p:attrName>
                                        </p:attrNameLst>
                                      </p:cBhvr>
                                      <p:tavLst>
                                        <p:tav tm="0">
                                          <p:val>
                                            <p:strVal val="ppt_y"/>
                                          </p:val>
                                        </p:tav>
                                        <p:tav tm="100000">
                                          <p:val>
                                            <p:strVal val="ppt_y"/>
                                          </p:val>
                                        </p:tav>
                                      </p:tavLst>
                                    </p:anim>
                                    <p:anim calcmode="lin" valueType="num">
                                      <p:cBhvr>
                                        <p:cTn id="25" dur="3000"/>
                                        <p:tgtEl>
                                          <p:spTgt spid="7"/>
                                        </p:tgtEl>
                                        <p:attrNameLst>
                                          <p:attrName>ppt_w</p:attrName>
                                        </p:attrNameLst>
                                      </p:cBhvr>
                                      <p:tavLst>
                                        <p:tav tm="0">
                                          <p:val>
                                            <p:strVal val="ppt_w"/>
                                          </p:val>
                                        </p:tav>
                                        <p:tav tm="100000">
                                          <p:val>
                                            <p:fltVal val="0"/>
                                          </p:val>
                                        </p:tav>
                                      </p:tavLst>
                                    </p:anim>
                                    <p:anim calcmode="lin" valueType="num">
                                      <p:cBhvr>
                                        <p:cTn id="26" dur="3000"/>
                                        <p:tgtEl>
                                          <p:spTgt spid="7"/>
                                        </p:tgtEl>
                                        <p:attrNameLst>
                                          <p:attrName>ppt_h</p:attrName>
                                        </p:attrNameLst>
                                      </p:cBhvr>
                                      <p:tavLst>
                                        <p:tav tm="0">
                                          <p:val>
                                            <p:strVal val="ppt_h"/>
                                          </p:val>
                                        </p:tav>
                                        <p:tav tm="100000">
                                          <p:val>
                                            <p:strVal val="ppt_h"/>
                                          </p:val>
                                        </p:tav>
                                      </p:tavLst>
                                    </p:anim>
                                    <p:set>
                                      <p:cBhvr>
                                        <p:cTn id="27" dur="1" fill="hold">
                                          <p:stCondLst>
                                            <p:cond delay="2999"/>
                                          </p:stCondLst>
                                        </p:cTn>
                                        <p:tgtEl>
                                          <p:spTgt spid="7"/>
                                        </p:tgtEl>
                                        <p:attrNameLst>
                                          <p:attrName>style.visibility</p:attrName>
                                        </p:attrNameLst>
                                      </p:cBhvr>
                                      <p:to>
                                        <p:strVal val="hidden"/>
                                      </p:to>
                                    </p:set>
                                  </p:childTnLst>
                                </p:cTn>
                              </p:par>
                              <p:par>
                                <p:cTn id="28" presetID="17" presetClass="exit" presetSubtype="8" fill="hold" grpId="0" nodeType="withEffect">
                                  <p:stCondLst>
                                    <p:cond delay="0"/>
                                  </p:stCondLst>
                                  <p:childTnLst>
                                    <p:anim calcmode="lin" valueType="num">
                                      <p:cBhvr>
                                        <p:cTn id="29" dur="3000"/>
                                        <p:tgtEl>
                                          <p:spTgt spid="6"/>
                                        </p:tgtEl>
                                        <p:attrNameLst>
                                          <p:attrName>ppt_x</p:attrName>
                                        </p:attrNameLst>
                                      </p:cBhvr>
                                      <p:tavLst>
                                        <p:tav tm="0">
                                          <p:val>
                                            <p:strVal val="ppt_x"/>
                                          </p:val>
                                        </p:tav>
                                        <p:tav tm="100000">
                                          <p:val>
                                            <p:strVal val="ppt_x-ppt_w/2"/>
                                          </p:val>
                                        </p:tav>
                                      </p:tavLst>
                                    </p:anim>
                                    <p:anim calcmode="lin" valueType="num">
                                      <p:cBhvr>
                                        <p:cTn id="30" dur="3000"/>
                                        <p:tgtEl>
                                          <p:spTgt spid="6"/>
                                        </p:tgtEl>
                                        <p:attrNameLst>
                                          <p:attrName>ppt_y</p:attrName>
                                        </p:attrNameLst>
                                      </p:cBhvr>
                                      <p:tavLst>
                                        <p:tav tm="0">
                                          <p:val>
                                            <p:strVal val="ppt_y"/>
                                          </p:val>
                                        </p:tav>
                                        <p:tav tm="100000">
                                          <p:val>
                                            <p:strVal val="ppt_y"/>
                                          </p:val>
                                        </p:tav>
                                      </p:tavLst>
                                    </p:anim>
                                    <p:anim calcmode="lin" valueType="num">
                                      <p:cBhvr>
                                        <p:cTn id="31" dur="3000"/>
                                        <p:tgtEl>
                                          <p:spTgt spid="6"/>
                                        </p:tgtEl>
                                        <p:attrNameLst>
                                          <p:attrName>ppt_w</p:attrName>
                                        </p:attrNameLst>
                                      </p:cBhvr>
                                      <p:tavLst>
                                        <p:tav tm="0">
                                          <p:val>
                                            <p:strVal val="ppt_w"/>
                                          </p:val>
                                        </p:tav>
                                        <p:tav tm="100000">
                                          <p:val>
                                            <p:fltVal val="0"/>
                                          </p:val>
                                        </p:tav>
                                      </p:tavLst>
                                    </p:anim>
                                    <p:anim calcmode="lin" valueType="num">
                                      <p:cBhvr>
                                        <p:cTn id="32" dur="3000"/>
                                        <p:tgtEl>
                                          <p:spTgt spid="6"/>
                                        </p:tgtEl>
                                        <p:attrNameLst>
                                          <p:attrName>ppt_h</p:attrName>
                                        </p:attrNameLst>
                                      </p:cBhvr>
                                      <p:tavLst>
                                        <p:tav tm="0">
                                          <p:val>
                                            <p:strVal val="ppt_h"/>
                                          </p:val>
                                        </p:tav>
                                        <p:tav tm="100000">
                                          <p:val>
                                            <p:strVal val="ppt_h"/>
                                          </p:val>
                                        </p:tav>
                                      </p:tavLst>
                                    </p:anim>
                                    <p:set>
                                      <p:cBhvr>
                                        <p:cTn id="33" dur="1" fill="hold">
                                          <p:stCondLst>
                                            <p:cond delay="2999"/>
                                          </p:stCondLst>
                                        </p:cTn>
                                        <p:tgtEl>
                                          <p:spTgt spid="6"/>
                                        </p:tgtEl>
                                        <p:attrNameLst>
                                          <p:attrName>style.visibility</p:attrName>
                                        </p:attrNameLst>
                                      </p:cBhvr>
                                      <p:to>
                                        <p:strVal val="hidden"/>
                                      </p:to>
                                    </p:set>
                                  </p:childTnLst>
                                </p:cTn>
                              </p:par>
                              <p:par>
                                <p:cTn id="34" presetID="17" presetClass="exit" presetSubtype="4" fill="hold" grpId="0" nodeType="withEffect">
                                  <p:stCondLst>
                                    <p:cond delay="0"/>
                                  </p:stCondLst>
                                  <p:childTnLst>
                                    <p:anim calcmode="lin" valueType="num">
                                      <p:cBhvr>
                                        <p:cTn id="35" dur="3000"/>
                                        <p:tgtEl>
                                          <p:spTgt spid="9"/>
                                        </p:tgtEl>
                                        <p:attrNameLst>
                                          <p:attrName>ppt_x</p:attrName>
                                        </p:attrNameLst>
                                      </p:cBhvr>
                                      <p:tavLst>
                                        <p:tav tm="0">
                                          <p:val>
                                            <p:strVal val="ppt_x"/>
                                          </p:val>
                                        </p:tav>
                                        <p:tav tm="100000">
                                          <p:val>
                                            <p:strVal val="ppt_x"/>
                                          </p:val>
                                        </p:tav>
                                      </p:tavLst>
                                    </p:anim>
                                    <p:anim calcmode="lin" valueType="num">
                                      <p:cBhvr>
                                        <p:cTn id="36" dur="3000"/>
                                        <p:tgtEl>
                                          <p:spTgt spid="9"/>
                                        </p:tgtEl>
                                        <p:attrNameLst>
                                          <p:attrName>ppt_y</p:attrName>
                                        </p:attrNameLst>
                                      </p:cBhvr>
                                      <p:tavLst>
                                        <p:tav tm="0">
                                          <p:val>
                                            <p:strVal val="ppt_y"/>
                                          </p:val>
                                        </p:tav>
                                        <p:tav tm="100000">
                                          <p:val>
                                            <p:strVal val="ppt_y+ppt_h/2"/>
                                          </p:val>
                                        </p:tav>
                                      </p:tavLst>
                                    </p:anim>
                                    <p:anim calcmode="lin" valueType="num">
                                      <p:cBhvr>
                                        <p:cTn id="37" dur="3000"/>
                                        <p:tgtEl>
                                          <p:spTgt spid="9"/>
                                        </p:tgtEl>
                                        <p:attrNameLst>
                                          <p:attrName>ppt_w</p:attrName>
                                        </p:attrNameLst>
                                      </p:cBhvr>
                                      <p:tavLst>
                                        <p:tav tm="0">
                                          <p:val>
                                            <p:strVal val="ppt_w"/>
                                          </p:val>
                                        </p:tav>
                                        <p:tav tm="100000">
                                          <p:val>
                                            <p:strVal val="ppt_w"/>
                                          </p:val>
                                        </p:tav>
                                      </p:tavLst>
                                    </p:anim>
                                    <p:anim calcmode="lin" valueType="num">
                                      <p:cBhvr>
                                        <p:cTn id="38" dur="3000"/>
                                        <p:tgtEl>
                                          <p:spTgt spid="9"/>
                                        </p:tgtEl>
                                        <p:attrNameLst>
                                          <p:attrName>ppt_h</p:attrName>
                                        </p:attrNameLst>
                                      </p:cBhvr>
                                      <p:tavLst>
                                        <p:tav tm="0">
                                          <p:val>
                                            <p:strVal val="ppt_h"/>
                                          </p:val>
                                        </p:tav>
                                        <p:tav tm="100000">
                                          <p:val>
                                            <p:fltVal val="0"/>
                                          </p:val>
                                        </p:tav>
                                      </p:tavLst>
                                    </p:anim>
                                    <p:set>
                                      <p:cBhvr>
                                        <p:cTn id="39" dur="1" fill="hold">
                                          <p:stCondLst>
                                            <p:cond delay="2999"/>
                                          </p:stCondLst>
                                        </p:cTn>
                                        <p:tgtEl>
                                          <p:spTgt spid="9"/>
                                        </p:tgtEl>
                                        <p:attrNameLst>
                                          <p:attrName>style.visibility</p:attrName>
                                        </p:attrNameLst>
                                      </p:cBhvr>
                                      <p:to>
                                        <p:strVal val="hidden"/>
                                      </p:to>
                                    </p:set>
                                  </p:childTnLst>
                                </p:cTn>
                              </p:par>
                              <p:par>
                                <p:cTn id="40" presetID="17" presetClass="exit" presetSubtype="4" fill="hold" grpId="0" nodeType="withEffect">
                                  <p:stCondLst>
                                    <p:cond delay="0"/>
                                  </p:stCondLst>
                                  <p:childTnLst>
                                    <p:anim calcmode="lin" valueType="num">
                                      <p:cBhvr>
                                        <p:cTn id="41" dur="3000"/>
                                        <p:tgtEl>
                                          <p:spTgt spid="8"/>
                                        </p:tgtEl>
                                        <p:attrNameLst>
                                          <p:attrName>ppt_x</p:attrName>
                                        </p:attrNameLst>
                                      </p:cBhvr>
                                      <p:tavLst>
                                        <p:tav tm="0">
                                          <p:val>
                                            <p:strVal val="ppt_x"/>
                                          </p:val>
                                        </p:tav>
                                        <p:tav tm="100000">
                                          <p:val>
                                            <p:strVal val="ppt_x"/>
                                          </p:val>
                                        </p:tav>
                                      </p:tavLst>
                                    </p:anim>
                                    <p:anim calcmode="lin" valueType="num">
                                      <p:cBhvr>
                                        <p:cTn id="42" dur="3000"/>
                                        <p:tgtEl>
                                          <p:spTgt spid="8"/>
                                        </p:tgtEl>
                                        <p:attrNameLst>
                                          <p:attrName>ppt_y</p:attrName>
                                        </p:attrNameLst>
                                      </p:cBhvr>
                                      <p:tavLst>
                                        <p:tav tm="0">
                                          <p:val>
                                            <p:strVal val="ppt_y"/>
                                          </p:val>
                                        </p:tav>
                                        <p:tav tm="100000">
                                          <p:val>
                                            <p:strVal val="ppt_y+ppt_h/2"/>
                                          </p:val>
                                        </p:tav>
                                      </p:tavLst>
                                    </p:anim>
                                    <p:anim calcmode="lin" valueType="num">
                                      <p:cBhvr>
                                        <p:cTn id="43" dur="3000"/>
                                        <p:tgtEl>
                                          <p:spTgt spid="8"/>
                                        </p:tgtEl>
                                        <p:attrNameLst>
                                          <p:attrName>ppt_w</p:attrName>
                                        </p:attrNameLst>
                                      </p:cBhvr>
                                      <p:tavLst>
                                        <p:tav tm="0">
                                          <p:val>
                                            <p:strVal val="ppt_w"/>
                                          </p:val>
                                        </p:tav>
                                        <p:tav tm="100000">
                                          <p:val>
                                            <p:strVal val="ppt_w"/>
                                          </p:val>
                                        </p:tav>
                                      </p:tavLst>
                                    </p:anim>
                                    <p:anim calcmode="lin" valueType="num">
                                      <p:cBhvr>
                                        <p:cTn id="44" dur="3000"/>
                                        <p:tgtEl>
                                          <p:spTgt spid="8"/>
                                        </p:tgtEl>
                                        <p:attrNameLst>
                                          <p:attrName>ppt_h</p:attrName>
                                        </p:attrNameLst>
                                      </p:cBhvr>
                                      <p:tavLst>
                                        <p:tav tm="0">
                                          <p:val>
                                            <p:strVal val="ppt_h"/>
                                          </p:val>
                                        </p:tav>
                                        <p:tav tm="100000">
                                          <p:val>
                                            <p:fltVal val="0"/>
                                          </p:val>
                                        </p:tav>
                                      </p:tavLst>
                                    </p:anim>
                                    <p:set>
                                      <p:cBhvr>
                                        <p:cTn id="45" dur="1" fill="hold">
                                          <p:stCondLst>
                                            <p:cond delay="2999"/>
                                          </p:stCondLst>
                                        </p:cTn>
                                        <p:tgtEl>
                                          <p:spTgt spid="8"/>
                                        </p:tgtEl>
                                        <p:attrNameLst>
                                          <p:attrName>style.visibility</p:attrName>
                                        </p:attrNameLst>
                                      </p:cBhvr>
                                      <p:to>
                                        <p:strVal val="hidden"/>
                                      </p:to>
                                    </p:set>
                                  </p:childTnLst>
                                </p:cTn>
                              </p:par>
                              <p:par>
                                <p:cTn id="46" presetID="17" presetClass="entr" presetSubtype="1" fill="hold" nodeType="withEffect">
                                  <p:stCondLst>
                                    <p:cond delay="0"/>
                                  </p:stCondLst>
                                  <p:childTnLst>
                                    <p:set>
                                      <p:cBhvr>
                                        <p:cTn id="47" dur="1" fill="hold">
                                          <p:stCondLst>
                                            <p:cond delay="0"/>
                                          </p:stCondLst>
                                        </p:cTn>
                                        <p:tgtEl>
                                          <p:spTgt spid="2"/>
                                        </p:tgtEl>
                                        <p:attrNameLst>
                                          <p:attrName>style.visibility</p:attrName>
                                        </p:attrNameLst>
                                      </p:cBhvr>
                                      <p:to>
                                        <p:strVal val="visible"/>
                                      </p:to>
                                    </p:set>
                                    <p:anim calcmode="lin" valueType="num">
                                      <p:cBhvr>
                                        <p:cTn id="48" dur="3000" fill="hold"/>
                                        <p:tgtEl>
                                          <p:spTgt spid="2"/>
                                        </p:tgtEl>
                                        <p:attrNameLst>
                                          <p:attrName>ppt_x</p:attrName>
                                        </p:attrNameLst>
                                      </p:cBhvr>
                                      <p:tavLst>
                                        <p:tav tm="0">
                                          <p:val>
                                            <p:strVal val="#ppt_x"/>
                                          </p:val>
                                        </p:tav>
                                        <p:tav tm="100000">
                                          <p:val>
                                            <p:strVal val="#ppt_x"/>
                                          </p:val>
                                        </p:tav>
                                      </p:tavLst>
                                    </p:anim>
                                    <p:anim calcmode="lin" valueType="num">
                                      <p:cBhvr>
                                        <p:cTn id="49" dur="3000" fill="hold"/>
                                        <p:tgtEl>
                                          <p:spTgt spid="2"/>
                                        </p:tgtEl>
                                        <p:attrNameLst>
                                          <p:attrName>ppt_y</p:attrName>
                                        </p:attrNameLst>
                                      </p:cBhvr>
                                      <p:tavLst>
                                        <p:tav tm="0">
                                          <p:val>
                                            <p:strVal val="#ppt_y-#ppt_h/2"/>
                                          </p:val>
                                        </p:tav>
                                        <p:tav tm="100000">
                                          <p:val>
                                            <p:strVal val="#ppt_y"/>
                                          </p:val>
                                        </p:tav>
                                      </p:tavLst>
                                    </p:anim>
                                    <p:anim calcmode="lin" valueType="num">
                                      <p:cBhvr>
                                        <p:cTn id="50" dur="3000" fill="hold"/>
                                        <p:tgtEl>
                                          <p:spTgt spid="2"/>
                                        </p:tgtEl>
                                        <p:attrNameLst>
                                          <p:attrName>ppt_w</p:attrName>
                                        </p:attrNameLst>
                                      </p:cBhvr>
                                      <p:tavLst>
                                        <p:tav tm="0">
                                          <p:val>
                                            <p:strVal val="#ppt_w"/>
                                          </p:val>
                                        </p:tav>
                                        <p:tav tm="100000">
                                          <p:val>
                                            <p:strVal val="#ppt_w"/>
                                          </p:val>
                                        </p:tav>
                                      </p:tavLst>
                                    </p:anim>
                                    <p:anim calcmode="lin" valueType="num">
                                      <p:cBhvr>
                                        <p:cTn id="51" dur="3000" fill="hold"/>
                                        <p:tgtEl>
                                          <p:spTgt spid="2"/>
                                        </p:tgtEl>
                                        <p:attrNameLst>
                                          <p:attrName>ppt_h</p:attrName>
                                        </p:attrNameLst>
                                      </p:cBhvr>
                                      <p:tavLst>
                                        <p:tav tm="0">
                                          <p:val>
                                            <p:fltVal val="0"/>
                                          </p:val>
                                        </p:tav>
                                        <p:tav tm="100000">
                                          <p:val>
                                            <p:strVal val="#ppt_h"/>
                                          </p:val>
                                        </p:tav>
                                      </p:tavLst>
                                    </p:anim>
                                  </p:childTnLst>
                                </p:cTn>
                              </p:par>
                              <p:par>
                                <p:cTn id="52" presetID="16" presetClass="entr" presetSubtype="37" fill="hold" nodeType="withEffect">
                                  <p:stCondLst>
                                    <p:cond delay="0"/>
                                  </p:stCondLst>
                                  <p:childTnLst>
                                    <p:set>
                                      <p:cBhvr>
                                        <p:cTn id="53" dur="1" fill="hold">
                                          <p:stCondLst>
                                            <p:cond delay="0"/>
                                          </p:stCondLst>
                                        </p:cTn>
                                        <p:tgtEl>
                                          <p:spTgt spid="2"/>
                                        </p:tgtEl>
                                        <p:attrNameLst>
                                          <p:attrName>style.visibility</p:attrName>
                                        </p:attrNameLst>
                                      </p:cBhvr>
                                      <p:to>
                                        <p:strVal val="visible"/>
                                      </p:to>
                                    </p:set>
                                    <p:animEffect transition="in" filter="barn(outVertical)">
                                      <p:cBhvr>
                                        <p:cTn id="54"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P spid="6" grpId="0" animBg="1"/>
      <p:bldP spid="7" grpId="0" animBg="1"/>
      <p:bldP spid="8" grpId="0" animBg="1"/>
      <p:bldP spid="9" grpId="0" animBg="1"/>
      <p:bldP spid="10"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bg>
      <p:bgPr>
        <a:solidFill>
          <a:srgbClr val="4A2E1E"/>
        </a:solidFill>
        <a:effectLst/>
      </p:bgPr>
    </p:bg>
    <p:spTree>
      <p:nvGrpSpPr>
        <p:cNvPr id="1" name=""/>
        <p:cNvGrpSpPr/>
        <p:nvPr/>
      </p:nvGrpSpPr>
      <p:grpSpPr>
        <a:xfrm>
          <a:off x="0" y="0"/>
          <a:ext cx="0" cy="0"/>
          <a:chOff x="0" y="0"/>
          <a:chExt cx="0" cy="0"/>
        </a:xfrm>
      </p:grpSpPr>
      <p:pic>
        <p:nvPicPr>
          <p:cNvPr id="2" name="1 Imagen" descr="207689_kon-bieg-jasna-grzywa.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
        <p:nvSpPr>
          <p:cNvPr id="4" name="3 Decisión"/>
          <p:cNvSpPr/>
          <p:nvPr/>
        </p:nvSpPr>
        <p:spPr>
          <a:xfrm>
            <a:off x="0" y="0"/>
            <a:ext cx="9144000" cy="357166"/>
          </a:xfrm>
          <a:prstGeom prst="flowChartDecision">
            <a:avLst/>
          </a:prstGeom>
          <a:gradFill flip="none" rotWithShape="1">
            <a:gsLst>
              <a:gs pos="0">
                <a:srgbClr val="663300"/>
              </a:gs>
              <a:gs pos="50000">
                <a:schemeClr val="bg1">
                  <a:lumMod val="75000"/>
                  <a:shade val="67500"/>
                  <a:satMod val="115000"/>
                </a:schemeClr>
              </a:gs>
              <a:gs pos="100000">
                <a:schemeClr val="bg1">
                  <a:lumMod val="75000"/>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Decisión"/>
          <p:cNvSpPr/>
          <p:nvPr/>
        </p:nvSpPr>
        <p:spPr>
          <a:xfrm>
            <a:off x="0" y="428604"/>
            <a:ext cx="9144000" cy="357166"/>
          </a:xfrm>
          <a:prstGeom prst="flowChartDecision">
            <a:avLst/>
          </a:prstGeom>
          <a:gradFill flip="none" rotWithShape="1">
            <a:gsLst>
              <a:gs pos="0">
                <a:srgbClr val="663300"/>
              </a:gs>
              <a:gs pos="50000">
                <a:schemeClr val="bg1">
                  <a:lumMod val="75000"/>
                  <a:shade val="67500"/>
                  <a:satMod val="115000"/>
                </a:schemeClr>
              </a:gs>
              <a:gs pos="100000">
                <a:schemeClr val="bg1">
                  <a:lumMod val="75000"/>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Decisión"/>
          <p:cNvSpPr/>
          <p:nvPr/>
        </p:nvSpPr>
        <p:spPr>
          <a:xfrm>
            <a:off x="0" y="785794"/>
            <a:ext cx="9144000" cy="357166"/>
          </a:xfrm>
          <a:prstGeom prst="flowChartDecision">
            <a:avLst/>
          </a:prstGeom>
          <a:gradFill flip="none" rotWithShape="1">
            <a:gsLst>
              <a:gs pos="0">
                <a:srgbClr val="663300"/>
              </a:gs>
              <a:gs pos="50000">
                <a:schemeClr val="bg1">
                  <a:lumMod val="75000"/>
                  <a:shade val="67500"/>
                  <a:satMod val="115000"/>
                </a:schemeClr>
              </a:gs>
              <a:gs pos="100000">
                <a:schemeClr val="bg1">
                  <a:lumMod val="75000"/>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Decisión"/>
          <p:cNvSpPr/>
          <p:nvPr/>
        </p:nvSpPr>
        <p:spPr>
          <a:xfrm>
            <a:off x="0" y="1142984"/>
            <a:ext cx="9144000" cy="357166"/>
          </a:xfrm>
          <a:prstGeom prst="flowChartDecision">
            <a:avLst/>
          </a:prstGeom>
          <a:gradFill flip="none" rotWithShape="1">
            <a:gsLst>
              <a:gs pos="0">
                <a:srgbClr val="663300"/>
              </a:gs>
              <a:gs pos="50000">
                <a:schemeClr val="bg1">
                  <a:lumMod val="75000"/>
                  <a:shade val="67500"/>
                  <a:satMod val="115000"/>
                </a:schemeClr>
              </a:gs>
              <a:gs pos="100000">
                <a:schemeClr val="bg1">
                  <a:lumMod val="75000"/>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Decisión"/>
          <p:cNvSpPr/>
          <p:nvPr/>
        </p:nvSpPr>
        <p:spPr>
          <a:xfrm>
            <a:off x="0" y="1500198"/>
            <a:ext cx="9144000" cy="357166"/>
          </a:xfrm>
          <a:prstGeom prst="flowChartDecision">
            <a:avLst/>
          </a:prstGeom>
          <a:gradFill flip="none" rotWithShape="1">
            <a:gsLst>
              <a:gs pos="0">
                <a:srgbClr val="663300"/>
              </a:gs>
              <a:gs pos="50000">
                <a:schemeClr val="bg1">
                  <a:lumMod val="75000"/>
                  <a:shade val="67500"/>
                  <a:satMod val="115000"/>
                </a:schemeClr>
              </a:gs>
              <a:gs pos="100000">
                <a:schemeClr val="bg1">
                  <a:lumMod val="75000"/>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Decisión"/>
          <p:cNvSpPr/>
          <p:nvPr/>
        </p:nvSpPr>
        <p:spPr>
          <a:xfrm>
            <a:off x="0" y="1857364"/>
            <a:ext cx="9144000" cy="357166"/>
          </a:xfrm>
          <a:prstGeom prst="flowChartDecision">
            <a:avLst/>
          </a:prstGeom>
          <a:gradFill flip="none" rotWithShape="1">
            <a:gsLst>
              <a:gs pos="0">
                <a:srgbClr val="663300"/>
              </a:gs>
              <a:gs pos="50000">
                <a:schemeClr val="bg1">
                  <a:lumMod val="75000"/>
                  <a:shade val="67500"/>
                  <a:satMod val="115000"/>
                </a:schemeClr>
              </a:gs>
              <a:gs pos="100000">
                <a:schemeClr val="bg1">
                  <a:lumMod val="75000"/>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Decisión"/>
          <p:cNvSpPr/>
          <p:nvPr/>
        </p:nvSpPr>
        <p:spPr>
          <a:xfrm>
            <a:off x="0" y="2214578"/>
            <a:ext cx="9144000" cy="357166"/>
          </a:xfrm>
          <a:prstGeom prst="flowChartDecision">
            <a:avLst/>
          </a:prstGeom>
          <a:gradFill flip="none" rotWithShape="1">
            <a:gsLst>
              <a:gs pos="0">
                <a:srgbClr val="663300"/>
              </a:gs>
              <a:gs pos="50000">
                <a:schemeClr val="bg1">
                  <a:lumMod val="75000"/>
                  <a:shade val="67500"/>
                  <a:satMod val="115000"/>
                </a:schemeClr>
              </a:gs>
              <a:gs pos="100000">
                <a:schemeClr val="bg1">
                  <a:lumMod val="75000"/>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Decisión"/>
          <p:cNvSpPr/>
          <p:nvPr/>
        </p:nvSpPr>
        <p:spPr>
          <a:xfrm>
            <a:off x="0" y="2571744"/>
            <a:ext cx="9144000" cy="357166"/>
          </a:xfrm>
          <a:prstGeom prst="flowChartDecision">
            <a:avLst/>
          </a:prstGeom>
          <a:gradFill flip="none" rotWithShape="1">
            <a:gsLst>
              <a:gs pos="0">
                <a:srgbClr val="663300"/>
              </a:gs>
              <a:gs pos="50000">
                <a:schemeClr val="bg1">
                  <a:lumMod val="75000"/>
                  <a:shade val="67500"/>
                  <a:satMod val="115000"/>
                </a:schemeClr>
              </a:gs>
              <a:gs pos="100000">
                <a:schemeClr val="bg1">
                  <a:lumMod val="75000"/>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Decisión"/>
          <p:cNvSpPr/>
          <p:nvPr/>
        </p:nvSpPr>
        <p:spPr>
          <a:xfrm>
            <a:off x="0" y="2928934"/>
            <a:ext cx="9144000" cy="357166"/>
          </a:xfrm>
          <a:prstGeom prst="flowChartDecision">
            <a:avLst/>
          </a:prstGeom>
          <a:gradFill flip="none" rotWithShape="1">
            <a:gsLst>
              <a:gs pos="0">
                <a:srgbClr val="663300"/>
              </a:gs>
              <a:gs pos="50000">
                <a:schemeClr val="bg1">
                  <a:lumMod val="75000"/>
                  <a:shade val="67500"/>
                  <a:satMod val="115000"/>
                </a:schemeClr>
              </a:gs>
              <a:gs pos="100000">
                <a:schemeClr val="bg1">
                  <a:lumMod val="75000"/>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Decisión"/>
          <p:cNvSpPr/>
          <p:nvPr/>
        </p:nvSpPr>
        <p:spPr>
          <a:xfrm>
            <a:off x="0" y="3286100"/>
            <a:ext cx="9144000" cy="357166"/>
          </a:xfrm>
          <a:prstGeom prst="flowChartDecision">
            <a:avLst/>
          </a:prstGeom>
          <a:gradFill flip="none" rotWithShape="1">
            <a:gsLst>
              <a:gs pos="0">
                <a:srgbClr val="663300"/>
              </a:gs>
              <a:gs pos="50000">
                <a:schemeClr val="bg1">
                  <a:lumMod val="75000"/>
                  <a:shade val="67500"/>
                  <a:satMod val="115000"/>
                </a:schemeClr>
              </a:gs>
              <a:gs pos="100000">
                <a:schemeClr val="bg1">
                  <a:lumMod val="75000"/>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Decisión"/>
          <p:cNvSpPr/>
          <p:nvPr/>
        </p:nvSpPr>
        <p:spPr>
          <a:xfrm>
            <a:off x="0" y="3643314"/>
            <a:ext cx="9144000" cy="357166"/>
          </a:xfrm>
          <a:prstGeom prst="flowChartDecision">
            <a:avLst/>
          </a:prstGeom>
          <a:gradFill flip="none" rotWithShape="1">
            <a:gsLst>
              <a:gs pos="0">
                <a:srgbClr val="663300"/>
              </a:gs>
              <a:gs pos="50000">
                <a:schemeClr val="bg1">
                  <a:lumMod val="75000"/>
                  <a:shade val="67500"/>
                  <a:satMod val="115000"/>
                </a:schemeClr>
              </a:gs>
              <a:gs pos="100000">
                <a:schemeClr val="bg1">
                  <a:lumMod val="75000"/>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Decisión"/>
          <p:cNvSpPr/>
          <p:nvPr/>
        </p:nvSpPr>
        <p:spPr>
          <a:xfrm>
            <a:off x="0" y="4000480"/>
            <a:ext cx="9144000" cy="357166"/>
          </a:xfrm>
          <a:prstGeom prst="flowChartDecision">
            <a:avLst/>
          </a:prstGeom>
          <a:gradFill flip="none" rotWithShape="1">
            <a:gsLst>
              <a:gs pos="0">
                <a:srgbClr val="663300"/>
              </a:gs>
              <a:gs pos="50000">
                <a:schemeClr val="bg1">
                  <a:lumMod val="75000"/>
                  <a:shade val="67500"/>
                  <a:satMod val="115000"/>
                </a:schemeClr>
              </a:gs>
              <a:gs pos="100000">
                <a:schemeClr val="bg1">
                  <a:lumMod val="75000"/>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Decisión"/>
          <p:cNvSpPr/>
          <p:nvPr/>
        </p:nvSpPr>
        <p:spPr>
          <a:xfrm>
            <a:off x="0" y="4357694"/>
            <a:ext cx="9144000" cy="357166"/>
          </a:xfrm>
          <a:prstGeom prst="flowChartDecision">
            <a:avLst/>
          </a:prstGeom>
          <a:gradFill flip="none" rotWithShape="1">
            <a:gsLst>
              <a:gs pos="0">
                <a:srgbClr val="663300"/>
              </a:gs>
              <a:gs pos="50000">
                <a:schemeClr val="bg1">
                  <a:lumMod val="75000"/>
                  <a:shade val="67500"/>
                  <a:satMod val="115000"/>
                </a:schemeClr>
              </a:gs>
              <a:gs pos="100000">
                <a:schemeClr val="bg1">
                  <a:lumMod val="75000"/>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Decisión"/>
          <p:cNvSpPr/>
          <p:nvPr/>
        </p:nvSpPr>
        <p:spPr>
          <a:xfrm>
            <a:off x="0" y="4714884"/>
            <a:ext cx="9144000" cy="357166"/>
          </a:xfrm>
          <a:prstGeom prst="flowChartDecision">
            <a:avLst/>
          </a:prstGeom>
          <a:gradFill flip="none" rotWithShape="1">
            <a:gsLst>
              <a:gs pos="0">
                <a:srgbClr val="663300"/>
              </a:gs>
              <a:gs pos="50000">
                <a:schemeClr val="bg1">
                  <a:lumMod val="75000"/>
                  <a:shade val="67500"/>
                  <a:satMod val="115000"/>
                </a:schemeClr>
              </a:gs>
              <a:gs pos="100000">
                <a:schemeClr val="bg1">
                  <a:lumMod val="75000"/>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Decisión"/>
          <p:cNvSpPr/>
          <p:nvPr/>
        </p:nvSpPr>
        <p:spPr>
          <a:xfrm>
            <a:off x="0" y="5000636"/>
            <a:ext cx="9144000" cy="357166"/>
          </a:xfrm>
          <a:prstGeom prst="flowChartDecision">
            <a:avLst/>
          </a:prstGeom>
          <a:gradFill flip="none" rotWithShape="1">
            <a:gsLst>
              <a:gs pos="0">
                <a:srgbClr val="663300"/>
              </a:gs>
              <a:gs pos="50000">
                <a:schemeClr val="bg1">
                  <a:lumMod val="75000"/>
                  <a:shade val="67500"/>
                  <a:satMod val="115000"/>
                </a:schemeClr>
              </a:gs>
              <a:gs pos="100000">
                <a:schemeClr val="bg1">
                  <a:lumMod val="75000"/>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Decisión"/>
          <p:cNvSpPr/>
          <p:nvPr/>
        </p:nvSpPr>
        <p:spPr>
          <a:xfrm>
            <a:off x="0" y="5357826"/>
            <a:ext cx="9144000" cy="357166"/>
          </a:xfrm>
          <a:prstGeom prst="flowChartDecision">
            <a:avLst/>
          </a:prstGeom>
          <a:gradFill flip="none" rotWithShape="1">
            <a:gsLst>
              <a:gs pos="0">
                <a:srgbClr val="663300"/>
              </a:gs>
              <a:gs pos="50000">
                <a:schemeClr val="bg1">
                  <a:lumMod val="75000"/>
                  <a:shade val="67500"/>
                  <a:satMod val="115000"/>
                </a:schemeClr>
              </a:gs>
              <a:gs pos="100000">
                <a:schemeClr val="bg1">
                  <a:lumMod val="75000"/>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Decisión"/>
          <p:cNvSpPr/>
          <p:nvPr/>
        </p:nvSpPr>
        <p:spPr>
          <a:xfrm>
            <a:off x="0" y="5715016"/>
            <a:ext cx="9144000" cy="357166"/>
          </a:xfrm>
          <a:prstGeom prst="flowChartDecision">
            <a:avLst/>
          </a:prstGeom>
          <a:gradFill flip="none" rotWithShape="1">
            <a:gsLst>
              <a:gs pos="0">
                <a:srgbClr val="663300"/>
              </a:gs>
              <a:gs pos="50000">
                <a:schemeClr val="bg1">
                  <a:lumMod val="75000"/>
                  <a:shade val="67500"/>
                  <a:satMod val="115000"/>
                </a:schemeClr>
              </a:gs>
              <a:gs pos="100000">
                <a:schemeClr val="bg1">
                  <a:lumMod val="75000"/>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Decisión"/>
          <p:cNvSpPr/>
          <p:nvPr/>
        </p:nvSpPr>
        <p:spPr>
          <a:xfrm>
            <a:off x="0" y="6072206"/>
            <a:ext cx="9144000" cy="428604"/>
          </a:xfrm>
          <a:prstGeom prst="flowChartDecision">
            <a:avLst/>
          </a:prstGeom>
          <a:gradFill flip="none" rotWithShape="1">
            <a:gsLst>
              <a:gs pos="0">
                <a:srgbClr val="663300"/>
              </a:gs>
              <a:gs pos="50000">
                <a:schemeClr val="bg1">
                  <a:lumMod val="75000"/>
                  <a:shade val="67500"/>
                  <a:satMod val="115000"/>
                </a:schemeClr>
              </a:gs>
              <a:gs pos="100000">
                <a:schemeClr val="bg1">
                  <a:lumMod val="75000"/>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Decisión"/>
          <p:cNvSpPr/>
          <p:nvPr/>
        </p:nvSpPr>
        <p:spPr>
          <a:xfrm>
            <a:off x="0" y="6500834"/>
            <a:ext cx="9144000" cy="357166"/>
          </a:xfrm>
          <a:prstGeom prst="flowChartDecision">
            <a:avLst/>
          </a:prstGeom>
          <a:gradFill>
            <a:gsLst>
              <a:gs pos="0">
                <a:srgbClr val="663300"/>
              </a:gs>
              <a:gs pos="50000">
                <a:schemeClr val="bg1">
                  <a:lumMod val="75000"/>
                  <a:shade val="67500"/>
                  <a:satMod val="115000"/>
                </a:schemeClr>
              </a:gs>
              <a:gs pos="100000">
                <a:schemeClr val="bg1">
                  <a:lumMod val="75000"/>
                  <a:shade val="100000"/>
                  <a:satMod val="115000"/>
                </a:schemeClr>
              </a:gs>
            </a:gsLst>
            <a:path path="circl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0" y="0"/>
            <a:ext cx="9144000" cy="6858000"/>
          </a:xfrm>
          <a:prstGeom prst="rect">
            <a:avLst/>
          </a:prstGeom>
          <a:gradFill flip="none" rotWithShape="1">
            <a:gsLst>
              <a:gs pos="0">
                <a:srgbClr val="D6B19C"/>
              </a:gs>
              <a:gs pos="30000">
                <a:srgbClr val="D49E6C"/>
              </a:gs>
              <a:gs pos="70000">
                <a:srgbClr val="A65528"/>
              </a:gs>
              <a:gs pos="100000">
                <a:srgbClr val="663012"/>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3"/>
                                        </p:tgtEl>
                                        <p:attrNameLst>
                                          <p:attrName>style.opacity</p:attrName>
                                        </p:attrNameLst>
                                      </p:cBhvr>
                                      <p:to>
                                        <p:strVal val="0"/>
                                      </p:to>
                                    </p:set>
                                    <p:animEffect filter="image" prLst="opacity: 0">
                                      <p:cBhvr rctx="IE">
                                        <p:cTn id="7" dur="indefinite"/>
                                        <p:tgtEl>
                                          <p:spTgt spid="23"/>
                                        </p:tgtEl>
                                      </p:cBhvr>
                                    </p:animEffect>
                                  </p:childTnLst>
                                </p:cTn>
                              </p:par>
                              <p:par>
                                <p:cTn id="8" presetID="2" presetClass="entr" presetSubtype="4"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additive="base">
                                        <p:cTn id="10" dur="2000" fill="hold"/>
                                        <p:tgtEl>
                                          <p:spTgt spid="4"/>
                                        </p:tgtEl>
                                        <p:attrNameLst>
                                          <p:attrName>ppt_x</p:attrName>
                                        </p:attrNameLst>
                                      </p:cBhvr>
                                      <p:tavLst>
                                        <p:tav tm="0">
                                          <p:val>
                                            <p:strVal val="#ppt_x"/>
                                          </p:val>
                                        </p:tav>
                                        <p:tav tm="100000">
                                          <p:val>
                                            <p:strVal val="#ppt_x"/>
                                          </p:val>
                                        </p:tav>
                                      </p:tavLst>
                                    </p:anim>
                                    <p:anim calcmode="lin" valueType="num">
                                      <p:cBhvr additive="base">
                                        <p:cTn id="11" dur="2000" fill="hold"/>
                                        <p:tgtEl>
                                          <p:spTgt spid="4"/>
                                        </p:tgtEl>
                                        <p:attrNameLst>
                                          <p:attrName>ppt_y</p:attrName>
                                        </p:attrNameLst>
                                      </p:cBhvr>
                                      <p:tavLst>
                                        <p:tav tm="0">
                                          <p:val>
                                            <p:strVal val="1+#ppt_h/2"/>
                                          </p:val>
                                        </p:tav>
                                        <p:tav tm="100000">
                                          <p:val>
                                            <p:strVal val="#ppt_y"/>
                                          </p:val>
                                        </p:tav>
                                      </p:tavLst>
                                    </p:anim>
                                  </p:childTnLst>
                                </p:cTn>
                              </p:par>
                              <p:par>
                                <p:cTn id="12" presetID="2" presetClass="entr" presetSubtype="1" fill="hold" grpId="0"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2000" fill="hold"/>
                                        <p:tgtEl>
                                          <p:spTgt spid="5"/>
                                        </p:tgtEl>
                                        <p:attrNameLst>
                                          <p:attrName>ppt_x</p:attrName>
                                        </p:attrNameLst>
                                      </p:cBhvr>
                                      <p:tavLst>
                                        <p:tav tm="0">
                                          <p:val>
                                            <p:strVal val="#ppt_x"/>
                                          </p:val>
                                        </p:tav>
                                        <p:tav tm="100000">
                                          <p:val>
                                            <p:strVal val="#ppt_x"/>
                                          </p:val>
                                        </p:tav>
                                      </p:tavLst>
                                    </p:anim>
                                    <p:anim calcmode="lin" valueType="num">
                                      <p:cBhvr additive="base">
                                        <p:cTn id="15" dur="2000" fill="hold"/>
                                        <p:tgtEl>
                                          <p:spTgt spid="5"/>
                                        </p:tgtEl>
                                        <p:attrNameLst>
                                          <p:attrName>ppt_y</p:attrName>
                                        </p:attrNameLst>
                                      </p:cBhvr>
                                      <p:tavLst>
                                        <p:tav tm="0">
                                          <p:val>
                                            <p:strVal val="0-#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2000" fill="hold"/>
                                        <p:tgtEl>
                                          <p:spTgt spid="6"/>
                                        </p:tgtEl>
                                        <p:attrNameLst>
                                          <p:attrName>ppt_x</p:attrName>
                                        </p:attrNameLst>
                                      </p:cBhvr>
                                      <p:tavLst>
                                        <p:tav tm="0">
                                          <p:val>
                                            <p:strVal val="#ppt_x"/>
                                          </p:val>
                                        </p:tav>
                                        <p:tav tm="100000">
                                          <p:val>
                                            <p:strVal val="#ppt_x"/>
                                          </p:val>
                                        </p:tav>
                                      </p:tavLst>
                                    </p:anim>
                                    <p:anim calcmode="lin" valueType="num">
                                      <p:cBhvr additive="base">
                                        <p:cTn id="19" dur="2000" fill="hold"/>
                                        <p:tgtEl>
                                          <p:spTgt spid="6"/>
                                        </p:tgtEl>
                                        <p:attrNameLst>
                                          <p:attrName>ppt_y</p:attrName>
                                        </p:attrNameLst>
                                      </p:cBhvr>
                                      <p:tavLst>
                                        <p:tav tm="0">
                                          <p:val>
                                            <p:strVal val="1+#ppt_h/2"/>
                                          </p:val>
                                        </p:tav>
                                        <p:tav tm="100000">
                                          <p:val>
                                            <p:strVal val="#ppt_y"/>
                                          </p:val>
                                        </p:tav>
                                      </p:tavLst>
                                    </p:anim>
                                  </p:childTnLst>
                                </p:cTn>
                              </p:par>
                              <p:par>
                                <p:cTn id="20" presetID="2" presetClass="entr" presetSubtype="1"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additive="base">
                                        <p:cTn id="22" dur="2000" fill="hold"/>
                                        <p:tgtEl>
                                          <p:spTgt spid="7"/>
                                        </p:tgtEl>
                                        <p:attrNameLst>
                                          <p:attrName>ppt_x</p:attrName>
                                        </p:attrNameLst>
                                      </p:cBhvr>
                                      <p:tavLst>
                                        <p:tav tm="0">
                                          <p:val>
                                            <p:strVal val="#ppt_x"/>
                                          </p:val>
                                        </p:tav>
                                        <p:tav tm="100000">
                                          <p:val>
                                            <p:strVal val="#ppt_x"/>
                                          </p:val>
                                        </p:tav>
                                      </p:tavLst>
                                    </p:anim>
                                    <p:anim calcmode="lin" valueType="num">
                                      <p:cBhvr additive="base">
                                        <p:cTn id="23" dur="2000" fill="hold"/>
                                        <p:tgtEl>
                                          <p:spTgt spid="7"/>
                                        </p:tgtEl>
                                        <p:attrNameLst>
                                          <p:attrName>ppt_y</p:attrName>
                                        </p:attrNameLst>
                                      </p:cBhvr>
                                      <p:tavLst>
                                        <p:tav tm="0">
                                          <p:val>
                                            <p:strVal val="0-#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additive="base">
                                        <p:cTn id="26" dur="2000" fill="hold"/>
                                        <p:tgtEl>
                                          <p:spTgt spid="8"/>
                                        </p:tgtEl>
                                        <p:attrNameLst>
                                          <p:attrName>ppt_x</p:attrName>
                                        </p:attrNameLst>
                                      </p:cBhvr>
                                      <p:tavLst>
                                        <p:tav tm="0">
                                          <p:val>
                                            <p:strVal val="#ppt_x"/>
                                          </p:val>
                                        </p:tav>
                                        <p:tav tm="100000">
                                          <p:val>
                                            <p:strVal val="#ppt_x"/>
                                          </p:val>
                                        </p:tav>
                                      </p:tavLst>
                                    </p:anim>
                                    <p:anim calcmode="lin" valueType="num">
                                      <p:cBhvr additive="base">
                                        <p:cTn id="27" dur="2000" fill="hold"/>
                                        <p:tgtEl>
                                          <p:spTgt spid="8"/>
                                        </p:tgtEl>
                                        <p:attrNameLst>
                                          <p:attrName>ppt_y</p:attrName>
                                        </p:attrNameLst>
                                      </p:cBhvr>
                                      <p:tavLst>
                                        <p:tav tm="0">
                                          <p:val>
                                            <p:strVal val="1+#ppt_h/2"/>
                                          </p:val>
                                        </p:tav>
                                        <p:tav tm="100000">
                                          <p:val>
                                            <p:strVal val="#ppt_y"/>
                                          </p:val>
                                        </p:tav>
                                      </p:tavLst>
                                    </p:anim>
                                  </p:childTnLst>
                                </p:cTn>
                              </p:par>
                              <p:par>
                                <p:cTn id="28" presetID="2" presetClass="entr" presetSubtype="1" fill="hold" grpId="0" nodeType="withEffect">
                                  <p:stCondLst>
                                    <p:cond delay="0"/>
                                  </p:stCondLst>
                                  <p:childTnLst>
                                    <p:set>
                                      <p:cBhvr>
                                        <p:cTn id="29" dur="1" fill="hold">
                                          <p:stCondLst>
                                            <p:cond delay="0"/>
                                          </p:stCondLst>
                                        </p:cTn>
                                        <p:tgtEl>
                                          <p:spTgt spid="9"/>
                                        </p:tgtEl>
                                        <p:attrNameLst>
                                          <p:attrName>style.visibility</p:attrName>
                                        </p:attrNameLst>
                                      </p:cBhvr>
                                      <p:to>
                                        <p:strVal val="visible"/>
                                      </p:to>
                                    </p:set>
                                    <p:anim calcmode="lin" valueType="num">
                                      <p:cBhvr additive="base">
                                        <p:cTn id="30" dur="2000" fill="hold"/>
                                        <p:tgtEl>
                                          <p:spTgt spid="9"/>
                                        </p:tgtEl>
                                        <p:attrNameLst>
                                          <p:attrName>ppt_x</p:attrName>
                                        </p:attrNameLst>
                                      </p:cBhvr>
                                      <p:tavLst>
                                        <p:tav tm="0">
                                          <p:val>
                                            <p:strVal val="#ppt_x"/>
                                          </p:val>
                                        </p:tav>
                                        <p:tav tm="100000">
                                          <p:val>
                                            <p:strVal val="#ppt_x"/>
                                          </p:val>
                                        </p:tav>
                                      </p:tavLst>
                                    </p:anim>
                                    <p:anim calcmode="lin" valueType="num">
                                      <p:cBhvr additive="base">
                                        <p:cTn id="31" dur="2000" fill="hold"/>
                                        <p:tgtEl>
                                          <p:spTgt spid="9"/>
                                        </p:tgtEl>
                                        <p:attrNameLst>
                                          <p:attrName>ppt_y</p:attrName>
                                        </p:attrNameLst>
                                      </p:cBhvr>
                                      <p:tavLst>
                                        <p:tav tm="0">
                                          <p:val>
                                            <p:strVal val="0-#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10"/>
                                        </p:tgtEl>
                                        <p:attrNameLst>
                                          <p:attrName>style.visibility</p:attrName>
                                        </p:attrNameLst>
                                      </p:cBhvr>
                                      <p:to>
                                        <p:strVal val="visible"/>
                                      </p:to>
                                    </p:set>
                                    <p:anim calcmode="lin" valueType="num">
                                      <p:cBhvr additive="base">
                                        <p:cTn id="34" dur="2000" fill="hold"/>
                                        <p:tgtEl>
                                          <p:spTgt spid="10"/>
                                        </p:tgtEl>
                                        <p:attrNameLst>
                                          <p:attrName>ppt_x</p:attrName>
                                        </p:attrNameLst>
                                      </p:cBhvr>
                                      <p:tavLst>
                                        <p:tav tm="0">
                                          <p:val>
                                            <p:strVal val="#ppt_x"/>
                                          </p:val>
                                        </p:tav>
                                        <p:tav tm="100000">
                                          <p:val>
                                            <p:strVal val="#ppt_x"/>
                                          </p:val>
                                        </p:tav>
                                      </p:tavLst>
                                    </p:anim>
                                    <p:anim calcmode="lin" valueType="num">
                                      <p:cBhvr additive="base">
                                        <p:cTn id="35" dur="2000" fill="hold"/>
                                        <p:tgtEl>
                                          <p:spTgt spid="10"/>
                                        </p:tgtEl>
                                        <p:attrNameLst>
                                          <p:attrName>ppt_y</p:attrName>
                                        </p:attrNameLst>
                                      </p:cBhvr>
                                      <p:tavLst>
                                        <p:tav tm="0">
                                          <p:val>
                                            <p:strVal val="1+#ppt_h/2"/>
                                          </p:val>
                                        </p:tav>
                                        <p:tav tm="100000">
                                          <p:val>
                                            <p:strVal val="#ppt_y"/>
                                          </p:val>
                                        </p:tav>
                                      </p:tavLst>
                                    </p:anim>
                                  </p:childTnLst>
                                </p:cTn>
                              </p:par>
                              <p:par>
                                <p:cTn id="36" presetID="2" presetClass="entr" presetSubtype="1" fill="hold" grpId="0" nodeType="withEffect">
                                  <p:stCondLst>
                                    <p:cond delay="0"/>
                                  </p:stCondLst>
                                  <p:childTnLst>
                                    <p:set>
                                      <p:cBhvr>
                                        <p:cTn id="37" dur="1" fill="hold">
                                          <p:stCondLst>
                                            <p:cond delay="0"/>
                                          </p:stCondLst>
                                        </p:cTn>
                                        <p:tgtEl>
                                          <p:spTgt spid="11"/>
                                        </p:tgtEl>
                                        <p:attrNameLst>
                                          <p:attrName>style.visibility</p:attrName>
                                        </p:attrNameLst>
                                      </p:cBhvr>
                                      <p:to>
                                        <p:strVal val="visible"/>
                                      </p:to>
                                    </p:set>
                                    <p:anim calcmode="lin" valueType="num">
                                      <p:cBhvr additive="base">
                                        <p:cTn id="38" dur="2000" fill="hold"/>
                                        <p:tgtEl>
                                          <p:spTgt spid="11"/>
                                        </p:tgtEl>
                                        <p:attrNameLst>
                                          <p:attrName>ppt_x</p:attrName>
                                        </p:attrNameLst>
                                      </p:cBhvr>
                                      <p:tavLst>
                                        <p:tav tm="0">
                                          <p:val>
                                            <p:strVal val="#ppt_x"/>
                                          </p:val>
                                        </p:tav>
                                        <p:tav tm="100000">
                                          <p:val>
                                            <p:strVal val="#ppt_x"/>
                                          </p:val>
                                        </p:tav>
                                      </p:tavLst>
                                    </p:anim>
                                    <p:anim calcmode="lin" valueType="num">
                                      <p:cBhvr additive="base">
                                        <p:cTn id="39" dur="2000" fill="hold"/>
                                        <p:tgtEl>
                                          <p:spTgt spid="11"/>
                                        </p:tgtEl>
                                        <p:attrNameLst>
                                          <p:attrName>ppt_y</p:attrName>
                                        </p:attrNameLst>
                                      </p:cBhvr>
                                      <p:tavLst>
                                        <p:tav tm="0">
                                          <p:val>
                                            <p:strVal val="0-#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12"/>
                                        </p:tgtEl>
                                        <p:attrNameLst>
                                          <p:attrName>style.visibility</p:attrName>
                                        </p:attrNameLst>
                                      </p:cBhvr>
                                      <p:to>
                                        <p:strVal val="visible"/>
                                      </p:to>
                                    </p:set>
                                    <p:anim calcmode="lin" valueType="num">
                                      <p:cBhvr additive="base">
                                        <p:cTn id="42" dur="2000" fill="hold"/>
                                        <p:tgtEl>
                                          <p:spTgt spid="12"/>
                                        </p:tgtEl>
                                        <p:attrNameLst>
                                          <p:attrName>ppt_x</p:attrName>
                                        </p:attrNameLst>
                                      </p:cBhvr>
                                      <p:tavLst>
                                        <p:tav tm="0">
                                          <p:val>
                                            <p:strVal val="#ppt_x"/>
                                          </p:val>
                                        </p:tav>
                                        <p:tav tm="100000">
                                          <p:val>
                                            <p:strVal val="#ppt_x"/>
                                          </p:val>
                                        </p:tav>
                                      </p:tavLst>
                                    </p:anim>
                                    <p:anim calcmode="lin" valueType="num">
                                      <p:cBhvr additive="base">
                                        <p:cTn id="43" dur="2000" fill="hold"/>
                                        <p:tgtEl>
                                          <p:spTgt spid="12"/>
                                        </p:tgtEl>
                                        <p:attrNameLst>
                                          <p:attrName>ppt_y</p:attrName>
                                        </p:attrNameLst>
                                      </p:cBhvr>
                                      <p:tavLst>
                                        <p:tav tm="0">
                                          <p:val>
                                            <p:strVal val="1+#ppt_h/2"/>
                                          </p:val>
                                        </p:tav>
                                        <p:tav tm="100000">
                                          <p:val>
                                            <p:strVal val="#ppt_y"/>
                                          </p:val>
                                        </p:tav>
                                      </p:tavLst>
                                    </p:anim>
                                  </p:childTnLst>
                                </p:cTn>
                              </p:par>
                              <p:par>
                                <p:cTn id="44" presetID="2" presetClass="entr" presetSubtype="1" fill="hold" grpId="0" nodeType="withEffect">
                                  <p:stCondLst>
                                    <p:cond delay="0"/>
                                  </p:stCondLst>
                                  <p:childTnLst>
                                    <p:set>
                                      <p:cBhvr>
                                        <p:cTn id="45" dur="1" fill="hold">
                                          <p:stCondLst>
                                            <p:cond delay="0"/>
                                          </p:stCondLst>
                                        </p:cTn>
                                        <p:tgtEl>
                                          <p:spTgt spid="13"/>
                                        </p:tgtEl>
                                        <p:attrNameLst>
                                          <p:attrName>style.visibility</p:attrName>
                                        </p:attrNameLst>
                                      </p:cBhvr>
                                      <p:to>
                                        <p:strVal val="visible"/>
                                      </p:to>
                                    </p:set>
                                    <p:anim calcmode="lin" valueType="num">
                                      <p:cBhvr additive="base">
                                        <p:cTn id="46" dur="2000" fill="hold"/>
                                        <p:tgtEl>
                                          <p:spTgt spid="13"/>
                                        </p:tgtEl>
                                        <p:attrNameLst>
                                          <p:attrName>ppt_x</p:attrName>
                                        </p:attrNameLst>
                                      </p:cBhvr>
                                      <p:tavLst>
                                        <p:tav tm="0">
                                          <p:val>
                                            <p:strVal val="#ppt_x"/>
                                          </p:val>
                                        </p:tav>
                                        <p:tav tm="100000">
                                          <p:val>
                                            <p:strVal val="#ppt_x"/>
                                          </p:val>
                                        </p:tav>
                                      </p:tavLst>
                                    </p:anim>
                                    <p:anim calcmode="lin" valueType="num">
                                      <p:cBhvr additive="base">
                                        <p:cTn id="47" dur="2000" fill="hold"/>
                                        <p:tgtEl>
                                          <p:spTgt spid="13"/>
                                        </p:tgtEl>
                                        <p:attrNameLst>
                                          <p:attrName>ppt_y</p:attrName>
                                        </p:attrNameLst>
                                      </p:cBhvr>
                                      <p:tavLst>
                                        <p:tav tm="0">
                                          <p:val>
                                            <p:strVal val="0-#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14"/>
                                        </p:tgtEl>
                                        <p:attrNameLst>
                                          <p:attrName>style.visibility</p:attrName>
                                        </p:attrNameLst>
                                      </p:cBhvr>
                                      <p:to>
                                        <p:strVal val="visible"/>
                                      </p:to>
                                    </p:set>
                                    <p:anim calcmode="lin" valueType="num">
                                      <p:cBhvr additive="base">
                                        <p:cTn id="50" dur="2000" fill="hold"/>
                                        <p:tgtEl>
                                          <p:spTgt spid="14"/>
                                        </p:tgtEl>
                                        <p:attrNameLst>
                                          <p:attrName>ppt_x</p:attrName>
                                        </p:attrNameLst>
                                      </p:cBhvr>
                                      <p:tavLst>
                                        <p:tav tm="0">
                                          <p:val>
                                            <p:strVal val="#ppt_x"/>
                                          </p:val>
                                        </p:tav>
                                        <p:tav tm="100000">
                                          <p:val>
                                            <p:strVal val="#ppt_x"/>
                                          </p:val>
                                        </p:tav>
                                      </p:tavLst>
                                    </p:anim>
                                    <p:anim calcmode="lin" valueType="num">
                                      <p:cBhvr additive="base">
                                        <p:cTn id="51" dur="2000" fill="hold"/>
                                        <p:tgtEl>
                                          <p:spTgt spid="14"/>
                                        </p:tgtEl>
                                        <p:attrNameLst>
                                          <p:attrName>ppt_y</p:attrName>
                                        </p:attrNameLst>
                                      </p:cBhvr>
                                      <p:tavLst>
                                        <p:tav tm="0">
                                          <p:val>
                                            <p:strVal val="1+#ppt_h/2"/>
                                          </p:val>
                                        </p:tav>
                                        <p:tav tm="100000">
                                          <p:val>
                                            <p:strVal val="#ppt_y"/>
                                          </p:val>
                                        </p:tav>
                                      </p:tavLst>
                                    </p:anim>
                                  </p:childTnLst>
                                </p:cTn>
                              </p:par>
                              <p:par>
                                <p:cTn id="52" presetID="2" presetClass="entr" presetSubtype="1" fill="hold" grpId="0" nodeType="withEffect">
                                  <p:stCondLst>
                                    <p:cond delay="0"/>
                                  </p:stCondLst>
                                  <p:childTnLst>
                                    <p:set>
                                      <p:cBhvr>
                                        <p:cTn id="53" dur="1" fill="hold">
                                          <p:stCondLst>
                                            <p:cond delay="0"/>
                                          </p:stCondLst>
                                        </p:cTn>
                                        <p:tgtEl>
                                          <p:spTgt spid="15"/>
                                        </p:tgtEl>
                                        <p:attrNameLst>
                                          <p:attrName>style.visibility</p:attrName>
                                        </p:attrNameLst>
                                      </p:cBhvr>
                                      <p:to>
                                        <p:strVal val="visible"/>
                                      </p:to>
                                    </p:set>
                                    <p:anim calcmode="lin" valueType="num">
                                      <p:cBhvr additive="base">
                                        <p:cTn id="54" dur="2000" fill="hold"/>
                                        <p:tgtEl>
                                          <p:spTgt spid="15"/>
                                        </p:tgtEl>
                                        <p:attrNameLst>
                                          <p:attrName>ppt_x</p:attrName>
                                        </p:attrNameLst>
                                      </p:cBhvr>
                                      <p:tavLst>
                                        <p:tav tm="0">
                                          <p:val>
                                            <p:strVal val="#ppt_x"/>
                                          </p:val>
                                        </p:tav>
                                        <p:tav tm="100000">
                                          <p:val>
                                            <p:strVal val="#ppt_x"/>
                                          </p:val>
                                        </p:tav>
                                      </p:tavLst>
                                    </p:anim>
                                    <p:anim calcmode="lin" valueType="num">
                                      <p:cBhvr additive="base">
                                        <p:cTn id="55" dur="2000" fill="hold"/>
                                        <p:tgtEl>
                                          <p:spTgt spid="15"/>
                                        </p:tgtEl>
                                        <p:attrNameLst>
                                          <p:attrName>ppt_y</p:attrName>
                                        </p:attrNameLst>
                                      </p:cBhvr>
                                      <p:tavLst>
                                        <p:tav tm="0">
                                          <p:val>
                                            <p:strVal val="0-#ppt_h/2"/>
                                          </p:val>
                                        </p:tav>
                                        <p:tav tm="100000">
                                          <p:val>
                                            <p:strVal val="#ppt_y"/>
                                          </p:val>
                                        </p:tav>
                                      </p:tavLst>
                                    </p:anim>
                                  </p:childTnLst>
                                </p:cTn>
                              </p:par>
                              <p:par>
                                <p:cTn id="56" presetID="2" presetClass="entr" presetSubtype="4" fill="hold" grpId="0" nodeType="withEffect">
                                  <p:stCondLst>
                                    <p:cond delay="0"/>
                                  </p:stCondLst>
                                  <p:childTnLst>
                                    <p:set>
                                      <p:cBhvr>
                                        <p:cTn id="57" dur="1" fill="hold">
                                          <p:stCondLst>
                                            <p:cond delay="0"/>
                                          </p:stCondLst>
                                        </p:cTn>
                                        <p:tgtEl>
                                          <p:spTgt spid="16"/>
                                        </p:tgtEl>
                                        <p:attrNameLst>
                                          <p:attrName>style.visibility</p:attrName>
                                        </p:attrNameLst>
                                      </p:cBhvr>
                                      <p:to>
                                        <p:strVal val="visible"/>
                                      </p:to>
                                    </p:set>
                                    <p:anim calcmode="lin" valueType="num">
                                      <p:cBhvr additive="base">
                                        <p:cTn id="58" dur="2000" fill="hold"/>
                                        <p:tgtEl>
                                          <p:spTgt spid="16"/>
                                        </p:tgtEl>
                                        <p:attrNameLst>
                                          <p:attrName>ppt_x</p:attrName>
                                        </p:attrNameLst>
                                      </p:cBhvr>
                                      <p:tavLst>
                                        <p:tav tm="0">
                                          <p:val>
                                            <p:strVal val="#ppt_x"/>
                                          </p:val>
                                        </p:tav>
                                        <p:tav tm="100000">
                                          <p:val>
                                            <p:strVal val="#ppt_x"/>
                                          </p:val>
                                        </p:tav>
                                      </p:tavLst>
                                    </p:anim>
                                    <p:anim calcmode="lin" valueType="num">
                                      <p:cBhvr additive="base">
                                        <p:cTn id="59" dur="2000" fill="hold"/>
                                        <p:tgtEl>
                                          <p:spTgt spid="16"/>
                                        </p:tgtEl>
                                        <p:attrNameLst>
                                          <p:attrName>ppt_y</p:attrName>
                                        </p:attrNameLst>
                                      </p:cBhvr>
                                      <p:tavLst>
                                        <p:tav tm="0">
                                          <p:val>
                                            <p:strVal val="1+#ppt_h/2"/>
                                          </p:val>
                                        </p:tav>
                                        <p:tav tm="100000">
                                          <p:val>
                                            <p:strVal val="#ppt_y"/>
                                          </p:val>
                                        </p:tav>
                                      </p:tavLst>
                                    </p:anim>
                                  </p:childTnLst>
                                </p:cTn>
                              </p:par>
                              <p:par>
                                <p:cTn id="60" presetID="2" presetClass="entr" presetSubtype="1" fill="hold" grpId="0" nodeType="withEffect">
                                  <p:stCondLst>
                                    <p:cond delay="0"/>
                                  </p:stCondLst>
                                  <p:childTnLst>
                                    <p:set>
                                      <p:cBhvr>
                                        <p:cTn id="61" dur="1" fill="hold">
                                          <p:stCondLst>
                                            <p:cond delay="0"/>
                                          </p:stCondLst>
                                        </p:cTn>
                                        <p:tgtEl>
                                          <p:spTgt spid="17"/>
                                        </p:tgtEl>
                                        <p:attrNameLst>
                                          <p:attrName>style.visibility</p:attrName>
                                        </p:attrNameLst>
                                      </p:cBhvr>
                                      <p:to>
                                        <p:strVal val="visible"/>
                                      </p:to>
                                    </p:set>
                                    <p:anim calcmode="lin" valueType="num">
                                      <p:cBhvr additive="base">
                                        <p:cTn id="62" dur="2000" fill="hold"/>
                                        <p:tgtEl>
                                          <p:spTgt spid="17"/>
                                        </p:tgtEl>
                                        <p:attrNameLst>
                                          <p:attrName>ppt_x</p:attrName>
                                        </p:attrNameLst>
                                      </p:cBhvr>
                                      <p:tavLst>
                                        <p:tav tm="0">
                                          <p:val>
                                            <p:strVal val="#ppt_x"/>
                                          </p:val>
                                        </p:tav>
                                        <p:tav tm="100000">
                                          <p:val>
                                            <p:strVal val="#ppt_x"/>
                                          </p:val>
                                        </p:tav>
                                      </p:tavLst>
                                    </p:anim>
                                    <p:anim calcmode="lin" valueType="num">
                                      <p:cBhvr additive="base">
                                        <p:cTn id="63" dur="2000" fill="hold"/>
                                        <p:tgtEl>
                                          <p:spTgt spid="17"/>
                                        </p:tgtEl>
                                        <p:attrNameLst>
                                          <p:attrName>ppt_y</p:attrName>
                                        </p:attrNameLst>
                                      </p:cBhvr>
                                      <p:tavLst>
                                        <p:tav tm="0">
                                          <p:val>
                                            <p:strVal val="0-#ppt_h/2"/>
                                          </p:val>
                                        </p:tav>
                                        <p:tav tm="100000">
                                          <p:val>
                                            <p:strVal val="#ppt_y"/>
                                          </p:val>
                                        </p:tav>
                                      </p:tavLst>
                                    </p:anim>
                                  </p:childTnLst>
                                </p:cTn>
                              </p:par>
                              <p:par>
                                <p:cTn id="64" presetID="2" presetClass="entr" presetSubtype="4" fill="hold" grpId="0" nodeType="withEffect">
                                  <p:stCondLst>
                                    <p:cond delay="0"/>
                                  </p:stCondLst>
                                  <p:childTnLst>
                                    <p:set>
                                      <p:cBhvr>
                                        <p:cTn id="65" dur="1" fill="hold">
                                          <p:stCondLst>
                                            <p:cond delay="0"/>
                                          </p:stCondLst>
                                        </p:cTn>
                                        <p:tgtEl>
                                          <p:spTgt spid="18"/>
                                        </p:tgtEl>
                                        <p:attrNameLst>
                                          <p:attrName>style.visibility</p:attrName>
                                        </p:attrNameLst>
                                      </p:cBhvr>
                                      <p:to>
                                        <p:strVal val="visible"/>
                                      </p:to>
                                    </p:set>
                                    <p:anim calcmode="lin" valueType="num">
                                      <p:cBhvr additive="base">
                                        <p:cTn id="66" dur="2000" fill="hold"/>
                                        <p:tgtEl>
                                          <p:spTgt spid="18"/>
                                        </p:tgtEl>
                                        <p:attrNameLst>
                                          <p:attrName>ppt_x</p:attrName>
                                        </p:attrNameLst>
                                      </p:cBhvr>
                                      <p:tavLst>
                                        <p:tav tm="0">
                                          <p:val>
                                            <p:strVal val="#ppt_x"/>
                                          </p:val>
                                        </p:tav>
                                        <p:tav tm="100000">
                                          <p:val>
                                            <p:strVal val="#ppt_x"/>
                                          </p:val>
                                        </p:tav>
                                      </p:tavLst>
                                    </p:anim>
                                    <p:anim calcmode="lin" valueType="num">
                                      <p:cBhvr additive="base">
                                        <p:cTn id="67" dur="2000" fill="hold"/>
                                        <p:tgtEl>
                                          <p:spTgt spid="18"/>
                                        </p:tgtEl>
                                        <p:attrNameLst>
                                          <p:attrName>ppt_y</p:attrName>
                                        </p:attrNameLst>
                                      </p:cBhvr>
                                      <p:tavLst>
                                        <p:tav tm="0">
                                          <p:val>
                                            <p:strVal val="1+#ppt_h/2"/>
                                          </p:val>
                                        </p:tav>
                                        <p:tav tm="100000">
                                          <p:val>
                                            <p:strVal val="#ppt_y"/>
                                          </p:val>
                                        </p:tav>
                                      </p:tavLst>
                                    </p:anim>
                                  </p:childTnLst>
                                </p:cTn>
                              </p:par>
                              <p:par>
                                <p:cTn id="68" presetID="2" presetClass="entr" presetSubtype="1" fill="hold" grpId="0" nodeType="withEffect">
                                  <p:stCondLst>
                                    <p:cond delay="0"/>
                                  </p:stCondLst>
                                  <p:childTnLst>
                                    <p:set>
                                      <p:cBhvr>
                                        <p:cTn id="69" dur="1" fill="hold">
                                          <p:stCondLst>
                                            <p:cond delay="0"/>
                                          </p:stCondLst>
                                        </p:cTn>
                                        <p:tgtEl>
                                          <p:spTgt spid="19"/>
                                        </p:tgtEl>
                                        <p:attrNameLst>
                                          <p:attrName>style.visibility</p:attrName>
                                        </p:attrNameLst>
                                      </p:cBhvr>
                                      <p:to>
                                        <p:strVal val="visible"/>
                                      </p:to>
                                    </p:set>
                                    <p:anim calcmode="lin" valueType="num">
                                      <p:cBhvr additive="base">
                                        <p:cTn id="70" dur="2000" fill="hold"/>
                                        <p:tgtEl>
                                          <p:spTgt spid="19"/>
                                        </p:tgtEl>
                                        <p:attrNameLst>
                                          <p:attrName>ppt_x</p:attrName>
                                        </p:attrNameLst>
                                      </p:cBhvr>
                                      <p:tavLst>
                                        <p:tav tm="0">
                                          <p:val>
                                            <p:strVal val="#ppt_x"/>
                                          </p:val>
                                        </p:tav>
                                        <p:tav tm="100000">
                                          <p:val>
                                            <p:strVal val="#ppt_x"/>
                                          </p:val>
                                        </p:tav>
                                      </p:tavLst>
                                    </p:anim>
                                    <p:anim calcmode="lin" valueType="num">
                                      <p:cBhvr additive="base">
                                        <p:cTn id="71" dur="2000" fill="hold"/>
                                        <p:tgtEl>
                                          <p:spTgt spid="19"/>
                                        </p:tgtEl>
                                        <p:attrNameLst>
                                          <p:attrName>ppt_y</p:attrName>
                                        </p:attrNameLst>
                                      </p:cBhvr>
                                      <p:tavLst>
                                        <p:tav tm="0">
                                          <p:val>
                                            <p:strVal val="0-#ppt_h/2"/>
                                          </p:val>
                                        </p:tav>
                                        <p:tav tm="100000">
                                          <p:val>
                                            <p:strVal val="#ppt_y"/>
                                          </p:val>
                                        </p:tav>
                                      </p:tavLst>
                                    </p:anim>
                                  </p:childTnLst>
                                </p:cTn>
                              </p:par>
                              <p:par>
                                <p:cTn id="72" presetID="2" presetClass="entr" presetSubtype="4" fill="hold" grpId="0" nodeType="withEffect">
                                  <p:stCondLst>
                                    <p:cond delay="0"/>
                                  </p:stCondLst>
                                  <p:childTnLst>
                                    <p:set>
                                      <p:cBhvr>
                                        <p:cTn id="73" dur="1" fill="hold">
                                          <p:stCondLst>
                                            <p:cond delay="0"/>
                                          </p:stCondLst>
                                        </p:cTn>
                                        <p:tgtEl>
                                          <p:spTgt spid="20"/>
                                        </p:tgtEl>
                                        <p:attrNameLst>
                                          <p:attrName>style.visibility</p:attrName>
                                        </p:attrNameLst>
                                      </p:cBhvr>
                                      <p:to>
                                        <p:strVal val="visible"/>
                                      </p:to>
                                    </p:set>
                                    <p:anim calcmode="lin" valueType="num">
                                      <p:cBhvr additive="base">
                                        <p:cTn id="74" dur="2000" fill="hold"/>
                                        <p:tgtEl>
                                          <p:spTgt spid="20"/>
                                        </p:tgtEl>
                                        <p:attrNameLst>
                                          <p:attrName>ppt_x</p:attrName>
                                        </p:attrNameLst>
                                      </p:cBhvr>
                                      <p:tavLst>
                                        <p:tav tm="0">
                                          <p:val>
                                            <p:strVal val="#ppt_x"/>
                                          </p:val>
                                        </p:tav>
                                        <p:tav tm="100000">
                                          <p:val>
                                            <p:strVal val="#ppt_x"/>
                                          </p:val>
                                        </p:tav>
                                      </p:tavLst>
                                    </p:anim>
                                    <p:anim calcmode="lin" valueType="num">
                                      <p:cBhvr additive="base">
                                        <p:cTn id="75" dur="2000" fill="hold"/>
                                        <p:tgtEl>
                                          <p:spTgt spid="20"/>
                                        </p:tgtEl>
                                        <p:attrNameLst>
                                          <p:attrName>ppt_y</p:attrName>
                                        </p:attrNameLst>
                                      </p:cBhvr>
                                      <p:tavLst>
                                        <p:tav tm="0">
                                          <p:val>
                                            <p:strVal val="1+#ppt_h/2"/>
                                          </p:val>
                                        </p:tav>
                                        <p:tav tm="100000">
                                          <p:val>
                                            <p:strVal val="#ppt_y"/>
                                          </p:val>
                                        </p:tav>
                                      </p:tavLst>
                                    </p:anim>
                                  </p:childTnLst>
                                </p:cTn>
                              </p:par>
                              <p:par>
                                <p:cTn id="76" presetID="2" presetClass="entr" presetSubtype="1" fill="hold" grpId="0" nodeType="withEffect">
                                  <p:stCondLst>
                                    <p:cond delay="0"/>
                                  </p:stCondLst>
                                  <p:childTnLst>
                                    <p:set>
                                      <p:cBhvr>
                                        <p:cTn id="77" dur="1" fill="hold">
                                          <p:stCondLst>
                                            <p:cond delay="0"/>
                                          </p:stCondLst>
                                        </p:cTn>
                                        <p:tgtEl>
                                          <p:spTgt spid="21"/>
                                        </p:tgtEl>
                                        <p:attrNameLst>
                                          <p:attrName>style.visibility</p:attrName>
                                        </p:attrNameLst>
                                      </p:cBhvr>
                                      <p:to>
                                        <p:strVal val="visible"/>
                                      </p:to>
                                    </p:set>
                                    <p:anim calcmode="lin" valueType="num">
                                      <p:cBhvr additive="base">
                                        <p:cTn id="78" dur="2000" fill="hold"/>
                                        <p:tgtEl>
                                          <p:spTgt spid="21"/>
                                        </p:tgtEl>
                                        <p:attrNameLst>
                                          <p:attrName>ppt_x</p:attrName>
                                        </p:attrNameLst>
                                      </p:cBhvr>
                                      <p:tavLst>
                                        <p:tav tm="0">
                                          <p:val>
                                            <p:strVal val="#ppt_x"/>
                                          </p:val>
                                        </p:tav>
                                        <p:tav tm="100000">
                                          <p:val>
                                            <p:strVal val="#ppt_x"/>
                                          </p:val>
                                        </p:tav>
                                      </p:tavLst>
                                    </p:anim>
                                    <p:anim calcmode="lin" valueType="num">
                                      <p:cBhvr additive="base">
                                        <p:cTn id="79" dur="2000" fill="hold"/>
                                        <p:tgtEl>
                                          <p:spTgt spid="21"/>
                                        </p:tgtEl>
                                        <p:attrNameLst>
                                          <p:attrName>ppt_y</p:attrName>
                                        </p:attrNameLst>
                                      </p:cBhvr>
                                      <p:tavLst>
                                        <p:tav tm="0">
                                          <p:val>
                                            <p:strVal val="0-#ppt_h/2"/>
                                          </p:val>
                                        </p:tav>
                                        <p:tav tm="100000">
                                          <p:val>
                                            <p:strVal val="#ppt_y"/>
                                          </p:val>
                                        </p:tav>
                                      </p:tavLst>
                                    </p:anim>
                                  </p:childTnLst>
                                </p:cTn>
                              </p:par>
                              <p:par>
                                <p:cTn id="80" presetID="2" presetClass="entr" presetSubtype="4" fill="hold" grpId="0" nodeType="withEffect">
                                  <p:stCondLst>
                                    <p:cond delay="0"/>
                                  </p:stCondLst>
                                  <p:childTnLst>
                                    <p:set>
                                      <p:cBhvr>
                                        <p:cTn id="81" dur="1" fill="hold">
                                          <p:stCondLst>
                                            <p:cond delay="0"/>
                                          </p:stCondLst>
                                        </p:cTn>
                                        <p:tgtEl>
                                          <p:spTgt spid="22"/>
                                        </p:tgtEl>
                                        <p:attrNameLst>
                                          <p:attrName>style.visibility</p:attrName>
                                        </p:attrNameLst>
                                      </p:cBhvr>
                                      <p:to>
                                        <p:strVal val="visible"/>
                                      </p:to>
                                    </p:set>
                                    <p:anim calcmode="lin" valueType="num">
                                      <p:cBhvr additive="base">
                                        <p:cTn id="82" dur="2000" fill="hold"/>
                                        <p:tgtEl>
                                          <p:spTgt spid="22"/>
                                        </p:tgtEl>
                                        <p:attrNameLst>
                                          <p:attrName>ppt_x</p:attrName>
                                        </p:attrNameLst>
                                      </p:cBhvr>
                                      <p:tavLst>
                                        <p:tav tm="0">
                                          <p:val>
                                            <p:strVal val="#ppt_x"/>
                                          </p:val>
                                        </p:tav>
                                        <p:tav tm="100000">
                                          <p:val>
                                            <p:strVal val="#ppt_x"/>
                                          </p:val>
                                        </p:tav>
                                      </p:tavLst>
                                    </p:anim>
                                    <p:anim calcmode="lin" valueType="num">
                                      <p:cBhvr additive="base">
                                        <p:cTn id="83" dur="2000" fill="hold"/>
                                        <p:tgtEl>
                                          <p:spTgt spid="22"/>
                                        </p:tgtEl>
                                        <p:attrNameLst>
                                          <p:attrName>ppt_y</p:attrName>
                                        </p:attrNameLst>
                                      </p:cBhvr>
                                      <p:tavLst>
                                        <p:tav tm="0">
                                          <p:val>
                                            <p:strVal val="1+#ppt_h/2"/>
                                          </p:val>
                                        </p:tav>
                                        <p:tav tm="100000">
                                          <p:val>
                                            <p:strVal val="#ppt_y"/>
                                          </p:val>
                                        </p:tav>
                                      </p:tavLst>
                                    </p:anim>
                                  </p:childTnLst>
                                </p:cTn>
                              </p:par>
                            </p:childTnLst>
                          </p:cTn>
                        </p:par>
                        <p:par>
                          <p:cTn id="84" fill="hold">
                            <p:stCondLst>
                              <p:cond delay="2000"/>
                            </p:stCondLst>
                            <p:childTnLst>
                              <p:par>
                                <p:cTn id="85" presetID="2" presetClass="exit" presetSubtype="4" fill="hold" grpId="1" nodeType="afterEffect">
                                  <p:stCondLst>
                                    <p:cond delay="0"/>
                                  </p:stCondLst>
                                  <p:childTnLst>
                                    <p:anim calcmode="lin" valueType="num">
                                      <p:cBhvr additive="base">
                                        <p:cTn id="86" dur="2000"/>
                                        <p:tgtEl>
                                          <p:spTgt spid="4"/>
                                        </p:tgtEl>
                                        <p:attrNameLst>
                                          <p:attrName>ppt_x</p:attrName>
                                        </p:attrNameLst>
                                      </p:cBhvr>
                                      <p:tavLst>
                                        <p:tav tm="0">
                                          <p:val>
                                            <p:strVal val="ppt_x"/>
                                          </p:val>
                                        </p:tav>
                                        <p:tav tm="100000">
                                          <p:val>
                                            <p:strVal val="ppt_x"/>
                                          </p:val>
                                        </p:tav>
                                      </p:tavLst>
                                    </p:anim>
                                    <p:anim calcmode="lin" valueType="num">
                                      <p:cBhvr additive="base">
                                        <p:cTn id="87" dur="2000"/>
                                        <p:tgtEl>
                                          <p:spTgt spid="4"/>
                                        </p:tgtEl>
                                        <p:attrNameLst>
                                          <p:attrName>ppt_y</p:attrName>
                                        </p:attrNameLst>
                                      </p:cBhvr>
                                      <p:tavLst>
                                        <p:tav tm="0">
                                          <p:val>
                                            <p:strVal val="ppt_y"/>
                                          </p:val>
                                        </p:tav>
                                        <p:tav tm="100000">
                                          <p:val>
                                            <p:strVal val="1+ppt_h/2"/>
                                          </p:val>
                                        </p:tav>
                                      </p:tavLst>
                                    </p:anim>
                                    <p:set>
                                      <p:cBhvr>
                                        <p:cTn id="88" dur="1" fill="hold">
                                          <p:stCondLst>
                                            <p:cond delay="1999"/>
                                          </p:stCondLst>
                                        </p:cTn>
                                        <p:tgtEl>
                                          <p:spTgt spid="4"/>
                                        </p:tgtEl>
                                        <p:attrNameLst>
                                          <p:attrName>style.visibility</p:attrName>
                                        </p:attrNameLst>
                                      </p:cBhvr>
                                      <p:to>
                                        <p:strVal val="hidden"/>
                                      </p:to>
                                    </p:set>
                                  </p:childTnLst>
                                </p:cTn>
                              </p:par>
                              <p:par>
                                <p:cTn id="89" presetID="2" presetClass="exit" presetSubtype="1" fill="hold" grpId="1" nodeType="withEffect">
                                  <p:stCondLst>
                                    <p:cond delay="0"/>
                                  </p:stCondLst>
                                  <p:childTnLst>
                                    <p:anim calcmode="lin" valueType="num">
                                      <p:cBhvr additive="base">
                                        <p:cTn id="90" dur="2000"/>
                                        <p:tgtEl>
                                          <p:spTgt spid="5"/>
                                        </p:tgtEl>
                                        <p:attrNameLst>
                                          <p:attrName>ppt_x</p:attrName>
                                        </p:attrNameLst>
                                      </p:cBhvr>
                                      <p:tavLst>
                                        <p:tav tm="0">
                                          <p:val>
                                            <p:strVal val="ppt_x"/>
                                          </p:val>
                                        </p:tav>
                                        <p:tav tm="100000">
                                          <p:val>
                                            <p:strVal val="ppt_x"/>
                                          </p:val>
                                        </p:tav>
                                      </p:tavLst>
                                    </p:anim>
                                    <p:anim calcmode="lin" valueType="num">
                                      <p:cBhvr additive="base">
                                        <p:cTn id="91" dur="2000"/>
                                        <p:tgtEl>
                                          <p:spTgt spid="5"/>
                                        </p:tgtEl>
                                        <p:attrNameLst>
                                          <p:attrName>ppt_y</p:attrName>
                                        </p:attrNameLst>
                                      </p:cBhvr>
                                      <p:tavLst>
                                        <p:tav tm="0">
                                          <p:val>
                                            <p:strVal val="ppt_y"/>
                                          </p:val>
                                        </p:tav>
                                        <p:tav tm="100000">
                                          <p:val>
                                            <p:strVal val="0-ppt_h/2"/>
                                          </p:val>
                                        </p:tav>
                                      </p:tavLst>
                                    </p:anim>
                                    <p:set>
                                      <p:cBhvr>
                                        <p:cTn id="92" dur="1" fill="hold">
                                          <p:stCondLst>
                                            <p:cond delay="1999"/>
                                          </p:stCondLst>
                                        </p:cTn>
                                        <p:tgtEl>
                                          <p:spTgt spid="5"/>
                                        </p:tgtEl>
                                        <p:attrNameLst>
                                          <p:attrName>style.visibility</p:attrName>
                                        </p:attrNameLst>
                                      </p:cBhvr>
                                      <p:to>
                                        <p:strVal val="hidden"/>
                                      </p:to>
                                    </p:set>
                                  </p:childTnLst>
                                </p:cTn>
                              </p:par>
                              <p:par>
                                <p:cTn id="93" presetID="2" presetClass="exit" presetSubtype="4" fill="hold" grpId="1" nodeType="withEffect">
                                  <p:stCondLst>
                                    <p:cond delay="0"/>
                                  </p:stCondLst>
                                  <p:childTnLst>
                                    <p:anim calcmode="lin" valueType="num">
                                      <p:cBhvr additive="base">
                                        <p:cTn id="94" dur="2000"/>
                                        <p:tgtEl>
                                          <p:spTgt spid="6"/>
                                        </p:tgtEl>
                                        <p:attrNameLst>
                                          <p:attrName>ppt_x</p:attrName>
                                        </p:attrNameLst>
                                      </p:cBhvr>
                                      <p:tavLst>
                                        <p:tav tm="0">
                                          <p:val>
                                            <p:strVal val="ppt_x"/>
                                          </p:val>
                                        </p:tav>
                                        <p:tav tm="100000">
                                          <p:val>
                                            <p:strVal val="ppt_x"/>
                                          </p:val>
                                        </p:tav>
                                      </p:tavLst>
                                    </p:anim>
                                    <p:anim calcmode="lin" valueType="num">
                                      <p:cBhvr additive="base">
                                        <p:cTn id="95" dur="2000"/>
                                        <p:tgtEl>
                                          <p:spTgt spid="6"/>
                                        </p:tgtEl>
                                        <p:attrNameLst>
                                          <p:attrName>ppt_y</p:attrName>
                                        </p:attrNameLst>
                                      </p:cBhvr>
                                      <p:tavLst>
                                        <p:tav tm="0">
                                          <p:val>
                                            <p:strVal val="ppt_y"/>
                                          </p:val>
                                        </p:tav>
                                        <p:tav tm="100000">
                                          <p:val>
                                            <p:strVal val="1+ppt_h/2"/>
                                          </p:val>
                                        </p:tav>
                                      </p:tavLst>
                                    </p:anim>
                                    <p:set>
                                      <p:cBhvr>
                                        <p:cTn id="96" dur="1" fill="hold">
                                          <p:stCondLst>
                                            <p:cond delay="1999"/>
                                          </p:stCondLst>
                                        </p:cTn>
                                        <p:tgtEl>
                                          <p:spTgt spid="6"/>
                                        </p:tgtEl>
                                        <p:attrNameLst>
                                          <p:attrName>style.visibility</p:attrName>
                                        </p:attrNameLst>
                                      </p:cBhvr>
                                      <p:to>
                                        <p:strVal val="hidden"/>
                                      </p:to>
                                    </p:set>
                                  </p:childTnLst>
                                </p:cTn>
                              </p:par>
                              <p:par>
                                <p:cTn id="97" presetID="2" presetClass="exit" presetSubtype="1" fill="hold" grpId="1" nodeType="withEffect">
                                  <p:stCondLst>
                                    <p:cond delay="0"/>
                                  </p:stCondLst>
                                  <p:childTnLst>
                                    <p:anim calcmode="lin" valueType="num">
                                      <p:cBhvr additive="base">
                                        <p:cTn id="98" dur="2000"/>
                                        <p:tgtEl>
                                          <p:spTgt spid="7"/>
                                        </p:tgtEl>
                                        <p:attrNameLst>
                                          <p:attrName>ppt_x</p:attrName>
                                        </p:attrNameLst>
                                      </p:cBhvr>
                                      <p:tavLst>
                                        <p:tav tm="0">
                                          <p:val>
                                            <p:strVal val="ppt_x"/>
                                          </p:val>
                                        </p:tav>
                                        <p:tav tm="100000">
                                          <p:val>
                                            <p:strVal val="ppt_x"/>
                                          </p:val>
                                        </p:tav>
                                      </p:tavLst>
                                    </p:anim>
                                    <p:anim calcmode="lin" valueType="num">
                                      <p:cBhvr additive="base">
                                        <p:cTn id="99" dur="2000"/>
                                        <p:tgtEl>
                                          <p:spTgt spid="7"/>
                                        </p:tgtEl>
                                        <p:attrNameLst>
                                          <p:attrName>ppt_y</p:attrName>
                                        </p:attrNameLst>
                                      </p:cBhvr>
                                      <p:tavLst>
                                        <p:tav tm="0">
                                          <p:val>
                                            <p:strVal val="ppt_y"/>
                                          </p:val>
                                        </p:tav>
                                        <p:tav tm="100000">
                                          <p:val>
                                            <p:strVal val="0-ppt_h/2"/>
                                          </p:val>
                                        </p:tav>
                                      </p:tavLst>
                                    </p:anim>
                                    <p:set>
                                      <p:cBhvr>
                                        <p:cTn id="100" dur="1" fill="hold">
                                          <p:stCondLst>
                                            <p:cond delay="1999"/>
                                          </p:stCondLst>
                                        </p:cTn>
                                        <p:tgtEl>
                                          <p:spTgt spid="7"/>
                                        </p:tgtEl>
                                        <p:attrNameLst>
                                          <p:attrName>style.visibility</p:attrName>
                                        </p:attrNameLst>
                                      </p:cBhvr>
                                      <p:to>
                                        <p:strVal val="hidden"/>
                                      </p:to>
                                    </p:set>
                                  </p:childTnLst>
                                </p:cTn>
                              </p:par>
                              <p:par>
                                <p:cTn id="101" presetID="2" presetClass="exit" presetSubtype="4" fill="hold" grpId="1" nodeType="withEffect">
                                  <p:stCondLst>
                                    <p:cond delay="0"/>
                                  </p:stCondLst>
                                  <p:childTnLst>
                                    <p:anim calcmode="lin" valueType="num">
                                      <p:cBhvr additive="base">
                                        <p:cTn id="102" dur="2000"/>
                                        <p:tgtEl>
                                          <p:spTgt spid="8"/>
                                        </p:tgtEl>
                                        <p:attrNameLst>
                                          <p:attrName>ppt_x</p:attrName>
                                        </p:attrNameLst>
                                      </p:cBhvr>
                                      <p:tavLst>
                                        <p:tav tm="0">
                                          <p:val>
                                            <p:strVal val="ppt_x"/>
                                          </p:val>
                                        </p:tav>
                                        <p:tav tm="100000">
                                          <p:val>
                                            <p:strVal val="ppt_x"/>
                                          </p:val>
                                        </p:tav>
                                      </p:tavLst>
                                    </p:anim>
                                    <p:anim calcmode="lin" valueType="num">
                                      <p:cBhvr additive="base">
                                        <p:cTn id="103" dur="2000"/>
                                        <p:tgtEl>
                                          <p:spTgt spid="8"/>
                                        </p:tgtEl>
                                        <p:attrNameLst>
                                          <p:attrName>ppt_y</p:attrName>
                                        </p:attrNameLst>
                                      </p:cBhvr>
                                      <p:tavLst>
                                        <p:tav tm="0">
                                          <p:val>
                                            <p:strVal val="ppt_y"/>
                                          </p:val>
                                        </p:tav>
                                        <p:tav tm="100000">
                                          <p:val>
                                            <p:strVal val="1+ppt_h/2"/>
                                          </p:val>
                                        </p:tav>
                                      </p:tavLst>
                                    </p:anim>
                                    <p:set>
                                      <p:cBhvr>
                                        <p:cTn id="104" dur="1" fill="hold">
                                          <p:stCondLst>
                                            <p:cond delay="1999"/>
                                          </p:stCondLst>
                                        </p:cTn>
                                        <p:tgtEl>
                                          <p:spTgt spid="8"/>
                                        </p:tgtEl>
                                        <p:attrNameLst>
                                          <p:attrName>style.visibility</p:attrName>
                                        </p:attrNameLst>
                                      </p:cBhvr>
                                      <p:to>
                                        <p:strVal val="hidden"/>
                                      </p:to>
                                    </p:set>
                                  </p:childTnLst>
                                </p:cTn>
                              </p:par>
                              <p:par>
                                <p:cTn id="105" presetID="2" presetClass="exit" presetSubtype="1" fill="hold" grpId="1" nodeType="withEffect">
                                  <p:stCondLst>
                                    <p:cond delay="0"/>
                                  </p:stCondLst>
                                  <p:childTnLst>
                                    <p:anim calcmode="lin" valueType="num">
                                      <p:cBhvr additive="base">
                                        <p:cTn id="106" dur="2000"/>
                                        <p:tgtEl>
                                          <p:spTgt spid="9"/>
                                        </p:tgtEl>
                                        <p:attrNameLst>
                                          <p:attrName>ppt_x</p:attrName>
                                        </p:attrNameLst>
                                      </p:cBhvr>
                                      <p:tavLst>
                                        <p:tav tm="0">
                                          <p:val>
                                            <p:strVal val="ppt_x"/>
                                          </p:val>
                                        </p:tav>
                                        <p:tav tm="100000">
                                          <p:val>
                                            <p:strVal val="ppt_x"/>
                                          </p:val>
                                        </p:tav>
                                      </p:tavLst>
                                    </p:anim>
                                    <p:anim calcmode="lin" valueType="num">
                                      <p:cBhvr additive="base">
                                        <p:cTn id="107" dur="2000"/>
                                        <p:tgtEl>
                                          <p:spTgt spid="9"/>
                                        </p:tgtEl>
                                        <p:attrNameLst>
                                          <p:attrName>ppt_y</p:attrName>
                                        </p:attrNameLst>
                                      </p:cBhvr>
                                      <p:tavLst>
                                        <p:tav tm="0">
                                          <p:val>
                                            <p:strVal val="ppt_y"/>
                                          </p:val>
                                        </p:tav>
                                        <p:tav tm="100000">
                                          <p:val>
                                            <p:strVal val="0-ppt_h/2"/>
                                          </p:val>
                                        </p:tav>
                                      </p:tavLst>
                                    </p:anim>
                                    <p:set>
                                      <p:cBhvr>
                                        <p:cTn id="108" dur="1" fill="hold">
                                          <p:stCondLst>
                                            <p:cond delay="1999"/>
                                          </p:stCondLst>
                                        </p:cTn>
                                        <p:tgtEl>
                                          <p:spTgt spid="9"/>
                                        </p:tgtEl>
                                        <p:attrNameLst>
                                          <p:attrName>style.visibility</p:attrName>
                                        </p:attrNameLst>
                                      </p:cBhvr>
                                      <p:to>
                                        <p:strVal val="hidden"/>
                                      </p:to>
                                    </p:set>
                                  </p:childTnLst>
                                </p:cTn>
                              </p:par>
                              <p:par>
                                <p:cTn id="109" presetID="2" presetClass="exit" presetSubtype="4" fill="hold" grpId="1" nodeType="withEffect">
                                  <p:stCondLst>
                                    <p:cond delay="0"/>
                                  </p:stCondLst>
                                  <p:childTnLst>
                                    <p:anim calcmode="lin" valueType="num">
                                      <p:cBhvr additive="base">
                                        <p:cTn id="110" dur="2000"/>
                                        <p:tgtEl>
                                          <p:spTgt spid="10"/>
                                        </p:tgtEl>
                                        <p:attrNameLst>
                                          <p:attrName>ppt_x</p:attrName>
                                        </p:attrNameLst>
                                      </p:cBhvr>
                                      <p:tavLst>
                                        <p:tav tm="0">
                                          <p:val>
                                            <p:strVal val="ppt_x"/>
                                          </p:val>
                                        </p:tav>
                                        <p:tav tm="100000">
                                          <p:val>
                                            <p:strVal val="ppt_x"/>
                                          </p:val>
                                        </p:tav>
                                      </p:tavLst>
                                    </p:anim>
                                    <p:anim calcmode="lin" valueType="num">
                                      <p:cBhvr additive="base">
                                        <p:cTn id="111" dur="2000"/>
                                        <p:tgtEl>
                                          <p:spTgt spid="10"/>
                                        </p:tgtEl>
                                        <p:attrNameLst>
                                          <p:attrName>ppt_y</p:attrName>
                                        </p:attrNameLst>
                                      </p:cBhvr>
                                      <p:tavLst>
                                        <p:tav tm="0">
                                          <p:val>
                                            <p:strVal val="ppt_y"/>
                                          </p:val>
                                        </p:tav>
                                        <p:tav tm="100000">
                                          <p:val>
                                            <p:strVal val="1+ppt_h/2"/>
                                          </p:val>
                                        </p:tav>
                                      </p:tavLst>
                                    </p:anim>
                                    <p:set>
                                      <p:cBhvr>
                                        <p:cTn id="112" dur="1" fill="hold">
                                          <p:stCondLst>
                                            <p:cond delay="1999"/>
                                          </p:stCondLst>
                                        </p:cTn>
                                        <p:tgtEl>
                                          <p:spTgt spid="10"/>
                                        </p:tgtEl>
                                        <p:attrNameLst>
                                          <p:attrName>style.visibility</p:attrName>
                                        </p:attrNameLst>
                                      </p:cBhvr>
                                      <p:to>
                                        <p:strVal val="hidden"/>
                                      </p:to>
                                    </p:set>
                                  </p:childTnLst>
                                </p:cTn>
                              </p:par>
                              <p:par>
                                <p:cTn id="113" presetID="2" presetClass="exit" presetSubtype="1" fill="hold" grpId="1" nodeType="withEffect">
                                  <p:stCondLst>
                                    <p:cond delay="0"/>
                                  </p:stCondLst>
                                  <p:childTnLst>
                                    <p:anim calcmode="lin" valueType="num">
                                      <p:cBhvr additive="base">
                                        <p:cTn id="114" dur="2000"/>
                                        <p:tgtEl>
                                          <p:spTgt spid="11"/>
                                        </p:tgtEl>
                                        <p:attrNameLst>
                                          <p:attrName>ppt_x</p:attrName>
                                        </p:attrNameLst>
                                      </p:cBhvr>
                                      <p:tavLst>
                                        <p:tav tm="0">
                                          <p:val>
                                            <p:strVal val="ppt_x"/>
                                          </p:val>
                                        </p:tav>
                                        <p:tav tm="100000">
                                          <p:val>
                                            <p:strVal val="ppt_x"/>
                                          </p:val>
                                        </p:tav>
                                      </p:tavLst>
                                    </p:anim>
                                    <p:anim calcmode="lin" valueType="num">
                                      <p:cBhvr additive="base">
                                        <p:cTn id="115" dur="2000"/>
                                        <p:tgtEl>
                                          <p:spTgt spid="11"/>
                                        </p:tgtEl>
                                        <p:attrNameLst>
                                          <p:attrName>ppt_y</p:attrName>
                                        </p:attrNameLst>
                                      </p:cBhvr>
                                      <p:tavLst>
                                        <p:tav tm="0">
                                          <p:val>
                                            <p:strVal val="ppt_y"/>
                                          </p:val>
                                        </p:tav>
                                        <p:tav tm="100000">
                                          <p:val>
                                            <p:strVal val="0-ppt_h/2"/>
                                          </p:val>
                                        </p:tav>
                                      </p:tavLst>
                                    </p:anim>
                                    <p:set>
                                      <p:cBhvr>
                                        <p:cTn id="116" dur="1" fill="hold">
                                          <p:stCondLst>
                                            <p:cond delay="1999"/>
                                          </p:stCondLst>
                                        </p:cTn>
                                        <p:tgtEl>
                                          <p:spTgt spid="11"/>
                                        </p:tgtEl>
                                        <p:attrNameLst>
                                          <p:attrName>style.visibility</p:attrName>
                                        </p:attrNameLst>
                                      </p:cBhvr>
                                      <p:to>
                                        <p:strVal val="hidden"/>
                                      </p:to>
                                    </p:set>
                                  </p:childTnLst>
                                </p:cTn>
                              </p:par>
                              <p:par>
                                <p:cTn id="117" presetID="2" presetClass="exit" presetSubtype="4" fill="hold" grpId="1" nodeType="withEffect">
                                  <p:stCondLst>
                                    <p:cond delay="0"/>
                                  </p:stCondLst>
                                  <p:childTnLst>
                                    <p:anim calcmode="lin" valueType="num">
                                      <p:cBhvr additive="base">
                                        <p:cTn id="118" dur="2000"/>
                                        <p:tgtEl>
                                          <p:spTgt spid="12"/>
                                        </p:tgtEl>
                                        <p:attrNameLst>
                                          <p:attrName>ppt_x</p:attrName>
                                        </p:attrNameLst>
                                      </p:cBhvr>
                                      <p:tavLst>
                                        <p:tav tm="0">
                                          <p:val>
                                            <p:strVal val="ppt_x"/>
                                          </p:val>
                                        </p:tav>
                                        <p:tav tm="100000">
                                          <p:val>
                                            <p:strVal val="ppt_x"/>
                                          </p:val>
                                        </p:tav>
                                      </p:tavLst>
                                    </p:anim>
                                    <p:anim calcmode="lin" valueType="num">
                                      <p:cBhvr additive="base">
                                        <p:cTn id="119" dur="2000"/>
                                        <p:tgtEl>
                                          <p:spTgt spid="12"/>
                                        </p:tgtEl>
                                        <p:attrNameLst>
                                          <p:attrName>ppt_y</p:attrName>
                                        </p:attrNameLst>
                                      </p:cBhvr>
                                      <p:tavLst>
                                        <p:tav tm="0">
                                          <p:val>
                                            <p:strVal val="ppt_y"/>
                                          </p:val>
                                        </p:tav>
                                        <p:tav tm="100000">
                                          <p:val>
                                            <p:strVal val="1+ppt_h/2"/>
                                          </p:val>
                                        </p:tav>
                                      </p:tavLst>
                                    </p:anim>
                                    <p:set>
                                      <p:cBhvr>
                                        <p:cTn id="120" dur="1" fill="hold">
                                          <p:stCondLst>
                                            <p:cond delay="1999"/>
                                          </p:stCondLst>
                                        </p:cTn>
                                        <p:tgtEl>
                                          <p:spTgt spid="12"/>
                                        </p:tgtEl>
                                        <p:attrNameLst>
                                          <p:attrName>style.visibility</p:attrName>
                                        </p:attrNameLst>
                                      </p:cBhvr>
                                      <p:to>
                                        <p:strVal val="hidden"/>
                                      </p:to>
                                    </p:set>
                                  </p:childTnLst>
                                </p:cTn>
                              </p:par>
                              <p:par>
                                <p:cTn id="121" presetID="2" presetClass="exit" presetSubtype="1" fill="hold" grpId="1" nodeType="withEffect">
                                  <p:stCondLst>
                                    <p:cond delay="0"/>
                                  </p:stCondLst>
                                  <p:childTnLst>
                                    <p:anim calcmode="lin" valueType="num">
                                      <p:cBhvr additive="base">
                                        <p:cTn id="122" dur="2000"/>
                                        <p:tgtEl>
                                          <p:spTgt spid="13"/>
                                        </p:tgtEl>
                                        <p:attrNameLst>
                                          <p:attrName>ppt_x</p:attrName>
                                        </p:attrNameLst>
                                      </p:cBhvr>
                                      <p:tavLst>
                                        <p:tav tm="0">
                                          <p:val>
                                            <p:strVal val="ppt_x"/>
                                          </p:val>
                                        </p:tav>
                                        <p:tav tm="100000">
                                          <p:val>
                                            <p:strVal val="ppt_x"/>
                                          </p:val>
                                        </p:tav>
                                      </p:tavLst>
                                    </p:anim>
                                    <p:anim calcmode="lin" valueType="num">
                                      <p:cBhvr additive="base">
                                        <p:cTn id="123" dur="2000"/>
                                        <p:tgtEl>
                                          <p:spTgt spid="13"/>
                                        </p:tgtEl>
                                        <p:attrNameLst>
                                          <p:attrName>ppt_y</p:attrName>
                                        </p:attrNameLst>
                                      </p:cBhvr>
                                      <p:tavLst>
                                        <p:tav tm="0">
                                          <p:val>
                                            <p:strVal val="ppt_y"/>
                                          </p:val>
                                        </p:tav>
                                        <p:tav tm="100000">
                                          <p:val>
                                            <p:strVal val="0-ppt_h/2"/>
                                          </p:val>
                                        </p:tav>
                                      </p:tavLst>
                                    </p:anim>
                                    <p:set>
                                      <p:cBhvr>
                                        <p:cTn id="124" dur="1" fill="hold">
                                          <p:stCondLst>
                                            <p:cond delay="1999"/>
                                          </p:stCondLst>
                                        </p:cTn>
                                        <p:tgtEl>
                                          <p:spTgt spid="13"/>
                                        </p:tgtEl>
                                        <p:attrNameLst>
                                          <p:attrName>style.visibility</p:attrName>
                                        </p:attrNameLst>
                                      </p:cBhvr>
                                      <p:to>
                                        <p:strVal val="hidden"/>
                                      </p:to>
                                    </p:set>
                                  </p:childTnLst>
                                </p:cTn>
                              </p:par>
                              <p:par>
                                <p:cTn id="125" presetID="2" presetClass="exit" presetSubtype="4" fill="hold" grpId="1" nodeType="withEffect">
                                  <p:stCondLst>
                                    <p:cond delay="0"/>
                                  </p:stCondLst>
                                  <p:childTnLst>
                                    <p:anim calcmode="lin" valueType="num">
                                      <p:cBhvr additive="base">
                                        <p:cTn id="126" dur="2000"/>
                                        <p:tgtEl>
                                          <p:spTgt spid="14"/>
                                        </p:tgtEl>
                                        <p:attrNameLst>
                                          <p:attrName>ppt_x</p:attrName>
                                        </p:attrNameLst>
                                      </p:cBhvr>
                                      <p:tavLst>
                                        <p:tav tm="0">
                                          <p:val>
                                            <p:strVal val="ppt_x"/>
                                          </p:val>
                                        </p:tav>
                                        <p:tav tm="100000">
                                          <p:val>
                                            <p:strVal val="ppt_x"/>
                                          </p:val>
                                        </p:tav>
                                      </p:tavLst>
                                    </p:anim>
                                    <p:anim calcmode="lin" valueType="num">
                                      <p:cBhvr additive="base">
                                        <p:cTn id="127" dur="2000"/>
                                        <p:tgtEl>
                                          <p:spTgt spid="14"/>
                                        </p:tgtEl>
                                        <p:attrNameLst>
                                          <p:attrName>ppt_y</p:attrName>
                                        </p:attrNameLst>
                                      </p:cBhvr>
                                      <p:tavLst>
                                        <p:tav tm="0">
                                          <p:val>
                                            <p:strVal val="ppt_y"/>
                                          </p:val>
                                        </p:tav>
                                        <p:tav tm="100000">
                                          <p:val>
                                            <p:strVal val="1+ppt_h/2"/>
                                          </p:val>
                                        </p:tav>
                                      </p:tavLst>
                                    </p:anim>
                                    <p:set>
                                      <p:cBhvr>
                                        <p:cTn id="128" dur="1" fill="hold">
                                          <p:stCondLst>
                                            <p:cond delay="1999"/>
                                          </p:stCondLst>
                                        </p:cTn>
                                        <p:tgtEl>
                                          <p:spTgt spid="14"/>
                                        </p:tgtEl>
                                        <p:attrNameLst>
                                          <p:attrName>style.visibility</p:attrName>
                                        </p:attrNameLst>
                                      </p:cBhvr>
                                      <p:to>
                                        <p:strVal val="hidden"/>
                                      </p:to>
                                    </p:set>
                                  </p:childTnLst>
                                </p:cTn>
                              </p:par>
                              <p:par>
                                <p:cTn id="129" presetID="2" presetClass="exit" presetSubtype="1" fill="hold" grpId="1" nodeType="withEffect">
                                  <p:stCondLst>
                                    <p:cond delay="0"/>
                                  </p:stCondLst>
                                  <p:childTnLst>
                                    <p:anim calcmode="lin" valueType="num">
                                      <p:cBhvr additive="base">
                                        <p:cTn id="130" dur="2000"/>
                                        <p:tgtEl>
                                          <p:spTgt spid="15"/>
                                        </p:tgtEl>
                                        <p:attrNameLst>
                                          <p:attrName>ppt_x</p:attrName>
                                        </p:attrNameLst>
                                      </p:cBhvr>
                                      <p:tavLst>
                                        <p:tav tm="0">
                                          <p:val>
                                            <p:strVal val="ppt_x"/>
                                          </p:val>
                                        </p:tav>
                                        <p:tav tm="100000">
                                          <p:val>
                                            <p:strVal val="ppt_x"/>
                                          </p:val>
                                        </p:tav>
                                      </p:tavLst>
                                    </p:anim>
                                    <p:anim calcmode="lin" valueType="num">
                                      <p:cBhvr additive="base">
                                        <p:cTn id="131" dur="2000"/>
                                        <p:tgtEl>
                                          <p:spTgt spid="15"/>
                                        </p:tgtEl>
                                        <p:attrNameLst>
                                          <p:attrName>ppt_y</p:attrName>
                                        </p:attrNameLst>
                                      </p:cBhvr>
                                      <p:tavLst>
                                        <p:tav tm="0">
                                          <p:val>
                                            <p:strVal val="ppt_y"/>
                                          </p:val>
                                        </p:tav>
                                        <p:tav tm="100000">
                                          <p:val>
                                            <p:strVal val="0-ppt_h/2"/>
                                          </p:val>
                                        </p:tav>
                                      </p:tavLst>
                                    </p:anim>
                                    <p:set>
                                      <p:cBhvr>
                                        <p:cTn id="132" dur="1" fill="hold">
                                          <p:stCondLst>
                                            <p:cond delay="1999"/>
                                          </p:stCondLst>
                                        </p:cTn>
                                        <p:tgtEl>
                                          <p:spTgt spid="15"/>
                                        </p:tgtEl>
                                        <p:attrNameLst>
                                          <p:attrName>style.visibility</p:attrName>
                                        </p:attrNameLst>
                                      </p:cBhvr>
                                      <p:to>
                                        <p:strVal val="hidden"/>
                                      </p:to>
                                    </p:set>
                                  </p:childTnLst>
                                </p:cTn>
                              </p:par>
                              <p:par>
                                <p:cTn id="133" presetID="2" presetClass="exit" presetSubtype="4" fill="hold" grpId="1" nodeType="withEffect">
                                  <p:stCondLst>
                                    <p:cond delay="0"/>
                                  </p:stCondLst>
                                  <p:childTnLst>
                                    <p:anim calcmode="lin" valueType="num">
                                      <p:cBhvr additive="base">
                                        <p:cTn id="134" dur="2000"/>
                                        <p:tgtEl>
                                          <p:spTgt spid="16"/>
                                        </p:tgtEl>
                                        <p:attrNameLst>
                                          <p:attrName>ppt_x</p:attrName>
                                        </p:attrNameLst>
                                      </p:cBhvr>
                                      <p:tavLst>
                                        <p:tav tm="0">
                                          <p:val>
                                            <p:strVal val="ppt_x"/>
                                          </p:val>
                                        </p:tav>
                                        <p:tav tm="100000">
                                          <p:val>
                                            <p:strVal val="ppt_x"/>
                                          </p:val>
                                        </p:tav>
                                      </p:tavLst>
                                    </p:anim>
                                    <p:anim calcmode="lin" valueType="num">
                                      <p:cBhvr additive="base">
                                        <p:cTn id="135" dur="2000"/>
                                        <p:tgtEl>
                                          <p:spTgt spid="16"/>
                                        </p:tgtEl>
                                        <p:attrNameLst>
                                          <p:attrName>ppt_y</p:attrName>
                                        </p:attrNameLst>
                                      </p:cBhvr>
                                      <p:tavLst>
                                        <p:tav tm="0">
                                          <p:val>
                                            <p:strVal val="ppt_y"/>
                                          </p:val>
                                        </p:tav>
                                        <p:tav tm="100000">
                                          <p:val>
                                            <p:strVal val="1+ppt_h/2"/>
                                          </p:val>
                                        </p:tav>
                                      </p:tavLst>
                                    </p:anim>
                                    <p:set>
                                      <p:cBhvr>
                                        <p:cTn id="136" dur="1" fill="hold">
                                          <p:stCondLst>
                                            <p:cond delay="1999"/>
                                          </p:stCondLst>
                                        </p:cTn>
                                        <p:tgtEl>
                                          <p:spTgt spid="16"/>
                                        </p:tgtEl>
                                        <p:attrNameLst>
                                          <p:attrName>style.visibility</p:attrName>
                                        </p:attrNameLst>
                                      </p:cBhvr>
                                      <p:to>
                                        <p:strVal val="hidden"/>
                                      </p:to>
                                    </p:set>
                                  </p:childTnLst>
                                </p:cTn>
                              </p:par>
                              <p:par>
                                <p:cTn id="137" presetID="2" presetClass="exit" presetSubtype="1" fill="hold" grpId="1" nodeType="withEffect">
                                  <p:stCondLst>
                                    <p:cond delay="0"/>
                                  </p:stCondLst>
                                  <p:childTnLst>
                                    <p:anim calcmode="lin" valueType="num">
                                      <p:cBhvr additive="base">
                                        <p:cTn id="138" dur="2000"/>
                                        <p:tgtEl>
                                          <p:spTgt spid="17"/>
                                        </p:tgtEl>
                                        <p:attrNameLst>
                                          <p:attrName>ppt_x</p:attrName>
                                        </p:attrNameLst>
                                      </p:cBhvr>
                                      <p:tavLst>
                                        <p:tav tm="0">
                                          <p:val>
                                            <p:strVal val="ppt_x"/>
                                          </p:val>
                                        </p:tav>
                                        <p:tav tm="100000">
                                          <p:val>
                                            <p:strVal val="ppt_x"/>
                                          </p:val>
                                        </p:tav>
                                      </p:tavLst>
                                    </p:anim>
                                    <p:anim calcmode="lin" valueType="num">
                                      <p:cBhvr additive="base">
                                        <p:cTn id="139" dur="2000"/>
                                        <p:tgtEl>
                                          <p:spTgt spid="17"/>
                                        </p:tgtEl>
                                        <p:attrNameLst>
                                          <p:attrName>ppt_y</p:attrName>
                                        </p:attrNameLst>
                                      </p:cBhvr>
                                      <p:tavLst>
                                        <p:tav tm="0">
                                          <p:val>
                                            <p:strVal val="ppt_y"/>
                                          </p:val>
                                        </p:tav>
                                        <p:tav tm="100000">
                                          <p:val>
                                            <p:strVal val="0-ppt_h/2"/>
                                          </p:val>
                                        </p:tav>
                                      </p:tavLst>
                                    </p:anim>
                                    <p:set>
                                      <p:cBhvr>
                                        <p:cTn id="140" dur="1" fill="hold">
                                          <p:stCondLst>
                                            <p:cond delay="1999"/>
                                          </p:stCondLst>
                                        </p:cTn>
                                        <p:tgtEl>
                                          <p:spTgt spid="17"/>
                                        </p:tgtEl>
                                        <p:attrNameLst>
                                          <p:attrName>style.visibility</p:attrName>
                                        </p:attrNameLst>
                                      </p:cBhvr>
                                      <p:to>
                                        <p:strVal val="hidden"/>
                                      </p:to>
                                    </p:set>
                                  </p:childTnLst>
                                </p:cTn>
                              </p:par>
                              <p:par>
                                <p:cTn id="141" presetID="2" presetClass="exit" presetSubtype="4" fill="hold" grpId="1" nodeType="withEffect">
                                  <p:stCondLst>
                                    <p:cond delay="0"/>
                                  </p:stCondLst>
                                  <p:childTnLst>
                                    <p:anim calcmode="lin" valueType="num">
                                      <p:cBhvr additive="base">
                                        <p:cTn id="142" dur="2000"/>
                                        <p:tgtEl>
                                          <p:spTgt spid="18"/>
                                        </p:tgtEl>
                                        <p:attrNameLst>
                                          <p:attrName>ppt_x</p:attrName>
                                        </p:attrNameLst>
                                      </p:cBhvr>
                                      <p:tavLst>
                                        <p:tav tm="0">
                                          <p:val>
                                            <p:strVal val="ppt_x"/>
                                          </p:val>
                                        </p:tav>
                                        <p:tav tm="100000">
                                          <p:val>
                                            <p:strVal val="ppt_x"/>
                                          </p:val>
                                        </p:tav>
                                      </p:tavLst>
                                    </p:anim>
                                    <p:anim calcmode="lin" valueType="num">
                                      <p:cBhvr additive="base">
                                        <p:cTn id="143" dur="2000"/>
                                        <p:tgtEl>
                                          <p:spTgt spid="18"/>
                                        </p:tgtEl>
                                        <p:attrNameLst>
                                          <p:attrName>ppt_y</p:attrName>
                                        </p:attrNameLst>
                                      </p:cBhvr>
                                      <p:tavLst>
                                        <p:tav tm="0">
                                          <p:val>
                                            <p:strVal val="ppt_y"/>
                                          </p:val>
                                        </p:tav>
                                        <p:tav tm="100000">
                                          <p:val>
                                            <p:strVal val="1+ppt_h/2"/>
                                          </p:val>
                                        </p:tav>
                                      </p:tavLst>
                                    </p:anim>
                                    <p:set>
                                      <p:cBhvr>
                                        <p:cTn id="144" dur="1" fill="hold">
                                          <p:stCondLst>
                                            <p:cond delay="1999"/>
                                          </p:stCondLst>
                                        </p:cTn>
                                        <p:tgtEl>
                                          <p:spTgt spid="18"/>
                                        </p:tgtEl>
                                        <p:attrNameLst>
                                          <p:attrName>style.visibility</p:attrName>
                                        </p:attrNameLst>
                                      </p:cBhvr>
                                      <p:to>
                                        <p:strVal val="hidden"/>
                                      </p:to>
                                    </p:set>
                                  </p:childTnLst>
                                </p:cTn>
                              </p:par>
                              <p:par>
                                <p:cTn id="145" presetID="2" presetClass="exit" presetSubtype="1" fill="hold" grpId="1" nodeType="withEffect">
                                  <p:stCondLst>
                                    <p:cond delay="0"/>
                                  </p:stCondLst>
                                  <p:childTnLst>
                                    <p:anim calcmode="lin" valueType="num">
                                      <p:cBhvr additive="base">
                                        <p:cTn id="146" dur="2000"/>
                                        <p:tgtEl>
                                          <p:spTgt spid="19"/>
                                        </p:tgtEl>
                                        <p:attrNameLst>
                                          <p:attrName>ppt_x</p:attrName>
                                        </p:attrNameLst>
                                      </p:cBhvr>
                                      <p:tavLst>
                                        <p:tav tm="0">
                                          <p:val>
                                            <p:strVal val="ppt_x"/>
                                          </p:val>
                                        </p:tav>
                                        <p:tav tm="100000">
                                          <p:val>
                                            <p:strVal val="ppt_x"/>
                                          </p:val>
                                        </p:tav>
                                      </p:tavLst>
                                    </p:anim>
                                    <p:anim calcmode="lin" valueType="num">
                                      <p:cBhvr additive="base">
                                        <p:cTn id="147" dur="2000"/>
                                        <p:tgtEl>
                                          <p:spTgt spid="19"/>
                                        </p:tgtEl>
                                        <p:attrNameLst>
                                          <p:attrName>ppt_y</p:attrName>
                                        </p:attrNameLst>
                                      </p:cBhvr>
                                      <p:tavLst>
                                        <p:tav tm="0">
                                          <p:val>
                                            <p:strVal val="ppt_y"/>
                                          </p:val>
                                        </p:tav>
                                        <p:tav tm="100000">
                                          <p:val>
                                            <p:strVal val="0-ppt_h/2"/>
                                          </p:val>
                                        </p:tav>
                                      </p:tavLst>
                                    </p:anim>
                                    <p:set>
                                      <p:cBhvr>
                                        <p:cTn id="148" dur="1" fill="hold">
                                          <p:stCondLst>
                                            <p:cond delay="1999"/>
                                          </p:stCondLst>
                                        </p:cTn>
                                        <p:tgtEl>
                                          <p:spTgt spid="19"/>
                                        </p:tgtEl>
                                        <p:attrNameLst>
                                          <p:attrName>style.visibility</p:attrName>
                                        </p:attrNameLst>
                                      </p:cBhvr>
                                      <p:to>
                                        <p:strVal val="hidden"/>
                                      </p:to>
                                    </p:set>
                                  </p:childTnLst>
                                </p:cTn>
                              </p:par>
                              <p:par>
                                <p:cTn id="149" presetID="2" presetClass="exit" presetSubtype="4" fill="hold" grpId="1" nodeType="withEffect">
                                  <p:stCondLst>
                                    <p:cond delay="0"/>
                                  </p:stCondLst>
                                  <p:childTnLst>
                                    <p:anim calcmode="lin" valueType="num">
                                      <p:cBhvr additive="base">
                                        <p:cTn id="150" dur="2000"/>
                                        <p:tgtEl>
                                          <p:spTgt spid="20"/>
                                        </p:tgtEl>
                                        <p:attrNameLst>
                                          <p:attrName>ppt_x</p:attrName>
                                        </p:attrNameLst>
                                      </p:cBhvr>
                                      <p:tavLst>
                                        <p:tav tm="0">
                                          <p:val>
                                            <p:strVal val="ppt_x"/>
                                          </p:val>
                                        </p:tav>
                                        <p:tav tm="100000">
                                          <p:val>
                                            <p:strVal val="ppt_x"/>
                                          </p:val>
                                        </p:tav>
                                      </p:tavLst>
                                    </p:anim>
                                    <p:anim calcmode="lin" valueType="num">
                                      <p:cBhvr additive="base">
                                        <p:cTn id="151" dur="2000"/>
                                        <p:tgtEl>
                                          <p:spTgt spid="20"/>
                                        </p:tgtEl>
                                        <p:attrNameLst>
                                          <p:attrName>ppt_y</p:attrName>
                                        </p:attrNameLst>
                                      </p:cBhvr>
                                      <p:tavLst>
                                        <p:tav tm="0">
                                          <p:val>
                                            <p:strVal val="ppt_y"/>
                                          </p:val>
                                        </p:tav>
                                        <p:tav tm="100000">
                                          <p:val>
                                            <p:strVal val="1+ppt_h/2"/>
                                          </p:val>
                                        </p:tav>
                                      </p:tavLst>
                                    </p:anim>
                                    <p:set>
                                      <p:cBhvr>
                                        <p:cTn id="152" dur="1" fill="hold">
                                          <p:stCondLst>
                                            <p:cond delay="1999"/>
                                          </p:stCondLst>
                                        </p:cTn>
                                        <p:tgtEl>
                                          <p:spTgt spid="20"/>
                                        </p:tgtEl>
                                        <p:attrNameLst>
                                          <p:attrName>style.visibility</p:attrName>
                                        </p:attrNameLst>
                                      </p:cBhvr>
                                      <p:to>
                                        <p:strVal val="hidden"/>
                                      </p:to>
                                    </p:set>
                                  </p:childTnLst>
                                </p:cTn>
                              </p:par>
                              <p:par>
                                <p:cTn id="153" presetID="2" presetClass="exit" presetSubtype="1" fill="hold" grpId="1" nodeType="withEffect">
                                  <p:stCondLst>
                                    <p:cond delay="0"/>
                                  </p:stCondLst>
                                  <p:childTnLst>
                                    <p:anim calcmode="lin" valueType="num">
                                      <p:cBhvr additive="base">
                                        <p:cTn id="154" dur="2000"/>
                                        <p:tgtEl>
                                          <p:spTgt spid="21"/>
                                        </p:tgtEl>
                                        <p:attrNameLst>
                                          <p:attrName>ppt_x</p:attrName>
                                        </p:attrNameLst>
                                      </p:cBhvr>
                                      <p:tavLst>
                                        <p:tav tm="0">
                                          <p:val>
                                            <p:strVal val="ppt_x"/>
                                          </p:val>
                                        </p:tav>
                                        <p:tav tm="100000">
                                          <p:val>
                                            <p:strVal val="ppt_x"/>
                                          </p:val>
                                        </p:tav>
                                      </p:tavLst>
                                    </p:anim>
                                    <p:anim calcmode="lin" valueType="num">
                                      <p:cBhvr additive="base">
                                        <p:cTn id="155" dur="2000"/>
                                        <p:tgtEl>
                                          <p:spTgt spid="21"/>
                                        </p:tgtEl>
                                        <p:attrNameLst>
                                          <p:attrName>ppt_y</p:attrName>
                                        </p:attrNameLst>
                                      </p:cBhvr>
                                      <p:tavLst>
                                        <p:tav tm="0">
                                          <p:val>
                                            <p:strVal val="ppt_y"/>
                                          </p:val>
                                        </p:tav>
                                        <p:tav tm="100000">
                                          <p:val>
                                            <p:strVal val="0-ppt_h/2"/>
                                          </p:val>
                                        </p:tav>
                                      </p:tavLst>
                                    </p:anim>
                                    <p:set>
                                      <p:cBhvr>
                                        <p:cTn id="156" dur="1" fill="hold">
                                          <p:stCondLst>
                                            <p:cond delay="1999"/>
                                          </p:stCondLst>
                                        </p:cTn>
                                        <p:tgtEl>
                                          <p:spTgt spid="21"/>
                                        </p:tgtEl>
                                        <p:attrNameLst>
                                          <p:attrName>style.visibility</p:attrName>
                                        </p:attrNameLst>
                                      </p:cBhvr>
                                      <p:to>
                                        <p:strVal val="hidden"/>
                                      </p:to>
                                    </p:set>
                                  </p:childTnLst>
                                </p:cTn>
                              </p:par>
                              <p:par>
                                <p:cTn id="157" presetID="2" presetClass="exit" presetSubtype="4" fill="hold" grpId="1" nodeType="withEffect">
                                  <p:stCondLst>
                                    <p:cond delay="0"/>
                                  </p:stCondLst>
                                  <p:childTnLst>
                                    <p:anim calcmode="lin" valueType="num">
                                      <p:cBhvr additive="base">
                                        <p:cTn id="158" dur="2000"/>
                                        <p:tgtEl>
                                          <p:spTgt spid="22"/>
                                        </p:tgtEl>
                                        <p:attrNameLst>
                                          <p:attrName>ppt_x</p:attrName>
                                        </p:attrNameLst>
                                      </p:cBhvr>
                                      <p:tavLst>
                                        <p:tav tm="0">
                                          <p:val>
                                            <p:strVal val="ppt_x"/>
                                          </p:val>
                                        </p:tav>
                                        <p:tav tm="100000">
                                          <p:val>
                                            <p:strVal val="ppt_x"/>
                                          </p:val>
                                        </p:tav>
                                      </p:tavLst>
                                    </p:anim>
                                    <p:anim calcmode="lin" valueType="num">
                                      <p:cBhvr additive="base">
                                        <p:cTn id="159" dur="2000"/>
                                        <p:tgtEl>
                                          <p:spTgt spid="22"/>
                                        </p:tgtEl>
                                        <p:attrNameLst>
                                          <p:attrName>ppt_y</p:attrName>
                                        </p:attrNameLst>
                                      </p:cBhvr>
                                      <p:tavLst>
                                        <p:tav tm="0">
                                          <p:val>
                                            <p:strVal val="ppt_y"/>
                                          </p:val>
                                        </p:tav>
                                        <p:tav tm="100000">
                                          <p:val>
                                            <p:strVal val="1+ppt_h/2"/>
                                          </p:val>
                                        </p:tav>
                                      </p:tavLst>
                                    </p:anim>
                                    <p:set>
                                      <p:cBhvr>
                                        <p:cTn id="160" dur="1" fill="hold">
                                          <p:stCondLst>
                                            <p:cond delay="1999"/>
                                          </p:stCondLst>
                                        </p:cTn>
                                        <p:tgtEl>
                                          <p:spTgt spid="22"/>
                                        </p:tgtEl>
                                        <p:attrNameLst>
                                          <p:attrName>style.visibility</p:attrName>
                                        </p:attrNameLst>
                                      </p:cBhvr>
                                      <p:to>
                                        <p:strVal val="hidden"/>
                                      </p:to>
                                    </p:set>
                                  </p:childTnLst>
                                </p:cTn>
                              </p:par>
                              <p:par>
                                <p:cTn id="161" presetID="23" presetClass="entr" presetSubtype="16" fill="hold" nodeType="withEffect">
                                  <p:stCondLst>
                                    <p:cond delay="0"/>
                                  </p:stCondLst>
                                  <p:childTnLst>
                                    <p:set>
                                      <p:cBhvr>
                                        <p:cTn id="162" dur="1" fill="hold">
                                          <p:stCondLst>
                                            <p:cond delay="0"/>
                                          </p:stCondLst>
                                        </p:cTn>
                                        <p:tgtEl>
                                          <p:spTgt spid="2"/>
                                        </p:tgtEl>
                                        <p:attrNameLst>
                                          <p:attrName>style.visibility</p:attrName>
                                        </p:attrNameLst>
                                      </p:cBhvr>
                                      <p:to>
                                        <p:strVal val="visible"/>
                                      </p:to>
                                    </p:set>
                                    <p:anim calcmode="lin" valueType="num">
                                      <p:cBhvr>
                                        <p:cTn id="163" dur="2000" fill="hold"/>
                                        <p:tgtEl>
                                          <p:spTgt spid="2"/>
                                        </p:tgtEl>
                                        <p:attrNameLst>
                                          <p:attrName>ppt_w</p:attrName>
                                        </p:attrNameLst>
                                      </p:cBhvr>
                                      <p:tavLst>
                                        <p:tav tm="0">
                                          <p:val>
                                            <p:fltVal val="0"/>
                                          </p:val>
                                        </p:tav>
                                        <p:tav tm="100000">
                                          <p:val>
                                            <p:strVal val="#ppt_w"/>
                                          </p:val>
                                        </p:tav>
                                      </p:tavLst>
                                    </p:anim>
                                    <p:anim calcmode="lin" valueType="num">
                                      <p:cBhvr>
                                        <p:cTn id="164" dur="2000" fill="hold"/>
                                        <p:tgtEl>
                                          <p:spTgt spid="2"/>
                                        </p:tgtEl>
                                        <p:attrNameLst>
                                          <p:attrName>ppt_h</p:attrName>
                                        </p:attrNameLst>
                                      </p:cBhvr>
                                      <p:tavLst>
                                        <p:tav tm="0">
                                          <p:val>
                                            <p:fltVal val="0"/>
                                          </p:val>
                                        </p:tav>
                                        <p:tav tm="100000">
                                          <p:val>
                                            <p:strVal val="#ppt_h"/>
                                          </p:val>
                                        </p:tav>
                                      </p:tavLst>
                                    </p:anim>
                                  </p:childTnLst>
                                </p:cTn>
                              </p:par>
                              <p:par>
                                <p:cTn id="165" presetID="4" presetClass="entr" presetSubtype="32" fill="hold" nodeType="withEffect">
                                  <p:stCondLst>
                                    <p:cond delay="0"/>
                                  </p:stCondLst>
                                  <p:childTnLst>
                                    <p:set>
                                      <p:cBhvr>
                                        <p:cTn id="166" dur="1" fill="hold">
                                          <p:stCondLst>
                                            <p:cond delay="0"/>
                                          </p:stCondLst>
                                        </p:cTn>
                                        <p:tgtEl>
                                          <p:spTgt spid="2"/>
                                        </p:tgtEl>
                                        <p:attrNameLst>
                                          <p:attrName>style.visibility</p:attrName>
                                        </p:attrNameLst>
                                      </p:cBhvr>
                                      <p:to>
                                        <p:strVal val="visible"/>
                                      </p:to>
                                    </p:set>
                                    <p:animEffect transition="in" filter="box(out)">
                                      <p:cBhvr>
                                        <p:cTn id="16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animBg="1"/>
      <p:bldP spid="18" grpId="1" animBg="1"/>
      <p:bldP spid="19" grpId="0" animBg="1"/>
      <p:bldP spid="19" grpId="1" animBg="1"/>
      <p:bldP spid="20" grpId="0" animBg="1"/>
      <p:bldP spid="20" grpId="1" animBg="1"/>
      <p:bldP spid="21" grpId="0" animBg="1"/>
      <p:bldP spid="21" grpId="1" animBg="1"/>
      <p:bldP spid="22" grpId="0" animBg="1"/>
      <p:bldP spid="22" grpId="1" animBg="1"/>
      <p:bldP spid="23"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 name="1 Imagen" descr="209076_kon-woda-rzeka-staw-roslinnosc.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
        <p:nvSpPr>
          <p:cNvPr id="4" name="3 Triángulo rectángulo"/>
          <p:cNvSpPr/>
          <p:nvPr/>
        </p:nvSpPr>
        <p:spPr>
          <a:xfrm>
            <a:off x="0" y="0"/>
            <a:ext cx="4572000" cy="3429000"/>
          </a:xfrm>
          <a:prstGeom prst="rtTriangle">
            <a:avLst/>
          </a:prstGeom>
          <a:gradFill flip="none" rotWithShape="1">
            <a:gsLst>
              <a:gs pos="0">
                <a:srgbClr val="007E00">
                  <a:shade val="30000"/>
                  <a:satMod val="115000"/>
                  <a:alpha val="0"/>
                </a:srgbClr>
              </a:gs>
              <a:gs pos="50000">
                <a:srgbClr val="007E00">
                  <a:shade val="67500"/>
                  <a:satMod val="115000"/>
                </a:srgbClr>
              </a:gs>
              <a:gs pos="100000">
                <a:srgbClr val="007E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Triángulo rectángulo"/>
          <p:cNvSpPr/>
          <p:nvPr/>
        </p:nvSpPr>
        <p:spPr>
          <a:xfrm flipV="1">
            <a:off x="0" y="3438500"/>
            <a:ext cx="4643438" cy="3419500"/>
          </a:xfrm>
          <a:prstGeom prst="rtTriangle">
            <a:avLst/>
          </a:prstGeom>
          <a:gradFill flip="none" rotWithShape="1">
            <a:gsLst>
              <a:gs pos="0">
                <a:srgbClr val="007E00">
                  <a:shade val="30000"/>
                  <a:satMod val="115000"/>
                  <a:alpha val="0"/>
                </a:srgbClr>
              </a:gs>
              <a:gs pos="50000">
                <a:srgbClr val="007E00">
                  <a:shade val="67500"/>
                  <a:satMod val="115000"/>
                </a:srgbClr>
              </a:gs>
              <a:gs pos="100000">
                <a:srgbClr val="007E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riángulo rectángulo"/>
          <p:cNvSpPr/>
          <p:nvPr/>
        </p:nvSpPr>
        <p:spPr>
          <a:xfrm flipH="1">
            <a:off x="4643438" y="0"/>
            <a:ext cx="4500562" cy="3429000"/>
          </a:xfrm>
          <a:prstGeom prst="rtTriangle">
            <a:avLst/>
          </a:prstGeom>
          <a:gradFill flip="none" rotWithShape="1">
            <a:gsLst>
              <a:gs pos="0">
                <a:srgbClr val="007E00">
                  <a:shade val="30000"/>
                  <a:satMod val="115000"/>
                  <a:alpha val="0"/>
                </a:srgbClr>
              </a:gs>
              <a:gs pos="50000">
                <a:srgbClr val="007E00">
                  <a:shade val="67500"/>
                  <a:satMod val="115000"/>
                </a:srgbClr>
              </a:gs>
              <a:gs pos="100000">
                <a:srgbClr val="007E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rectángulo"/>
          <p:cNvSpPr/>
          <p:nvPr/>
        </p:nvSpPr>
        <p:spPr>
          <a:xfrm flipH="1" flipV="1">
            <a:off x="4572000" y="3429000"/>
            <a:ext cx="4572000" cy="3429000"/>
          </a:xfrm>
          <a:prstGeom prst="rtTriangle">
            <a:avLst/>
          </a:prstGeom>
          <a:gradFill flip="none" rotWithShape="1">
            <a:gsLst>
              <a:gs pos="0">
                <a:srgbClr val="007E00">
                  <a:shade val="30000"/>
                  <a:satMod val="115000"/>
                  <a:alpha val="0"/>
                </a:srgbClr>
              </a:gs>
              <a:gs pos="50000">
                <a:srgbClr val="007E00">
                  <a:shade val="67500"/>
                  <a:satMod val="115000"/>
                </a:srgbClr>
              </a:gs>
              <a:gs pos="100000">
                <a:srgbClr val="007E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rectángulo"/>
          <p:cNvSpPr/>
          <p:nvPr/>
        </p:nvSpPr>
        <p:spPr>
          <a:xfrm flipH="1" flipV="1">
            <a:off x="0" y="0"/>
            <a:ext cx="4572000" cy="3500438"/>
          </a:xfrm>
          <a:prstGeom prst="rtTriangle">
            <a:avLst/>
          </a:prstGeom>
          <a:gradFill flip="none" rotWithShape="1">
            <a:gsLst>
              <a:gs pos="0">
                <a:srgbClr val="007E00">
                  <a:shade val="30000"/>
                  <a:satMod val="115000"/>
                  <a:alpha val="0"/>
                </a:srgbClr>
              </a:gs>
              <a:gs pos="50000">
                <a:srgbClr val="007E00">
                  <a:shade val="67500"/>
                  <a:satMod val="115000"/>
                </a:srgbClr>
              </a:gs>
              <a:gs pos="100000">
                <a:srgbClr val="007E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rectángulo"/>
          <p:cNvSpPr/>
          <p:nvPr/>
        </p:nvSpPr>
        <p:spPr>
          <a:xfrm flipV="1">
            <a:off x="4572000" y="0"/>
            <a:ext cx="4572000" cy="3500438"/>
          </a:xfrm>
          <a:prstGeom prst="rtTriangle">
            <a:avLst/>
          </a:prstGeom>
          <a:gradFill flip="none" rotWithShape="1">
            <a:gsLst>
              <a:gs pos="0">
                <a:srgbClr val="007E00">
                  <a:shade val="30000"/>
                  <a:satMod val="115000"/>
                  <a:alpha val="0"/>
                </a:srgbClr>
              </a:gs>
              <a:gs pos="50000">
                <a:srgbClr val="007E00">
                  <a:shade val="67500"/>
                  <a:satMod val="115000"/>
                </a:srgbClr>
              </a:gs>
              <a:gs pos="100000">
                <a:srgbClr val="007E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iángulo rectángulo"/>
          <p:cNvSpPr/>
          <p:nvPr/>
        </p:nvSpPr>
        <p:spPr>
          <a:xfrm flipH="1">
            <a:off x="0" y="3500438"/>
            <a:ext cx="4572000" cy="3357562"/>
          </a:xfrm>
          <a:prstGeom prst="rtTriangle">
            <a:avLst/>
          </a:prstGeom>
          <a:gradFill flip="none" rotWithShape="1">
            <a:gsLst>
              <a:gs pos="0">
                <a:srgbClr val="007E00">
                  <a:shade val="30000"/>
                  <a:satMod val="115000"/>
                  <a:alpha val="0"/>
                </a:srgbClr>
              </a:gs>
              <a:gs pos="50000">
                <a:srgbClr val="007E00">
                  <a:shade val="67500"/>
                  <a:satMod val="115000"/>
                </a:srgbClr>
              </a:gs>
              <a:gs pos="100000">
                <a:srgbClr val="007E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rectángulo"/>
          <p:cNvSpPr/>
          <p:nvPr/>
        </p:nvSpPr>
        <p:spPr>
          <a:xfrm>
            <a:off x="4572000" y="3429000"/>
            <a:ext cx="4572000" cy="3429000"/>
          </a:xfrm>
          <a:prstGeom prst="rtTriangle">
            <a:avLst/>
          </a:prstGeom>
          <a:gradFill flip="none" rotWithShape="1">
            <a:gsLst>
              <a:gs pos="0">
                <a:srgbClr val="007E00">
                  <a:shade val="30000"/>
                  <a:satMod val="115000"/>
                  <a:alpha val="0"/>
                </a:srgbClr>
              </a:gs>
              <a:gs pos="50000">
                <a:srgbClr val="007E00">
                  <a:shade val="67500"/>
                  <a:satMod val="115000"/>
                </a:srgbClr>
              </a:gs>
              <a:gs pos="100000">
                <a:srgbClr val="007E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0" y="0"/>
            <a:ext cx="9144000" cy="6858000"/>
          </a:xfrm>
          <a:prstGeom prst="rect">
            <a:avLst/>
          </a:prstGeom>
          <a:gradFill flip="none" rotWithShape="1">
            <a:gsLst>
              <a:gs pos="0">
                <a:srgbClr val="D6B19C"/>
              </a:gs>
              <a:gs pos="30000">
                <a:srgbClr val="D49E6C"/>
              </a:gs>
              <a:gs pos="70000">
                <a:srgbClr val="A65528"/>
              </a:gs>
              <a:gs pos="100000">
                <a:srgbClr val="663012"/>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2"/>
                                        </p:tgtEl>
                                        <p:attrNameLst>
                                          <p:attrName>style.opacity</p:attrName>
                                        </p:attrNameLst>
                                      </p:cBhvr>
                                      <p:to>
                                        <p:strVal val="0"/>
                                      </p:to>
                                    </p:set>
                                    <p:animEffect filter="image" prLst="opacity: 0">
                                      <p:cBhvr rctx="IE">
                                        <p:cTn id="7" dur="indefinite"/>
                                        <p:tgtEl>
                                          <p:spTgt spid="12"/>
                                        </p:tgtEl>
                                      </p:cBhvr>
                                    </p:animEffect>
                                  </p:childTnLst>
                                </p:cTn>
                              </p:par>
                              <p:par>
                                <p:cTn id="8" presetID="18" presetClass="exit" presetSubtype="6" fill="hold" grpId="0" nodeType="withEffect">
                                  <p:stCondLst>
                                    <p:cond delay="0"/>
                                  </p:stCondLst>
                                  <p:childTnLst>
                                    <p:animEffect transition="out" filter="strips(downRight)">
                                      <p:cBhvr>
                                        <p:cTn id="9" dur="3000"/>
                                        <p:tgtEl>
                                          <p:spTgt spid="4"/>
                                        </p:tgtEl>
                                      </p:cBhvr>
                                    </p:animEffect>
                                    <p:set>
                                      <p:cBhvr>
                                        <p:cTn id="10" dur="1" fill="hold">
                                          <p:stCondLst>
                                            <p:cond delay="2999"/>
                                          </p:stCondLst>
                                        </p:cTn>
                                        <p:tgtEl>
                                          <p:spTgt spid="4"/>
                                        </p:tgtEl>
                                        <p:attrNameLst>
                                          <p:attrName>style.visibility</p:attrName>
                                        </p:attrNameLst>
                                      </p:cBhvr>
                                      <p:to>
                                        <p:strVal val="hidden"/>
                                      </p:to>
                                    </p:set>
                                  </p:childTnLst>
                                </p:cTn>
                              </p:par>
                              <p:par>
                                <p:cTn id="11" presetID="18" presetClass="exit" presetSubtype="3" fill="hold" grpId="0" nodeType="withEffect">
                                  <p:stCondLst>
                                    <p:cond delay="0"/>
                                  </p:stCondLst>
                                  <p:childTnLst>
                                    <p:animEffect transition="out" filter="strips(upRight)">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8" presetClass="exit" presetSubtype="6" fill="hold" grpId="0" nodeType="withEffect">
                                  <p:stCondLst>
                                    <p:cond delay="0"/>
                                  </p:stCondLst>
                                  <p:childTnLst>
                                    <p:animEffect transition="out" filter="strips(downRight)">
                                      <p:cBhvr>
                                        <p:cTn id="15" dur="3000"/>
                                        <p:tgtEl>
                                          <p:spTgt spid="8"/>
                                        </p:tgtEl>
                                      </p:cBhvr>
                                    </p:animEffect>
                                    <p:set>
                                      <p:cBhvr>
                                        <p:cTn id="16" dur="1" fill="hold">
                                          <p:stCondLst>
                                            <p:cond delay="2999"/>
                                          </p:stCondLst>
                                        </p:cTn>
                                        <p:tgtEl>
                                          <p:spTgt spid="8"/>
                                        </p:tgtEl>
                                        <p:attrNameLst>
                                          <p:attrName>style.visibility</p:attrName>
                                        </p:attrNameLst>
                                      </p:cBhvr>
                                      <p:to>
                                        <p:strVal val="hidden"/>
                                      </p:to>
                                    </p:set>
                                  </p:childTnLst>
                                </p:cTn>
                              </p:par>
                              <p:par>
                                <p:cTn id="17" presetID="18" presetClass="exit" presetSubtype="3" fill="hold" grpId="0" nodeType="withEffect">
                                  <p:stCondLst>
                                    <p:cond delay="0"/>
                                  </p:stCondLst>
                                  <p:childTnLst>
                                    <p:animEffect transition="out" filter="strips(upRight)">
                                      <p:cBhvr>
                                        <p:cTn id="18" dur="3000"/>
                                        <p:tgtEl>
                                          <p:spTgt spid="10"/>
                                        </p:tgtEl>
                                      </p:cBhvr>
                                    </p:animEffect>
                                    <p:set>
                                      <p:cBhvr>
                                        <p:cTn id="19" dur="1" fill="hold">
                                          <p:stCondLst>
                                            <p:cond delay="2999"/>
                                          </p:stCondLst>
                                        </p:cTn>
                                        <p:tgtEl>
                                          <p:spTgt spid="10"/>
                                        </p:tgtEl>
                                        <p:attrNameLst>
                                          <p:attrName>style.visibility</p:attrName>
                                        </p:attrNameLst>
                                      </p:cBhvr>
                                      <p:to>
                                        <p:strVal val="hidden"/>
                                      </p:to>
                                    </p:set>
                                  </p:childTnLst>
                                </p:cTn>
                              </p:par>
                              <p:par>
                                <p:cTn id="20" presetID="18" presetClass="exit" presetSubtype="12" fill="hold" grpId="0" nodeType="withEffect">
                                  <p:stCondLst>
                                    <p:cond delay="0"/>
                                  </p:stCondLst>
                                  <p:childTnLst>
                                    <p:animEffect transition="out" filter="strips(downLeft)">
                                      <p:cBhvr>
                                        <p:cTn id="21" dur="3000"/>
                                        <p:tgtEl>
                                          <p:spTgt spid="6"/>
                                        </p:tgtEl>
                                      </p:cBhvr>
                                    </p:animEffect>
                                    <p:set>
                                      <p:cBhvr>
                                        <p:cTn id="22" dur="1" fill="hold">
                                          <p:stCondLst>
                                            <p:cond delay="2999"/>
                                          </p:stCondLst>
                                        </p:cTn>
                                        <p:tgtEl>
                                          <p:spTgt spid="6"/>
                                        </p:tgtEl>
                                        <p:attrNameLst>
                                          <p:attrName>style.visibility</p:attrName>
                                        </p:attrNameLst>
                                      </p:cBhvr>
                                      <p:to>
                                        <p:strVal val="hidden"/>
                                      </p:to>
                                    </p:set>
                                  </p:childTnLst>
                                </p:cTn>
                              </p:par>
                              <p:par>
                                <p:cTn id="23" presetID="18" presetClass="exit" presetSubtype="9" fill="hold" grpId="0" nodeType="withEffect">
                                  <p:stCondLst>
                                    <p:cond delay="0"/>
                                  </p:stCondLst>
                                  <p:childTnLst>
                                    <p:animEffect transition="out" filter="strips(upLeft)">
                                      <p:cBhvr>
                                        <p:cTn id="24" dur="3000"/>
                                        <p:tgtEl>
                                          <p:spTgt spid="7"/>
                                        </p:tgtEl>
                                      </p:cBhvr>
                                    </p:animEffect>
                                    <p:set>
                                      <p:cBhvr>
                                        <p:cTn id="25" dur="1" fill="hold">
                                          <p:stCondLst>
                                            <p:cond delay="2999"/>
                                          </p:stCondLst>
                                        </p:cTn>
                                        <p:tgtEl>
                                          <p:spTgt spid="7"/>
                                        </p:tgtEl>
                                        <p:attrNameLst>
                                          <p:attrName>style.visibility</p:attrName>
                                        </p:attrNameLst>
                                      </p:cBhvr>
                                      <p:to>
                                        <p:strVal val="hidden"/>
                                      </p:to>
                                    </p:set>
                                  </p:childTnLst>
                                </p:cTn>
                              </p:par>
                              <p:par>
                                <p:cTn id="26" presetID="18" presetClass="exit" presetSubtype="12" fill="hold" grpId="0" nodeType="withEffect">
                                  <p:stCondLst>
                                    <p:cond delay="0"/>
                                  </p:stCondLst>
                                  <p:childTnLst>
                                    <p:animEffect transition="out" filter="strips(downLeft)">
                                      <p:cBhvr>
                                        <p:cTn id="27" dur="3000"/>
                                        <p:tgtEl>
                                          <p:spTgt spid="9"/>
                                        </p:tgtEl>
                                      </p:cBhvr>
                                    </p:animEffect>
                                    <p:set>
                                      <p:cBhvr>
                                        <p:cTn id="28" dur="1" fill="hold">
                                          <p:stCondLst>
                                            <p:cond delay="2999"/>
                                          </p:stCondLst>
                                        </p:cTn>
                                        <p:tgtEl>
                                          <p:spTgt spid="9"/>
                                        </p:tgtEl>
                                        <p:attrNameLst>
                                          <p:attrName>style.visibility</p:attrName>
                                        </p:attrNameLst>
                                      </p:cBhvr>
                                      <p:to>
                                        <p:strVal val="hidden"/>
                                      </p:to>
                                    </p:set>
                                  </p:childTnLst>
                                </p:cTn>
                              </p:par>
                              <p:par>
                                <p:cTn id="29" presetID="18" presetClass="exit" presetSubtype="9" fill="hold" grpId="0" nodeType="withEffect">
                                  <p:stCondLst>
                                    <p:cond delay="0"/>
                                  </p:stCondLst>
                                  <p:childTnLst>
                                    <p:animEffect transition="out" filter="strips(upLeft)">
                                      <p:cBhvr>
                                        <p:cTn id="30" dur="3000"/>
                                        <p:tgtEl>
                                          <p:spTgt spid="11"/>
                                        </p:tgtEl>
                                      </p:cBhvr>
                                    </p:animEffect>
                                    <p:set>
                                      <p:cBhvr>
                                        <p:cTn id="31" dur="1" fill="hold">
                                          <p:stCondLst>
                                            <p:cond delay="2999"/>
                                          </p:stCondLst>
                                        </p:cTn>
                                        <p:tgtEl>
                                          <p:spTgt spid="11"/>
                                        </p:tgtEl>
                                        <p:attrNameLst>
                                          <p:attrName>style.visibility</p:attrName>
                                        </p:attrNameLst>
                                      </p:cBhvr>
                                      <p:to>
                                        <p:strVal val="hidden"/>
                                      </p:to>
                                    </p:set>
                                  </p:childTnLst>
                                </p:cTn>
                              </p:par>
                              <p:par>
                                <p:cTn id="32" presetID="23" presetClass="entr" presetSubtype="272" fill="hold" nodeType="withEffect">
                                  <p:stCondLst>
                                    <p:cond delay="0"/>
                                  </p:stCondLst>
                                  <p:childTnLst>
                                    <p:set>
                                      <p:cBhvr>
                                        <p:cTn id="33" dur="1" fill="hold">
                                          <p:stCondLst>
                                            <p:cond delay="0"/>
                                          </p:stCondLst>
                                        </p:cTn>
                                        <p:tgtEl>
                                          <p:spTgt spid="2"/>
                                        </p:tgtEl>
                                        <p:attrNameLst>
                                          <p:attrName>style.visibility</p:attrName>
                                        </p:attrNameLst>
                                      </p:cBhvr>
                                      <p:to>
                                        <p:strVal val="visible"/>
                                      </p:to>
                                    </p:set>
                                    <p:anim calcmode="lin" valueType="num">
                                      <p:cBhvr>
                                        <p:cTn id="34" dur="3000" fill="hold"/>
                                        <p:tgtEl>
                                          <p:spTgt spid="2"/>
                                        </p:tgtEl>
                                        <p:attrNameLst>
                                          <p:attrName>ppt_w</p:attrName>
                                        </p:attrNameLst>
                                      </p:cBhvr>
                                      <p:tavLst>
                                        <p:tav tm="0">
                                          <p:val>
                                            <p:strVal val="2/3*#ppt_w"/>
                                          </p:val>
                                        </p:tav>
                                        <p:tav tm="100000">
                                          <p:val>
                                            <p:strVal val="#ppt_w"/>
                                          </p:val>
                                        </p:tav>
                                      </p:tavLst>
                                    </p:anim>
                                    <p:anim calcmode="lin" valueType="num">
                                      <p:cBhvr>
                                        <p:cTn id="35" dur="3000" fill="hold"/>
                                        <p:tgtEl>
                                          <p:spTgt spid="2"/>
                                        </p:tgtEl>
                                        <p:attrNameLst>
                                          <p:attrName>ppt_h</p:attrName>
                                        </p:attrNameLst>
                                      </p:cBhvr>
                                      <p:tavLst>
                                        <p:tav tm="0">
                                          <p:val>
                                            <p:strVal val="2/3*#ppt_h"/>
                                          </p:val>
                                        </p:tav>
                                        <p:tav tm="100000">
                                          <p:val>
                                            <p:strVal val="#ppt_h"/>
                                          </p:val>
                                        </p:tav>
                                      </p:tavLst>
                                    </p:anim>
                                  </p:childTnLst>
                                </p:cTn>
                              </p:par>
                              <p:par>
                                <p:cTn id="36" presetID="4" presetClass="entr" presetSubtype="32" fill="hold" nodeType="withEffect">
                                  <p:stCondLst>
                                    <p:cond delay="0"/>
                                  </p:stCondLst>
                                  <p:childTnLst>
                                    <p:set>
                                      <p:cBhvr>
                                        <p:cTn id="37" dur="1" fill="hold">
                                          <p:stCondLst>
                                            <p:cond delay="0"/>
                                          </p:stCondLst>
                                        </p:cTn>
                                        <p:tgtEl>
                                          <p:spTgt spid="2"/>
                                        </p:tgtEl>
                                        <p:attrNameLst>
                                          <p:attrName>style.visibility</p:attrName>
                                        </p:attrNameLst>
                                      </p:cBhvr>
                                      <p:to>
                                        <p:strVal val="visible"/>
                                      </p:to>
                                    </p:set>
                                    <p:animEffect transition="in" filter="box(out)">
                                      <p:cBhvr>
                                        <p:cTn id="38"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3" name="2 Imagen" descr="196106_galopujacy-kon-unoszacy-sie-kurz.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
        <p:nvSpPr>
          <p:cNvPr id="4" name="3 Triángulo rectángulo"/>
          <p:cNvSpPr/>
          <p:nvPr/>
        </p:nvSpPr>
        <p:spPr>
          <a:xfrm>
            <a:off x="0" y="0"/>
            <a:ext cx="4572000" cy="6858000"/>
          </a:xfrm>
          <a:prstGeom prst="rtTriangle">
            <a:avLst/>
          </a:prstGeom>
          <a:gradFill flip="none" rotWithShape="1">
            <a:gsLst>
              <a:gs pos="0">
                <a:srgbClr val="361B00"/>
              </a:gs>
              <a:gs pos="50000">
                <a:srgbClr val="E5AD75">
                  <a:shade val="67500"/>
                  <a:satMod val="115000"/>
                </a:srgbClr>
              </a:gs>
              <a:gs pos="100000">
                <a:srgbClr val="E5AD75">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Triángulo rectángulo"/>
          <p:cNvSpPr/>
          <p:nvPr/>
        </p:nvSpPr>
        <p:spPr>
          <a:xfrm flipH="1">
            <a:off x="4572000" y="0"/>
            <a:ext cx="4572000" cy="6858000"/>
          </a:xfrm>
          <a:prstGeom prst="rtTriangle">
            <a:avLst/>
          </a:prstGeom>
          <a:gradFill flip="none" rotWithShape="1">
            <a:gsLst>
              <a:gs pos="0">
                <a:srgbClr val="361B00"/>
              </a:gs>
              <a:gs pos="50000">
                <a:srgbClr val="E5AD75">
                  <a:shade val="67500"/>
                  <a:satMod val="115000"/>
                </a:srgbClr>
              </a:gs>
              <a:gs pos="100000">
                <a:srgbClr val="E5AD75">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riángulo rectángulo"/>
          <p:cNvSpPr/>
          <p:nvPr/>
        </p:nvSpPr>
        <p:spPr>
          <a:xfrm flipH="1" flipV="1">
            <a:off x="0" y="0"/>
            <a:ext cx="4572000" cy="6858000"/>
          </a:xfrm>
          <a:prstGeom prst="rtTriangle">
            <a:avLst/>
          </a:prstGeom>
          <a:gradFill flip="none" rotWithShape="1">
            <a:gsLst>
              <a:gs pos="0">
                <a:srgbClr val="E5AD75">
                  <a:shade val="30000"/>
                  <a:satMod val="115000"/>
                  <a:alpha val="0"/>
                </a:srgbClr>
              </a:gs>
              <a:gs pos="50000">
                <a:srgbClr val="E5AD75">
                  <a:shade val="67500"/>
                  <a:satMod val="115000"/>
                </a:srgbClr>
              </a:gs>
              <a:gs pos="100000">
                <a:srgbClr val="E5AD75">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rectángulo"/>
          <p:cNvSpPr/>
          <p:nvPr/>
        </p:nvSpPr>
        <p:spPr>
          <a:xfrm flipV="1">
            <a:off x="4572000" y="0"/>
            <a:ext cx="4572000" cy="6858000"/>
          </a:xfrm>
          <a:prstGeom prst="rtTriangle">
            <a:avLst/>
          </a:prstGeom>
          <a:gradFill flip="none" rotWithShape="1">
            <a:gsLst>
              <a:gs pos="0">
                <a:srgbClr val="603614">
                  <a:alpha val="0"/>
                </a:srgbClr>
              </a:gs>
              <a:gs pos="50000">
                <a:srgbClr val="E5AD75">
                  <a:shade val="67500"/>
                  <a:satMod val="115000"/>
                </a:srgbClr>
              </a:gs>
              <a:gs pos="100000">
                <a:srgbClr val="E5AD75">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CuadroTexto"/>
          <p:cNvSpPr txBox="1"/>
          <p:nvPr/>
        </p:nvSpPr>
        <p:spPr>
          <a:xfrm>
            <a:off x="71374" y="428604"/>
            <a:ext cx="184731" cy="461665"/>
          </a:xfrm>
          <a:prstGeom prst="rect">
            <a:avLst/>
          </a:prstGeom>
          <a:noFill/>
        </p:spPr>
        <p:txBody>
          <a:bodyPr wrap="none" rtlCol="0">
            <a:spAutoFit/>
          </a:bodyPr>
          <a:lstStyle/>
          <a:p>
            <a:endParaRPr lang="es-ES" sz="2400" dirty="0">
              <a:effectLst>
                <a:outerShdw blurRad="38100" dist="38100" dir="2700000" algn="tl">
                  <a:srgbClr val="000000">
                    <a:alpha val="43137"/>
                  </a:srgbClr>
                </a:outerShdw>
              </a:effectLst>
            </a:endParaRPr>
          </a:p>
        </p:txBody>
      </p:sp>
      <p:sp>
        <p:nvSpPr>
          <p:cNvPr id="9" name="8 Rectángulo"/>
          <p:cNvSpPr/>
          <p:nvPr/>
        </p:nvSpPr>
        <p:spPr>
          <a:xfrm>
            <a:off x="0" y="0"/>
            <a:ext cx="9144000" cy="6858000"/>
          </a:xfrm>
          <a:prstGeom prst="rect">
            <a:avLst/>
          </a:prstGeom>
          <a:gradFill flip="none" rotWithShape="1">
            <a:gsLst>
              <a:gs pos="0">
                <a:srgbClr val="D6B19C"/>
              </a:gs>
              <a:gs pos="30000">
                <a:srgbClr val="D49E6C"/>
              </a:gs>
              <a:gs pos="70000">
                <a:srgbClr val="A65528"/>
              </a:gs>
              <a:gs pos="100000">
                <a:srgbClr val="663012"/>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9"/>
                                        </p:tgtEl>
                                        <p:attrNameLst>
                                          <p:attrName>style.opacity</p:attrName>
                                        </p:attrNameLst>
                                      </p:cBhvr>
                                      <p:to>
                                        <p:strVal val="0"/>
                                      </p:to>
                                    </p:set>
                                    <p:animEffect filter="image" prLst="opacity: 0">
                                      <p:cBhvr rctx="IE">
                                        <p:cTn id="7" dur="indefinite"/>
                                        <p:tgtEl>
                                          <p:spTgt spid="9"/>
                                        </p:tgtEl>
                                      </p:cBhvr>
                                    </p:animEffect>
                                  </p:childTnLst>
                                </p:cTn>
                              </p:par>
                              <p:par>
                                <p:cTn id="8" presetID="2" presetClass="exit" presetSubtype="8" fill="hold" grpId="0" nodeType="withEffect">
                                  <p:stCondLst>
                                    <p:cond delay="0"/>
                                  </p:stCondLst>
                                  <p:childTnLst>
                                    <p:anim calcmode="lin" valueType="num">
                                      <p:cBhvr additive="base">
                                        <p:cTn id="9" dur="3000"/>
                                        <p:tgtEl>
                                          <p:spTgt spid="4"/>
                                        </p:tgtEl>
                                        <p:attrNameLst>
                                          <p:attrName>ppt_x</p:attrName>
                                        </p:attrNameLst>
                                      </p:cBhvr>
                                      <p:tavLst>
                                        <p:tav tm="0">
                                          <p:val>
                                            <p:strVal val="ppt_x"/>
                                          </p:val>
                                        </p:tav>
                                        <p:tav tm="100000">
                                          <p:val>
                                            <p:strVal val="0-ppt_w/2"/>
                                          </p:val>
                                        </p:tav>
                                      </p:tavLst>
                                    </p:anim>
                                    <p:anim calcmode="lin" valueType="num">
                                      <p:cBhvr additive="base">
                                        <p:cTn id="10" dur="3000"/>
                                        <p:tgtEl>
                                          <p:spTgt spid="4"/>
                                        </p:tgtEl>
                                        <p:attrNameLst>
                                          <p:attrName>ppt_y</p:attrName>
                                        </p:attrNameLst>
                                      </p:cBhvr>
                                      <p:tavLst>
                                        <p:tav tm="0">
                                          <p:val>
                                            <p:strVal val="ppt_y"/>
                                          </p:val>
                                        </p:tav>
                                        <p:tav tm="100000">
                                          <p:val>
                                            <p:strVal val="ppt_y"/>
                                          </p:val>
                                        </p:tav>
                                      </p:tavLst>
                                    </p:anim>
                                    <p:set>
                                      <p:cBhvr>
                                        <p:cTn id="11" dur="1" fill="hold">
                                          <p:stCondLst>
                                            <p:cond delay="2999"/>
                                          </p:stCondLst>
                                        </p:cTn>
                                        <p:tgtEl>
                                          <p:spTgt spid="4"/>
                                        </p:tgtEl>
                                        <p:attrNameLst>
                                          <p:attrName>style.visibility</p:attrName>
                                        </p:attrNameLst>
                                      </p:cBhvr>
                                      <p:to>
                                        <p:strVal val="hidden"/>
                                      </p:to>
                                    </p:set>
                                  </p:childTnLst>
                                </p:cTn>
                              </p:par>
                              <p:par>
                                <p:cTn id="12" presetID="3" presetClass="exit" presetSubtype="5" fill="hold" grpId="1" nodeType="withEffect">
                                  <p:stCondLst>
                                    <p:cond delay="0"/>
                                  </p:stCondLst>
                                  <p:childTnLst>
                                    <p:animEffect transition="out" filter="blinds(vertical)">
                                      <p:cBhvr>
                                        <p:cTn id="13" dur="3000"/>
                                        <p:tgtEl>
                                          <p:spTgt spid="4"/>
                                        </p:tgtEl>
                                      </p:cBhvr>
                                    </p:animEffect>
                                    <p:set>
                                      <p:cBhvr>
                                        <p:cTn id="14" dur="1" fill="hold">
                                          <p:stCondLst>
                                            <p:cond delay="2999"/>
                                          </p:stCondLst>
                                        </p:cTn>
                                        <p:tgtEl>
                                          <p:spTgt spid="4"/>
                                        </p:tgtEl>
                                        <p:attrNameLst>
                                          <p:attrName>style.visibility</p:attrName>
                                        </p:attrNameLst>
                                      </p:cBhvr>
                                      <p:to>
                                        <p:strVal val="hidden"/>
                                      </p:to>
                                    </p:set>
                                  </p:childTnLst>
                                </p:cTn>
                              </p:par>
                              <p:par>
                                <p:cTn id="15" presetID="2" presetClass="exit" presetSubtype="2" fill="hold" grpId="0" nodeType="withEffect">
                                  <p:stCondLst>
                                    <p:cond delay="0"/>
                                  </p:stCondLst>
                                  <p:childTnLst>
                                    <p:anim calcmode="lin" valueType="num">
                                      <p:cBhvr additive="base">
                                        <p:cTn id="16" dur="3000"/>
                                        <p:tgtEl>
                                          <p:spTgt spid="5"/>
                                        </p:tgtEl>
                                        <p:attrNameLst>
                                          <p:attrName>ppt_x</p:attrName>
                                        </p:attrNameLst>
                                      </p:cBhvr>
                                      <p:tavLst>
                                        <p:tav tm="0">
                                          <p:val>
                                            <p:strVal val="ppt_x"/>
                                          </p:val>
                                        </p:tav>
                                        <p:tav tm="100000">
                                          <p:val>
                                            <p:strVal val="1+ppt_w/2"/>
                                          </p:val>
                                        </p:tav>
                                      </p:tavLst>
                                    </p:anim>
                                    <p:anim calcmode="lin" valueType="num">
                                      <p:cBhvr additive="base">
                                        <p:cTn id="17" dur="3000"/>
                                        <p:tgtEl>
                                          <p:spTgt spid="5"/>
                                        </p:tgtEl>
                                        <p:attrNameLst>
                                          <p:attrName>ppt_y</p:attrName>
                                        </p:attrNameLst>
                                      </p:cBhvr>
                                      <p:tavLst>
                                        <p:tav tm="0">
                                          <p:val>
                                            <p:strVal val="ppt_y"/>
                                          </p:val>
                                        </p:tav>
                                        <p:tav tm="100000">
                                          <p:val>
                                            <p:strVal val="ppt_y"/>
                                          </p:val>
                                        </p:tav>
                                      </p:tavLst>
                                    </p:anim>
                                    <p:set>
                                      <p:cBhvr>
                                        <p:cTn id="18" dur="1" fill="hold">
                                          <p:stCondLst>
                                            <p:cond delay="2999"/>
                                          </p:stCondLst>
                                        </p:cTn>
                                        <p:tgtEl>
                                          <p:spTgt spid="5"/>
                                        </p:tgtEl>
                                        <p:attrNameLst>
                                          <p:attrName>style.visibility</p:attrName>
                                        </p:attrNameLst>
                                      </p:cBhvr>
                                      <p:to>
                                        <p:strVal val="hidden"/>
                                      </p:to>
                                    </p:set>
                                  </p:childTnLst>
                                </p:cTn>
                              </p:par>
                              <p:par>
                                <p:cTn id="19" presetID="3" presetClass="exit" presetSubtype="5" fill="hold" grpId="1" nodeType="withEffect">
                                  <p:stCondLst>
                                    <p:cond delay="0"/>
                                  </p:stCondLst>
                                  <p:childTnLst>
                                    <p:animEffect transition="out" filter="blinds(vertical)">
                                      <p:cBhvr>
                                        <p:cTn id="20" dur="3000"/>
                                        <p:tgtEl>
                                          <p:spTgt spid="5"/>
                                        </p:tgtEl>
                                      </p:cBhvr>
                                    </p:animEffect>
                                    <p:set>
                                      <p:cBhvr>
                                        <p:cTn id="21" dur="1" fill="hold">
                                          <p:stCondLst>
                                            <p:cond delay="2999"/>
                                          </p:stCondLst>
                                        </p:cTn>
                                        <p:tgtEl>
                                          <p:spTgt spid="5"/>
                                        </p:tgtEl>
                                        <p:attrNameLst>
                                          <p:attrName>style.visibility</p:attrName>
                                        </p:attrNameLst>
                                      </p:cBhvr>
                                      <p:to>
                                        <p:strVal val="hidden"/>
                                      </p:to>
                                    </p:set>
                                  </p:childTnLst>
                                </p:cTn>
                              </p:par>
                              <p:par>
                                <p:cTn id="22" presetID="17" presetClass="exit" presetSubtype="8" fill="hold" grpId="0" nodeType="withEffect">
                                  <p:stCondLst>
                                    <p:cond delay="0"/>
                                  </p:stCondLst>
                                  <p:childTnLst>
                                    <p:anim calcmode="lin" valueType="num">
                                      <p:cBhvr>
                                        <p:cTn id="23" dur="3000"/>
                                        <p:tgtEl>
                                          <p:spTgt spid="6"/>
                                        </p:tgtEl>
                                        <p:attrNameLst>
                                          <p:attrName>ppt_x</p:attrName>
                                        </p:attrNameLst>
                                      </p:cBhvr>
                                      <p:tavLst>
                                        <p:tav tm="0">
                                          <p:val>
                                            <p:strVal val="ppt_x"/>
                                          </p:val>
                                        </p:tav>
                                        <p:tav tm="100000">
                                          <p:val>
                                            <p:strVal val="ppt_x-ppt_w/2"/>
                                          </p:val>
                                        </p:tav>
                                      </p:tavLst>
                                    </p:anim>
                                    <p:anim calcmode="lin" valueType="num">
                                      <p:cBhvr>
                                        <p:cTn id="24" dur="3000"/>
                                        <p:tgtEl>
                                          <p:spTgt spid="6"/>
                                        </p:tgtEl>
                                        <p:attrNameLst>
                                          <p:attrName>ppt_y</p:attrName>
                                        </p:attrNameLst>
                                      </p:cBhvr>
                                      <p:tavLst>
                                        <p:tav tm="0">
                                          <p:val>
                                            <p:strVal val="ppt_y"/>
                                          </p:val>
                                        </p:tav>
                                        <p:tav tm="100000">
                                          <p:val>
                                            <p:strVal val="ppt_y"/>
                                          </p:val>
                                        </p:tav>
                                      </p:tavLst>
                                    </p:anim>
                                    <p:anim calcmode="lin" valueType="num">
                                      <p:cBhvr>
                                        <p:cTn id="25" dur="3000"/>
                                        <p:tgtEl>
                                          <p:spTgt spid="6"/>
                                        </p:tgtEl>
                                        <p:attrNameLst>
                                          <p:attrName>ppt_w</p:attrName>
                                        </p:attrNameLst>
                                      </p:cBhvr>
                                      <p:tavLst>
                                        <p:tav tm="0">
                                          <p:val>
                                            <p:strVal val="ppt_w"/>
                                          </p:val>
                                        </p:tav>
                                        <p:tav tm="100000">
                                          <p:val>
                                            <p:fltVal val="0"/>
                                          </p:val>
                                        </p:tav>
                                      </p:tavLst>
                                    </p:anim>
                                    <p:anim calcmode="lin" valueType="num">
                                      <p:cBhvr>
                                        <p:cTn id="26" dur="3000"/>
                                        <p:tgtEl>
                                          <p:spTgt spid="6"/>
                                        </p:tgtEl>
                                        <p:attrNameLst>
                                          <p:attrName>ppt_h</p:attrName>
                                        </p:attrNameLst>
                                      </p:cBhvr>
                                      <p:tavLst>
                                        <p:tav tm="0">
                                          <p:val>
                                            <p:strVal val="ppt_h"/>
                                          </p:val>
                                        </p:tav>
                                        <p:tav tm="100000">
                                          <p:val>
                                            <p:strVal val="ppt_h"/>
                                          </p:val>
                                        </p:tav>
                                      </p:tavLst>
                                    </p:anim>
                                    <p:set>
                                      <p:cBhvr>
                                        <p:cTn id="27" dur="1" fill="hold">
                                          <p:stCondLst>
                                            <p:cond delay="2999"/>
                                          </p:stCondLst>
                                        </p:cTn>
                                        <p:tgtEl>
                                          <p:spTgt spid="6"/>
                                        </p:tgtEl>
                                        <p:attrNameLst>
                                          <p:attrName>style.visibility</p:attrName>
                                        </p:attrNameLst>
                                      </p:cBhvr>
                                      <p:to>
                                        <p:strVal val="hidden"/>
                                      </p:to>
                                    </p:set>
                                  </p:childTnLst>
                                </p:cTn>
                              </p:par>
                              <p:par>
                                <p:cTn id="28" presetID="3" presetClass="exit" presetSubtype="10" fill="hold" grpId="1" nodeType="withEffect">
                                  <p:stCondLst>
                                    <p:cond delay="0"/>
                                  </p:stCondLst>
                                  <p:childTnLst>
                                    <p:animEffect transition="out" filter="blinds(horizontal)">
                                      <p:cBhvr>
                                        <p:cTn id="29" dur="3000"/>
                                        <p:tgtEl>
                                          <p:spTgt spid="6"/>
                                        </p:tgtEl>
                                      </p:cBhvr>
                                    </p:animEffect>
                                    <p:set>
                                      <p:cBhvr>
                                        <p:cTn id="30" dur="1" fill="hold">
                                          <p:stCondLst>
                                            <p:cond delay="2999"/>
                                          </p:stCondLst>
                                        </p:cTn>
                                        <p:tgtEl>
                                          <p:spTgt spid="6"/>
                                        </p:tgtEl>
                                        <p:attrNameLst>
                                          <p:attrName>style.visibility</p:attrName>
                                        </p:attrNameLst>
                                      </p:cBhvr>
                                      <p:to>
                                        <p:strVal val="hidden"/>
                                      </p:to>
                                    </p:set>
                                  </p:childTnLst>
                                </p:cTn>
                              </p:par>
                              <p:par>
                                <p:cTn id="31" presetID="17" presetClass="exit" presetSubtype="2" fill="hold" grpId="0" nodeType="withEffect">
                                  <p:stCondLst>
                                    <p:cond delay="0"/>
                                  </p:stCondLst>
                                  <p:childTnLst>
                                    <p:anim calcmode="lin" valueType="num">
                                      <p:cBhvr>
                                        <p:cTn id="32" dur="3000"/>
                                        <p:tgtEl>
                                          <p:spTgt spid="7"/>
                                        </p:tgtEl>
                                        <p:attrNameLst>
                                          <p:attrName>ppt_x</p:attrName>
                                        </p:attrNameLst>
                                      </p:cBhvr>
                                      <p:tavLst>
                                        <p:tav tm="0">
                                          <p:val>
                                            <p:strVal val="ppt_x"/>
                                          </p:val>
                                        </p:tav>
                                        <p:tav tm="100000">
                                          <p:val>
                                            <p:strVal val="ppt_x+ppt_w/2"/>
                                          </p:val>
                                        </p:tav>
                                      </p:tavLst>
                                    </p:anim>
                                    <p:anim calcmode="lin" valueType="num">
                                      <p:cBhvr>
                                        <p:cTn id="33" dur="3000"/>
                                        <p:tgtEl>
                                          <p:spTgt spid="7"/>
                                        </p:tgtEl>
                                        <p:attrNameLst>
                                          <p:attrName>ppt_y</p:attrName>
                                        </p:attrNameLst>
                                      </p:cBhvr>
                                      <p:tavLst>
                                        <p:tav tm="0">
                                          <p:val>
                                            <p:strVal val="ppt_y"/>
                                          </p:val>
                                        </p:tav>
                                        <p:tav tm="100000">
                                          <p:val>
                                            <p:strVal val="ppt_y"/>
                                          </p:val>
                                        </p:tav>
                                      </p:tavLst>
                                    </p:anim>
                                    <p:anim calcmode="lin" valueType="num">
                                      <p:cBhvr>
                                        <p:cTn id="34" dur="3000"/>
                                        <p:tgtEl>
                                          <p:spTgt spid="7"/>
                                        </p:tgtEl>
                                        <p:attrNameLst>
                                          <p:attrName>ppt_w</p:attrName>
                                        </p:attrNameLst>
                                      </p:cBhvr>
                                      <p:tavLst>
                                        <p:tav tm="0">
                                          <p:val>
                                            <p:strVal val="ppt_w"/>
                                          </p:val>
                                        </p:tav>
                                        <p:tav tm="100000">
                                          <p:val>
                                            <p:fltVal val="0"/>
                                          </p:val>
                                        </p:tav>
                                      </p:tavLst>
                                    </p:anim>
                                    <p:anim calcmode="lin" valueType="num">
                                      <p:cBhvr>
                                        <p:cTn id="35" dur="3000"/>
                                        <p:tgtEl>
                                          <p:spTgt spid="7"/>
                                        </p:tgtEl>
                                        <p:attrNameLst>
                                          <p:attrName>ppt_h</p:attrName>
                                        </p:attrNameLst>
                                      </p:cBhvr>
                                      <p:tavLst>
                                        <p:tav tm="0">
                                          <p:val>
                                            <p:strVal val="ppt_h"/>
                                          </p:val>
                                        </p:tav>
                                        <p:tav tm="100000">
                                          <p:val>
                                            <p:strVal val="ppt_h"/>
                                          </p:val>
                                        </p:tav>
                                      </p:tavLst>
                                    </p:anim>
                                    <p:set>
                                      <p:cBhvr>
                                        <p:cTn id="36" dur="1" fill="hold">
                                          <p:stCondLst>
                                            <p:cond delay="2999"/>
                                          </p:stCondLst>
                                        </p:cTn>
                                        <p:tgtEl>
                                          <p:spTgt spid="7"/>
                                        </p:tgtEl>
                                        <p:attrNameLst>
                                          <p:attrName>style.visibility</p:attrName>
                                        </p:attrNameLst>
                                      </p:cBhvr>
                                      <p:to>
                                        <p:strVal val="hidden"/>
                                      </p:to>
                                    </p:set>
                                  </p:childTnLst>
                                </p:cTn>
                              </p:par>
                              <p:par>
                                <p:cTn id="37" presetID="3" presetClass="exit" presetSubtype="10" fill="hold" grpId="1" nodeType="withEffect">
                                  <p:stCondLst>
                                    <p:cond delay="0"/>
                                  </p:stCondLst>
                                  <p:childTnLst>
                                    <p:animEffect transition="out" filter="blinds(horizontal)">
                                      <p:cBhvr>
                                        <p:cTn id="38" dur="3000"/>
                                        <p:tgtEl>
                                          <p:spTgt spid="7"/>
                                        </p:tgtEl>
                                      </p:cBhvr>
                                    </p:animEffect>
                                    <p:set>
                                      <p:cBhvr>
                                        <p:cTn id="39" dur="1" fill="hold">
                                          <p:stCondLst>
                                            <p:cond delay="2999"/>
                                          </p:stCondLst>
                                        </p:cTn>
                                        <p:tgtEl>
                                          <p:spTgt spid="7"/>
                                        </p:tgtEl>
                                        <p:attrNameLst>
                                          <p:attrName>style.visibility</p:attrName>
                                        </p:attrNameLst>
                                      </p:cBhvr>
                                      <p:to>
                                        <p:strVal val="hidden"/>
                                      </p:to>
                                    </p:set>
                                  </p:childTnLst>
                                </p:cTn>
                              </p:par>
                              <p:par>
                                <p:cTn id="40" presetID="17" presetClass="entr" presetSubtype="10" fill="hold" nodeType="withEffect">
                                  <p:stCondLst>
                                    <p:cond delay="0"/>
                                  </p:stCondLst>
                                  <p:childTnLst>
                                    <p:set>
                                      <p:cBhvr>
                                        <p:cTn id="41" dur="1" fill="hold">
                                          <p:stCondLst>
                                            <p:cond delay="0"/>
                                          </p:stCondLst>
                                        </p:cTn>
                                        <p:tgtEl>
                                          <p:spTgt spid="3"/>
                                        </p:tgtEl>
                                        <p:attrNameLst>
                                          <p:attrName>style.visibility</p:attrName>
                                        </p:attrNameLst>
                                      </p:cBhvr>
                                      <p:to>
                                        <p:strVal val="visible"/>
                                      </p:to>
                                    </p:set>
                                    <p:anim calcmode="lin" valueType="num">
                                      <p:cBhvr>
                                        <p:cTn id="42" dur="3000" fill="hold"/>
                                        <p:tgtEl>
                                          <p:spTgt spid="3"/>
                                        </p:tgtEl>
                                        <p:attrNameLst>
                                          <p:attrName>ppt_w</p:attrName>
                                        </p:attrNameLst>
                                      </p:cBhvr>
                                      <p:tavLst>
                                        <p:tav tm="0">
                                          <p:val>
                                            <p:fltVal val="0"/>
                                          </p:val>
                                        </p:tav>
                                        <p:tav tm="100000">
                                          <p:val>
                                            <p:strVal val="#ppt_w"/>
                                          </p:val>
                                        </p:tav>
                                      </p:tavLst>
                                    </p:anim>
                                    <p:anim calcmode="lin" valueType="num">
                                      <p:cBhvr>
                                        <p:cTn id="43" dur="3000" fill="hold"/>
                                        <p:tgtEl>
                                          <p:spTgt spid="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P spid="6" grpId="0" animBg="1"/>
      <p:bldP spid="6" grpId="1" animBg="1"/>
      <p:bldP spid="7" grpId="0" animBg="1"/>
      <p:bldP spid="7" grpId="1" animBg="1"/>
      <p:bldP spid="9"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 name="1 Imagen" descr="209691_kon-zachod-slonca-woda-odbicie.jpg"/>
          <p:cNvPicPr>
            <a:picLocks noGrp="1" noChangeAspect="1"/>
          </p:cNvPicPr>
          <p:nvPr isPhoto="1"/>
        </p:nvPicPr>
        <p:blipFill>
          <a:blip r:embed="rId2">
            <a:lum/>
          </a:blip>
          <a:stretch>
            <a:fillRect/>
          </a:stretch>
        </p:blipFill>
        <p:spPr>
          <a:xfrm>
            <a:off x="0" y="6350"/>
            <a:ext cx="9144000" cy="6851650"/>
          </a:xfrm>
          <a:prstGeom prst="rect">
            <a:avLst/>
          </a:prstGeom>
          <a:noFill/>
          <a:ln>
            <a:noFill/>
          </a:ln>
        </p:spPr>
      </p:pic>
      <p:sp>
        <p:nvSpPr>
          <p:cNvPr id="4" name="3 Triángulo isósceles"/>
          <p:cNvSpPr/>
          <p:nvPr/>
        </p:nvSpPr>
        <p:spPr>
          <a:xfrm rot="5400000">
            <a:off x="-1285890" y="1285890"/>
            <a:ext cx="7000904" cy="4429124"/>
          </a:xfrm>
          <a:prstGeom prst="triangle">
            <a:avLst>
              <a:gd name="adj" fmla="val 49225"/>
            </a:avLst>
          </a:prstGeom>
          <a:gradFill flip="none" rotWithShape="1">
            <a:gsLst>
              <a:gs pos="0">
                <a:srgbClr val="904E1C">
                  <a:shade val="30000"/>
                  <a:satMod val="115000"/>
                  <a:alpha val="0"/>
                </a:srgbClr>
              </a:gs>
              <a:gs pos="50000">
                <a:srgbClr val="904E1C">
                  <a:shade val="67500"/>
                  <a:satMod val="115000"/>
                </a:srgbClr>
              </a:gs>
              <a:gs pos="100000">
                <a:srgbClr val="904E1C">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Triángulo isósceles"/>
          <p:cNvSpPr/>
          <p:nvPr/>
        </p:nvSpPr>
        <p:spPr>
          <a:xfrm rot="5400000" flipV="1">
            <a:off x="3357562" y="1071562"/>
            <a:ext cx="6858000" cy="4714876"/>
          </a:xfrm>
          <a:prstGeom prst="triangle">
            <a:avLst>
              <a:gd name="adj" fmla="val 50155"/>
            </a:avLst>
          </a:prstGeom>
          <a:gradFill flip="none" rotWithShape="1">
            <a:gsLst>
              <a:gs pos="0">
                <a:srgbClr val="904E1C">
                  <a:shade val="30000"/>
                  <a:satMod val="115000"/>
                  <a:alpha val="0"/>
                </a:srgbClr>
              </a:gs>
              <a:gs pos="50000">
                <a:srgbClr val="904E1C">
                  <a:shade val="67500"/>
                  <a:satMod val="115000"/>
                </a:srgbClr>
              </a:gs>
              <a:gs pos="100000">
                <a:srgbClr val="904E1C">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riángulo isósceles"/>
          <p:cNvSpPr/>
          <p:nvPr/>
        </p:nvSpPr>
        <p:spPr>
          <a:xfrm rot="10800000">
            <a:off x="0" y="0"/>
            <a:ext cx="9144000" cy="3357562"/>
          </a:xfrm>
          <a:prstGeom prst="triangle">
            <a:avLst>
              <a:gd name="adj" fmla="val 51395"/>
            </a:avLst>
          </a:prstGeom>
          <a:gradFill flip="none" rotWithShape="1">
            <a:gsLst>
              <a:gs pos="0">
                <a:srgbClr val="E5AD75">
                  <a:shade val="30000"/>
                  <a:satMod val="115000"/>
                  <a:alpha val="0"/>
                </a:srgbClr>
              </a:gs>
              <a:gs pos="50000">
                <a:srgbClr val="E5AD75">
                  <a:shade val="67500"/>
                  <a:satMod val="115000"/>
                </a:srgbClr>
              </a:gs>
              <a:gs pos="100000">
                <a:srgbClr val="E5AD75">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isósceles"/>
          <p:cNvSpPr/>
          <p:nvPr/>
        </p:nvSpPr>
        <p:spPr>
          <a:xfrm>
            <a:off x="0" y="3500438"/>
            <a:ext cx="9144000" cy="3357562"/>
          </a:xfrm>
          <a:prstGeom prst="triangle">
            <a:avLst>
              <a:gd name="adj" fmla="val 48256"/>
            </a:avLst>
          </a:prstGeom>
          <a:gradFill flip="none" rotWithShape="1">
            <a:gsLst>
              <a:gs pos="0">
                <a:srgbClr val="E5AD75">
                  <a:shade val="30000"/>
                  <a:satMod val="115000"/>
                  <a:alpha val="0"/>
                </a:srgbClr>
              </a:gs>
              <a:gs pos="50000">
                <a:srgbClr val="E5AD75">
                  <a:shade val="67500"/>
                  <a:satMod val="115000"/>
                </a:srgbClr>
              </a:gs>
              <a:gs pos="100000">
                <a:srgbClr val="E5AD75">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0" y="0"/>
            <a:ext cx="9144000" cy="6858000"/>
          </a:xfrm>
          <a:prstGeom prst="rect">
            <a:avLst/>
          </a:prstGeom>
          <a:gradFill flip="none" rotWithShape="1">
            <a:gsLst>
              <a:gs pos="0">
                <a:srgbClr val="D6B19C"/>
              </a:gs>
              <a:gs pos="30000">
                <a:srgbClr val="D49E6C"/>
              </a:gs>
              <a:gs pos="70000">
                <a:srgbClr val="A65528"/>
              </a:gs>
              <a:gs pos="100000">
                <a:srgbClr val="663012"/>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par>
                                <p:cTn id="8" presetID="17" presetClass="exit" presetSubtype="8" fill="hold" grpId="0" nodeType="withEffect">
                                  <p:stCondLst>
                                    <p:cond delay="0"/>
                                  </p:stCondLst>
                                  <p:childTnLst>
                                    <p:anim calcmode="lin" valueType="num">
                                      <p:cBhvr>
                                        <p:cTn id="9" dur="3000"/>
                                        <p:tgtEl>
                                          <p:spTgt spid="4"/>
                                        </p:tgtEl>
                                        <p:attrNameLst>
                                          <p:attrName>ppt_x</p:attrName>
                                        </p:attrNameLst>
                                      </p:cBhvr>
                                      <p:tavLst>
                                        <p:tav tm="0">
                                          <p:val>
                                            <p:strVal val="ppt_x"/>
                                          </p:val>
                                        </p:tav>
                                        <p:tav tm="100000">
                                          <p:val>
                                            <p:strVal val="ppt_x-ppt_w/2"/>
                                          </p:val>
                                        </p:tav>
                                      </p:tavLst>
                                    </p:anim>
                                    <p:anim calcmode="lin" valueType="num">
                                      <p:cBhvr>
                                        <p:cTn id="10" dur="3000"/>
                                        <p:tgtEl>
                                          <p:spTgt spid="4"/>
                                        </p:tgtEl>
                                        <p:attrNameLst>
                                          <p:attrName>ppt_y</p:attrName>
                                        </p:attrNameLst>
                                      </p:cBhvr>
                                      <p:tavLst>
                                        <p:tav tm="0">
                                          <p:val>
                                            <p:strVal val="ppt_y"/>
                                          </p:val>
                                        </p:tav>
                                        <p:tav tm="100000">
                                          <p:val>
                                            <p:strVal val="ppt_y"/>
                                          </p:val>
                                        </p:tav>
                                      </p:tavLst>
                                    </p:anim>
                                    <p:anim calcmode="lin" valueType="num">
                                      <p:cBhvr>
                                        <p:cTn id="11" dur="3000"/>
                                        <p:tgtEl>
                                          <p:spTgt spid="4"/>
                                        </p:tgtEl>
                                        <p:attrNameLst>
                                          <p:attrName>ppt_w</p:attrName>
                                        </p:attrNameLst>
                                      </p:cBhvr>
                                      <p:tavLst>
                                        <p:tav tm="0">
                                          <p:val>
                                            <p:strVal val="ppt_w"/>
                                          </p:val>
                                        </p:tav>
                                        <p:tav tm="100000">
                                          <p:val>
                                            <p:fltVal val="0"/>
                                          </p:val>
                                        </p:tav>
                                      </p:tavLst>
                                    </p:anim>
                                    <p:anim calcmode="lin" valueType="num">
                                      <p:cBhvr>
                                        <p:cTn id="12" dur="3000"/>
                                        <p:tgtEl>
                                          <p:spTgt spid="4"/>
                                        </p:tgtEl>
                                        <p:attrNameLst>
                                          <p:attrName>ppt_h</p:attrName>
                                        </p:attrNameLst>
                                      </p:cBhvr>
                                      <p:tavLst>
                                        <p:tav tm="0">
                                          <p:val>
                                            <p:strVal val="ppt_h"/>
                                          </p:val>
                                        </p:tav>
                                        <p:tav tm="100000">
                                          <p:val>
                                            <p:strVal val="ppt_h"/>
                                          </p:val>
                                        </p:tav>
                                      </p:tavLst>
                                    </p:anim>
                                    <p:set>
                                      <p:cBhvr>
                                        <p:cTn id="13" dur="1" fill="hold">
                                          <p:stCondLst>
                                            <p:cond delay="2999"/>
                                          </p:stCondLst>
                                        </p:cTn>
                                        <p:tgtEl>
                                          <p:spTgt spid="4"/>
                                        </p:tgtEl>
                                        <p:attrNameLst>
                                          <p:attrName>style.visibility</p:attrName>
                                        </p:attrNameLst>
                                      </p:cBhvr>
                                      <p:to>
                                        <p:strVal val="hidden"/>
                                      </p:to>
                                    </p:set>
                                  </p:childTnLst>
                                </p:cTn>
                              </p:par>
                              <p:par>
                                <p:cTn id="14" presetID="16" presetClass="exit" presetSubtype="42" fill="hold" grpId="1" nodeType="withEffect">
                                  <p:stCondLst>
                                    <p:cond delay="0"/>
                                  </p:stCondLst>
                                  <p:childTnLst>
                                    <p:animEffect transition="out" filter="barn(outHorizontal)">
                                      <p:cBhvr>
                                        <p:cTn id="15" dur="3000"/>
                                        <p:tgtEl>
                                          <p:spTgt spid="4"/>
                                        </p:tgtEl>
                                      </p:cBhvr>
                                    </p:animEffect>
                                    <p:set>
                                      <p:cBhvr>
                                        <p:cTn id="16" dur="1" fill="hold">
                                          <p:stCondLst>
                                            <p:cond delay="2999"/>
                                          </p:stCondLst>
                                        </p:cTn>
                                        <p:tgtEl>
                                          <p:spTgt spid="4"/>
                                        </p:tgtEl>
                                        <p:attrNameLst>
                                          <p:attrName>style.visibility</p:attrName>
                                        </p:attrNameLst>
                                      </p:cBhvr>
                                      <p:to>
                                        <p:strVal val="hidden"/>
                                      </p:to>
                                    </p:set>
                                  </p:childTnLst>
                                </p:cTn>
                              </p:par>
                              <p:par>
                                <p:cTn id="17" presetID="17" presetClass="exit" presetSubtype="2" fill="hold" grpId="0" nodeType="withEffect">
                                  <p:stCondLst>
                                    <p:cond delay="0"/>
                                  </p:stCondLst>
                                  <p:childTnLst>
                                    <p:anim calcmode="lin" valueType="num">
                                      <p:cBhvr>
                                        <p:cTn id="18" dur="3000"/>
                                        <p:tgtEl>
                                          <p:spTgt spid="5"/>
                                        </p:tgtEl>
                                        <p:attrNameLst>
                                          <p:attrName>ppt_x</p:attrName>
                                        </p:attrNameLst>
                                      </p:cBhvr>
                                      <p:tavLst>
                                        <p:tav tm="0">
                                          <p:val>
                                            <p:strVal val="ppt_x"/>
                                          </p:val>
                                        </p:tav>
                                        <p:tav tm="100000">
                                          <p:val>
                                            <p:strVal val="ppt_x+ppt_w/2"/>
                                          </p:val>
                                        </p:tav>
                                      </p:tavLst>
                                    </p:anim>
                                    <p:anim calcmode="lin" valueType="num">
                                      <p:cBhvr>
                                        <p:cTn id="19" dur="3000"/>
                                        <p:tgtEl>
                                          <p:spTgt spid="5"/>
                                        </p:tgtEl>
                                        <p:attrNameLst>
                                          <p:attrName>ppt_y</p:attrName>
                                        </p:attrNameLst>
                                      </p:cBhvr>
                                      <p:tavLst>
                                        <p:tav tm="0">
                                          <p:val>
                                            <p:strVal val="ppt_y"/>
                                          </p:val>
                                        </p:tav>
                                        <p:tav tm="100000">
                                          <p:val>
                                            <p:strVal val="ppt_y"/>
                                          </p:val>
                                        </p:tav>
                                      </p:tavLst>
                                    </p:anim>
                                    <p:anim calcmode="lin" valueType="num">
                                      <p:cBhvr>
                                        <p:cTn id="20" dur="3000"/>
                                        <p:tgtEl>
                                          <p:spTgt spid="5"/>
                                        </p:tgtEl>
                                        <p:attrNameLst>
                                          <p:attrName>ppt_w</p:attrName>
                                        </p:attrNameLst>
                                      </p:cBhvr>
                                      <p:tavLst>
                                        <p:tav tm="0">
                                          <p:val>
                                            <p:strVal val="ppt_w"/>
                                          </p:val>
                                        </p:tav>
                                        <p:tav tm="100000">
                                          <p:val>
                                            <p:fltVal val="0"/>
                                          </p:val>
                                        </p:tav>
                                      </p:tavLst>
                                    </p:anim>
                                    <p:anim calcmode="lin" valueType="num">
                                      <p:cBhvr>
                                        <p:cTn id="21" dur="3000"/>
                                        <p:tgtEl>
                                          <p:spTgt spid="5"/>
                                        </p:tgtEl>
                                        <p:attrNameLst>
                                          <p:attrName>ppt_h</p:attrName>
                                        </p:attrNameLst>
                                      </p:cBhvr>
                                      <p:tavLst>
                                        <p:tav tm="0">
                                          <p:val>
                                            <p:strVal val="ppt_h"/>
                                          </p:val>
                                        </p:tav>
                                        <p:tav tm="100000">
                                          <p:val>
                                            <p:strVal val="ppt_h"/>
                                          </p:val>
                                        </p:tav>
                                      </p:tavLst>
                                    </p:anim>
                                    <p:set>
                                      <p:cBhvr>
                                        <p:cTn id="22" dur="1" fill="hold">
                                          <p:stCondLst>
                                            <p:cond delay="2999"/>
                                          </p:stCondLst>
                                        </p:cTn>
                                        <p:tgtEl>
                                          <p:spTgt spid="5"/>
                                        </p:tgtEl>
                                        <p:attrNameLst>
                                          <p:attrName>style.visibility</p:attrName>
                                        </p:attrNameLst>
                                      </p:cBhvr>
                                      <p:to>
                                        <p:strVal val="hidden"/>
                                      </p:to>
                                    </p:set>
                                  </p:childTnLst>
                                </p:cTn>
                              </p:par>
                              <p:par>
                                <p:cTn id="23" presetID="16" presetClass="exit" presetSubtype="42" fill="hold" grpId="1" nodeType="withEffect">
                                  <p:stCondLst>
                                    <p:cond delay="0"/>
                                  </p:stCondLst>
                                  <p:childTnLst>
                                    <p:animEffect transition="out" filter="barn(outHorizontal)">
                                      <p:cBhvr>
                                        <p:cTn id="24" dur="3000"/>
                                        <p:tgtEl>
                                          <p:spTgt spid="5"/>
                                        </p:tgtEl>
                                      </p:cBhvr>
                                    </p:animEffect>
                                    <p:set>
                                      <p:cBhvr>
                                        <p:cTn id="25" dur="1" fill="hold">
                                          <p:stCondLst>
                                            <p:cond delay="2999"/>
                                          </p:stCondLst>
                                        </p:cTn>
                                        <p:tgtEl>
                                          <p:spTgt spid="5"/>
                                        </p:tgtEl>
                                        <p:attrNameLst>
                                          <p:attrName>style.visibility</p:attrName>
                                        </p:attrNameLst>
                                      </p:cBhvr>
                                      <p:to>
                                        <p:strVal val="hidden"/>
                                      </p:to>
                                    </p:set>
                                  </p:childTnLst>
                                </p:cTn>
                              </p:par>
                              <p:par>
                                <p:cTn id="26" presetID="17" presetClass="exit" presetSubtype="1" fill="hold" grpId="0" nodeType="withEffect">
                                  <p:stCondLst>
                                    <p:cond delay="0"/>
                                  </p:stCondLst>
                                  <p:childTnLst>
                                    <p:anim calcmode="lin" valueType="num">
                                      <p:cBhvr>
                                        <p:cTn id="27" dur="3000"/>
                                        <p:tgtEl>
                                          <p:spTgt spid="6"/>
                                        </p:tgtEl>
                                        <p:attrNameLst>
                                          <p:attrName>ppt_x</p:attrName>
                                        </p:attrNameLst>
                                      </p:cBhvr>
                                      <p:tavLst>
                                        <p:tav tm="0">
                                          <p:val>
                                            <p:strVal val="ppt_x"/>
                                          </p:val>
                                        </p:tav>
                                        <p:tav tm="100000">
                                          <p:val>
                                            <p:strVal val="ppt_x"/>
                                          </p:val>
                                        </p:tav>
                                      </p:tavLst>
                                    </p:anim>
                                    <p:anim calcmode="lin" valueType="num">
                                      <p:cBhvr>
                                        <p:cTn id="28" dur="3000"/>
                                        <p:tgtEl>
                                          <p:spTgt spid="6"/>
                                        </p:tgtEl>
                                        <p:attrNameLst>
                                          <p:attrName>ppt_y</p:attrName>
                                        </p:attrNameLst>
                                      </p:cBhvr>
                                      <p:tavLst>
                                        <p:tav tm="0">
                                          <p:val>
                                            <p:strVal val="ppt_y"/>
                                          </p:val>
                                        </p:tav>
                                        <p:tav tm="100000">
                                          <p:val>
                                            <p:strVal val="ppt_y-ppt_h/2"/>
                                          </p:val>
                                        </p:tav>
                                      </p:tavLst>
                                    </p:anim>
                                    <p:anim calcmode="lin" valueType="num">
                                      <p:cBhvr>
                                        <p:cTn id="29" dur="3000"/>
                                        <p:tgtEl>
                                          <p:spTgt spid="6"/>
                                        </p:tgtEl>
                                        <p:attrNameLst>
                                          <p:attrName>ppt_w</p:attrName>
                                        </p:attrNameLst>
                                      </p:cBhvr>
                                      <p:tavLst>
                                        <p:tav tm="0">
                                          <p:val>
                                            <p:strVal val="ppt_w"/>
                                          </p:val>
                                        </p:tav>
                                        <p:tav tm="100000">
                                          <p:val>
                                            <p:strVal val="ppt_w"/>
                                          </p:val>
                                        </p:tav>
                                      </p:tavLst>
                                    </p:anim>
                                    <p:anim calcmode="lin" valueType="num">
                                      <p:cBhvr>
                                        <p:cTn id="30" dur="3000"/>
                                        <p:tgtEl>
                                          <p:spTgt spid="6"/>
                                        </p:tgtEl>
                                        <p:attrNameLst>
                                          <p:attrName>ppt_h</p:attrName>
                                        </p:attrNameLst>
                                      </p:cBhvr>
                                      <p:tavLst>
                                        <p:tav tm="0">
                                          <p:val>
                                            <p:strVal val="ppt_h"/>
                                          </p:val>
                                        </p:tav>
                                        <p:tav tm="100000">
                                          <p:val>
                                            <p:fltVal val="0"/>
                                          </p:val>
                                        </p:tav>
                                      </p:tavLst>
                                    </p:anim>
                                    <p:set>
                                      <p:cBhvr>
                                        <p:cTn id="31" dur="1" fill="hold">
                                          <p:stCondLst>
                                            <p:cond delay="2999"/>
                                          </p:stCondLst>
                                        </p:cTn>
                                        <p:tgtEl>
                                          <p:spTgt spid="6"/>
                                        </p:tgtEl>
                                        <p:attrNameLst>
                                          <p:attrName>style.visibility</p:attrName>
                                        </p:attrNameLst>
                                      </p:cBhvr>
                                      <p:to>
                                        <p:strVal val="hidden"/>
                                      </p:to>
                                    </p:set>
                                  </p:childTnLst>
                                </p:cTn>
                              </p:par>
                              <p:par>
                                <p:cTn id="32" presetID="16" presetClass="exit" presetSubtype="37" fill="hold" grpId="1" nodeType="withEffect">
                                  <p:stCondLst>
                                    <p:cond delay="0"/>
                                  </p:stCondLst>
                                  <p:childTnLst>
                                    <p:animEffect transition="out" filter="barn(outVertical)">
                                      <p:cBhvr>
                                        <p:cTn id="33" dur="3000"/>
                                        <p:tgtEl>
                                          <p:spTgt spid="6"/>
                                        </p:tgtEl>
                                      </p:cBhvr>
                                    </p:animEffect>
                                    <p:set>
                                      <p:cBhvr>
                                        <p:cTn id="34" dur="1" fill="hold">
                                          <p:stCondLst>
                                            <p:cond delay="2999"/>
                                          </p:stCondLst>
                                        </p:cTn>
                                        <p:tgtEl>
                                          <p:spTgt spid="6"/>
                                        </p:tgtEl>
                                        <p:attrNameLst>
                                          <p:attrName>style.visibility</p:attrName>
                                        </p:attrNameLst>
                                      </p:cBhvr>
                                      <p:to>
                                        <p:strVal val="hidden"/>
                                      </p:to>
                                    </p:set>
                                  </p:childTnLst>
                                </p:cTn>
                              </p:par>
                              <p:par>
                                <p:cTn id="35" presetID="17" presetClass="exit" presetSubtype="4" fill="hold" grpId="0" nodeType="withEffect">
                                  <p:stCondLst>
                                    <p:cond delay="0"/>
                                  </p:stCondLst>
                                  <p:childTnLst>
                                    <p:anim calcmode="lin" valueType="num">
                                      <p:cBhvr>
                                        <p:cTn id="36" dur="3000"/>
                                        <p:tgtEl>
                                          <p:spTgt spid="7"/>
                                        </p:tgtEl>
                                        <p:attrNameLst>
                                          <p:attrName>ppt_x</p:attrName>
                                        </p:attrNameLst>
                                      </p:cBhvr>
                                      <p:tavLst>
                                        <p:tav tm="0">
                                          <p:val>
                                            <p:strVal val="ppt_x"/>
                                          </p:val>
                                        </p:tav>
                                        <p:tav tm="100000">
                                          <p:val>
                                            <p:strVal val="ppt_x"/>
                                          </p:val>
                                        </p:tav>
                                      </p:tavLst>
                                    </p:anim>
                                    <p:anim calcmode="lin" valueType="num">
                                      <p:cBhvr>
                                        <p:cTn id="37" dur="3000"/>
                                        <p:tgtEl>
                                          <p:spTgt spid="7"/>
                                        </p:tgtEl>
                                        <p:attrNameLst>
                                          <p:attrName>ppt_y</p:attrName>
                                        </p:attrNameLst>
                                      </p:cBhvr>
                                      <p:tavLst>
                                        <p:tav tm="0">
                                          <p:val>
                                            <p:strVal val="ppt_y"/>
                                          </p:val>
                                        </p:tav>
                                        <p:tav tm="100000">
                                          <p:val>
                                            <p:strVal val="ppt_y+ppt_h/2"/>
                                          </p:val>
                                        </p:tav>
                                      </p:tavLst>
                                    </p:anim>
                                    <p:anim calcmode="lin" valueType="num">
                                      <p:cBhvr>
                                        <p:cTn id="38" dur="3000"/>
                                        <p:tgtEl>
                                          <p:spTgt spid="7"/>
                                        </p:tgtEl>
                                        <p:attrNameLst>
                                          <p:attrName>ppt_w</p:attrName>
                                        </p:attrNameLst>
                                      </p:cBhvr>
                                      <p:tavLst>
                                        <p:tav tm="0">
                                          <p:val>
                                            <p:strVal val="ppt_w"/>
                                          </p:val>
                                        </p:tav>
                                        <p:tav tm="100000">
                                          <p:val>
                                            <p:strVal val="ppt_w"/>
                                          </p:val>
                                        </p:tav>
                                      </p:tavLst>
                                    </p:anim>
                                    <p:anim calcmode="lin" valueType="num">
                                      <p:cBhvr>
                                        <p:cTn id="39" dur="3000"/>
                                        <p:tgtEl>
                                          <p:spTgt spid="7"/>
                                        </p:tgtEl>
                                        <p:attrNameLst>
                                          <p:attrName>ppt_h</p:attrName>
                                        </p:attrNameLst>
                                      </p:cBhvr>
                                      <p:tavLst>
                                        <p:tav tm="0">
                                          <p:val>
                                            <p:strVal val="ppt_h"/>
                                          </p:val>
                                        </p:tav>
                                        <p:tav tm="100000">
                                          <p:val>
                                            <p:fltVal val="0"/>
                                          </p:val>
                                        </p:tav>
                                      </p:tavLst>
                                    </p:anim>
                                    <p:set>
                                      <p:cBhvr>
                                        <p:cTn id="40" dur="1" fill="hold">
                                          <p:stCondLst>
                                            <p:cond delay="2999"/>
                                          </p:stCondLst>
                                        </p:cTn>
                                        <p:tgtEl>
                                          <p:spTgt spid="7"/>
                                        </p:tgtEl>
                                        <p:attrNameLst>
                                          <p:attrName>style.visibility</p:attrName>
                                        </p:attrNameLst>
                                      </p:cBhvr>
                                      <p:to>
                                        <p:strVal val="hidden"/>
                                      </p:to>
                                    </p:set>
                                  </p:childTnLst>
                                </p:cTn>
                              </p:par>
                              <p:par>
                                <p:cTn id="41" presetID="16" presetClass="exit" presetSubtype="37" fill="hold" grpId="1" nodeType="withEffect">
                                  <p:stCondLst>
                                    <p:cond delay="0"/>
                                  </p:stCondLst>
                                  <p:childTnLst>
                                    <p:animEffect transition="out" filter="barn(outVertical)">
                                      <p:cBhvr>
                                        <p:cTn id="42" dur="3000"/>
                                        <p:tgtEl>
                                          <p:spTgt spid="7"/>
                                        </p:tgtEl>
                                      </p:cBhvr>
                                    </p:animEffect>
                                    <p:set>
                                      <p:cBhvr>
                                        <p:cTn id="43" dur="1" fill="hold">
                                          <p:stCondLst>
                                            <p:cond delay="2999"/>
                                          </p:stCondLst>
                                        </p:cTn>
                                        <p:tgtEl>
                                          <p:spTgt spid="7"/>
                                        </p:tgtEl>
                                        <p:attrNameLst>
                                          <p:attrName>style.visibility</p:attrName>
                                        </p:attrNameLst>
                                      </p:cBhvr>
                                      <p:to>
                                        <p:strVal val="hidden"/>
                                      </p:to>
                                    </p:set>
                                  </p:childTnLst>
                                </p:cTn>
                              </p:par>
                              <p:par>
                                <p:cTn id="44" presetID="23" presetClass="entr" presetSubtype="272" fill="hold" nodeType="withEffect">
                                  <p:stCondLst>
                                    <p:cond delay="0"/>
                                  </p:stCondLst>
                                  <p:childTnLst>
                                    <p:set>
                                      <p:cBhvr>
                                        <p:cTn id="45" dur="1" fill="hold">
                                          <p:stCondLst>
                                            <p:cond delay="0"/>
                                          </p:stCondLst>
                                        </p:cTn>
                                        <p:tgtEl>
                                          <p:spTgt spid="2"/>
                                        </p:tgtEl>
                                        <p:attrNameLst>
                                          <p:attrName>style.visibility</p:attrName>
                                        </p:attrNameLst>
                                      </p:cBhvr>
                                      <p:to>
                                        <p:strVal val="visible"/>
                                      </p:to>
                                    </p:set>
                                    <p:anim calcmode="lin" valueType="num">
                                      <p:cBhvr>
                                        <p:cTn id="46" dur="3000" fill="hold"/>
                                        <p:tgtEl>
                                          <p:spTgt spid="2"/>
                                        </p:tgtEl>
                                        <p:attrNameLst>
                                          <p:attrName>ppt_w</p:attrName>
                                        </p:attrNameLst>
                                      </p:cBhvr>
                                      <p:tavLst>
                                        <p:tav tm="0">
                                          <p:val>
                                            <p:strVal val="2/3*#ppt_w"/>
                                          </p:val>
                                        </p:tav>
                                        <p:tav tm="100000">
                                          <p:val>
                                            <p:strVal val="#ppt_w"/>
                                          </p:val>
                                        </p:tav>
                                      </p:tavLst>
                                    </p:anim>
                                    <p:anim calcmode="lin" valueType="num">
                                      <p:cBhvr>
                                        <p:cTn id="47" dur="3000" fill="hold"/>
                                        <p:tgtEl>
                                          <p:spTgt spid="2"/>
                                        </p:tgtEl>
                                        <p:attrNameLst>
                                          <p:attrName>ppt_h</p:attrName>
                                        </p:attrNameLst>
                                      </p:cBhvr>
                                      <p:tavLst>
                                        <p:tav tm="0">
                                          <p:val>
                                            <p:strVal val="2/3*#ppt_h"/>
                                          </p:val>
                                        </p:tav>
                                        <p:tav tm="100000">
                                          <p:val>
                                            <p:strVal val="#ppt_h"/>
                                          </p:val>
                                        </p:tav>
                                      </p:tavLst>
                                    </p:anim>
                                  </p:childTnLst>
                                </p:cTn>
                              </p:par>
                              <p:par>
                                <p:cTn id="48" presetID="4" presetClass="entr" presetSubtype="32" fill="hold" nodeType="withEffect">
                                  <p:stCondLst>
                                    <p:cond delay="0"/>
                                  </p:stCondLst>
                                  <p:childTnLst>
                                    <p:set>
                                      <p:cBhvr>
                                        <p:cTn id="49" dur="1" fill="hold">
                                          <p:stCondLst>
                                            <p:cond delay="0"/>
                                          </p:stCondLst>
                                        </p:cTn>
                                        <p:tgtEl>
                                          <p:spTgt spid="2"/>
                                        </p:tgtEl>
                                        <p:attrNameLst>
                                          <p:attrName>style.visibility</p:attrName>
                                        </p:attrNameLst>
                                      </p:cBhvr>
                                      <p:to>
                                        <p:strVal val="visible"/>
                                      </p:to>
                                    </p:set>
                                    <p:animEffect transition="in" filter="box(out)">
                                      <p:cBhvr>
                                        <p:cTn id="50"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P spid="6" grpId="0" animBg="1"/>
      <p:bldP spid="6" grpId="1" animBg="1"/>
      <p:bldP spid="7" grpId="0" animBg="1"/>
      <p:bldP spid="7" grpId="1" animBg="1"/>
      <p:bldP spid="8"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 name="1 Imagen" descr="212435_konie-biale-galop-woda.jpg"/>
          <p:cNvPicPr>
            <a:picLocks noGrp="1" noChangeAspect="1"/>
          </p:cNvPicPr>
          <p:nvPr isPhoto="1"/>
        </p:nvPicPr>
        <p:blipFill>
          <a:blip r:embed="rId2">
            <a:lum/>
          </a:blip>
          <a:stretch>
            <a:fillRect/>
          </a:stretch>
        </p:blipFill>
        <p:spPr>
          <a:xfrm>
            <a:off x="0" y="0"/>
            <a:ext cx="9144000" cy="6845300"/>
          </a:xfrm>
          <a:prstGeom prst="rect">
            <a:avLst/>
          </a:prstGeom>
          <a:noFill/>
          <a:ln>
            <a:noFill/>
          </a:ln>
        </p:spPr>
      </p:pic>
      <p:sp>
        <p:nvSpPr>
          <p:cNvPr id="4" name="3 Rombo"/>
          <p:cNvSpPr/>
          <p:nvPr/>
        </p:nvSpPr>
        <p:spPr>
          <a:xfrm>
            <a:off x="0" y="0"/>
            <a:ext cx="9144000" cy="3429000"/>
          </a:xfrm>
          <a:prstGeom prst="diamond">
            <a:avLst/>
          </a:prstGeom>
          <a:gradFill flip="none" rotWithShape="1">
            <a:gsLst>
              <a:gs pos="0">
                <a:srgbClr val="4D4D4D">
                  <a:shade val="30000"/>
                  <a:satMod val="115000"/>
                  <a:alpha val="0"/>
                </a:srgbClr>
              </a:gs>
              <a:gs pos="50000">
                <a:srgbClr val="4D4D4D">
                  <a:shade val="67500"/>
                  <a:satMod val="115000"/>
                </a:srgbClr>
              </a:gs>
              <a:gs pos="100000">
                <a:srgbClr val="4D4D4D">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ombo"/>
          <p:cNvSpPr/>
          <p:nvPr/>
        </p:nvSpPr>
        <p:spPr>
          <a:xfrm>
            <a:off x="0" y="3429000"/>
            <a:ext cx="9144000" cy="3429000"/>
          </a:xfrm>
          <a:prstGeom prst="diamond">
            <a:avLst/>
          </a:prstGeom>
          <a:gradFill flip="none" rotWithShape="1">
            <a:gsLst>
              <a:gs pos="0">
                <a:srgbClr val="4D4D4D">
                  <a:shade val="30000"/>
                  <a:satMod val="115000"/>
                  <a:alpha val="0"/>
                </a:srgbClr>
              </a:gs>
              <a:gs pos="50000">
                <a:srgbClr val="4D4D4D">
                  <a:shade val="67500"/>
                  <a:satMod val="115000"/>
                </a:srgbClr>
              </a:gs>
              <a:gs pos="100000">
                <a:srgbClr val="4D4D4D">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riángulo isósceles"/>
          <p:cNvSpPr/>
          <p:nvPr/>
        </p:nvSpPr>
        <p:spPr>
          <a:xfrm rot="5400000">
            <a:off x="535769" y="1107281"/>
            <a:ext cx="3500462" cy="4572000"/>
          </a:xfrm>
          <a:prstGeom prst="triangle">
            <a:avLst>
              <a:gd name="adj" fmla="val 51178"/>
            </a:avLst>
          </a:prstGeom>
          <a:gradFill flip="none" rotWithShape="1">
            <a:gsLst>
              <a:gs pos="0">
                <a:srgbClr val="DDDDDD">
                  <a:shade val="30000"/>
                  <a:satMod val="115000"/>
                  <a:alpha val="0"/>
                </a:srgbClr>
              </a:gs>
              <a:gs pos="50000">
                <a:srgbClr val="DDDDDD">
                  <a:shade val="67500"/>
                  <a:satMod val="115000"/>
                </a:srgbClr>
              </a:gs>
              <a:gs pos="100000">
                <a:srgbClr val="DDDDDD">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isósceles"/>
          <p:cNvSpPr/>
          <p:nvPr/>
        </p:nvSpPr>
        <p:spPr>
          <a:xfrm rot="5400000" flipV="1">
            <a:off x="5072050" y="1143000"/>
            <a:ext cx="3643338" cy="4500562"/>
          </a:xfrm>
          <a:prstGeom prst="triangle">
            <a:avLst>
              <a:gd name="adj" fmla="val 50994"/>
            </a:avLst>
          </a:prstGeom>
          <a:gradFill flip="none" rotWithShape="1">
            <a:gsLst>
              <a:gs pos="0">
                <a:srgbClr val="DDDDDD">
                  <a:shade val="30000"/>
                  <a:satMod val="115000"/>
                  <a:alpha val="0"/>
                </a:srgbClr>
              </a:gs>
              <a:gs pos="50000">
                <a:srgbClr val="DDDDDD">
                  <a:shade val="67500"/>
                  <a:satMod val="115000"/>
                </a:srgbClr>
              </a:gs>
              <a:gs pos="100000">
                <a:srgbClr val="DDDDDD">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rectángulo"/>
          <p:cNvSpPr/>
          <p:nvPr/>
        </p:nvSpPr>
        <p:spPr>
          <a:xfrm rot="5400000">
            <a:off x="1393037" y="-1393037"/>
            <a:ext cx="1785926" cy="4572000"/>
          </a:xfrm>
          <a:prstGeom prst="rtTriangle">
            <a:avLst/>
          </a:prstGeom>
          <a:gradFill flip="none" rotWithShape="1">
            <a:gsLst>
              <a:gs pos="0">
                <a:srgbClr val="5F5F5F">
                  <a:shade val="30000"/>
                  <a:satMod val="115000"/>
                </a:srgbClr>
              </a:gs>
              <a:gs pos="50000">
                <a:srgbClr val="5F5F5F">
                  <a:shade val="67500"/>
                  <a:satMod val="115000"/>
                </a:srgbClr>
              </a:gs>
              <a:gs pos="100000">
                <a:srgbClr val="5F5F5F">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rectángulo"/>
          <p:cNvSpPr/>
          <p:nvPr/>
        </p:nvSpPr>
        <p:spPr>
          <a:xfrm rot="5400000" flipV="1">
            <a:off x="6000756" y="-1428756"/>
            <a:ext cx="1714488" cy="4572000"/>
          </a:xfrm>
          <a:prstGeom prst="rtTriangle">
            <a:avLst/>
          </a:prstGeom>
          <a:gradFill flip="none" rotWithShape="1">
            <a:gsLst>
              <a:gs pos="0">
                <a:srgbClr val="5F5F5F">
                  <a:shade val="30000"/>
                  <a:satMod val="115000"/>
                </a:srgbClr>
              </a:gs>
              <a:gs pos="50000">
                <a:srgbClr val="5F5F5F">
                  <a:shade val="67500"/>
                  <a:satMod val="115000"/>
                </a:srgbClr>
              </a:gs>
              <a:gs pos="100000">
                <a:srgbClr val="5F5F5F">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iángulo rectángulo"/>
          <p:cNvSpPr/>
          <p:nvPr/>
        </p:nvSpPr>
        <p:spPr>
          <a:xfrm rot="5400000" flipH="1">
            <a:off x="1393037" y="3679037"/>
            <a:ext cx="1785926" cy="4572000"/>
          </a:xfrm>
          <a:prstGeom prst="rtTriangle">
            <a:avLst/>
          </a:prstGeom>
          <a:gradFill flip="none" rotWithShape="1">
            <a:gsLst>
              <a:gs pos="0">
                <a:srgbClr val="5F5F5F">
                  <a:shade val="30000"/>
                  <a:satMod val="115000"/>
                </a:srgbClr>
              </a:gs>
              <a:gs pos="50000">
                <a:srgbClr val="5F5F5F">
                  <a:shade val="67500"/>
                  <a:satMod val="115000"/>
                </a:srgbClr>
              </a:gs>
              <a:gs pos="100000">
                <a:srgbClr val="5F5F5F">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rectángulo"/>
          <p:cNvSpPr/>
          <p:nvPr/>
        </p:nvSpPr>
        <p:spPr>
          <a:xfrm rot="5400000" flipH="1" flipV="1">
            <a:off x="5965037" y="3679037"/>
            <a:ext cx="1785926" cy="4572000"/>
          </a:xfrm>
          <a:prstGeom prst="rtTriangle">
            <a:avLst/>
          </a:prstGeom>
          <a:gradFill flip="none" rotWithShape="1">
            <a:gsLst>
              <a:gs pos="0">
                <a:srgbClr val="5F5F5F">
                  <a:shade val="30000"/>
                  <a:satMod val="115000"/>
                </a:srgbClr>
              </a:gs>
              <a:gs pos="50000">
                <a:srgbClr val="5F5F5F">
                  <a:shade val="67500"/>
                  <a:satMod val="115000"/>
                </a:srgbClr>
              </a:gs>
              <a:gs pos="100000">
                <a:srgbClr val="5F5F5F">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0" y="0"/>
            <a:ext cx="9144000" cy="6858000"/>
          </a:xfrm>
          <a:prstGeom prst="rect">
            <a:avLst/>
          </a:prstGeom>
          <a:gradFill flip="none" rotWithShape="1">
            <a:gsLst>
              <a:gs pos="0">
                <a:srgbClr val="D6B19C"/>
              </a:gs>
              <a:gs pos="30000">
                <a:srgbClr val="D49E6C"/>
              </a:gs>
              <a:gs pos="70000">
                <a:srgbClr val="A65528"/>
              </a:gs>
              <a:gs pos="100000">
                <a:srgbClr val="663012"/>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2"/>
                                        </p:tgtEl>
                                        <p:attrNameLst>
                                          <p:attrName>style.opacity</p:attrName>
                                        </p:attrNameLst>
                                      </p:cBhvr>
                                      <p:to>
                                        <p:strVal val="0"/>
                                      </p:to>
                                    </p:set>
                                    <p:animEffect filter="image" prLst="opacity: 0">
                                      <p:cBhvr rctx="IE">
                                        <p:cTn id="7" dur="indefinite"/>
                                        <p:tgtEl>
                                          <p:spTgt spid="12"/>
                                        </p:tgtEl>
                                      </p:cBhvr>
                                    </p:animEffect>
                                  </p:childTnLst>
                                </p:cTn>
                              </p:par>
                              <p:par>
                                <p:cTn id="8" presetID="17" presetClass="entr" presetSubtype="10"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2000" fill="hold"/>
                                        <p:tgtEl>
                                          <p:spTgt spid="4"/>
                                        </p:tgtEl>
                                        <p:attrNameLst>
                                          <p:attrName>ppt_w</p:attrName>
                                        </p:attrNameLst>
                                      </p:cBhvr>
                                      <p:tavLst>
                                        <p:tav tm="0">
                                          <p:val>
                                            <p:fltVal val="0"/>
                                          </p:val>
                                        </p:tav>
                                        <p:tav tm="100000">
                                          <p:val>
                                            <p:strVal val="#ppt_w"/>
                                          </p:val>
                                        </p:tav>
                                      </p:tavLst>
                                    </p:anim>
                                    <p:anim calcmode="lin" valueType="num">
                                      <p:cBhvr>
                                        <p:cTn id="11" dur="2000" fill="hold"/>
                                        <p:tgtEl>
                                          <p:spTgt spid="4"/>
                                        </p:tgtEl>
                                        <p:attrNameLst>
                                          <p:attrName>ppt_h</p:attrName>
                                        </p:attrNameLst>
                                      </p:cBhvr>
                                      <p:tavLst>
                                        <p:tav tm="0">
                                          <p:val>
                                            <p:strVal val="#ppt_h"/>
                                          </p:val>
                                        </p:tav>
                                        <p:tav tm="100000">
                                          <p:val>
                                            <p:strVal val="#ppt_h"/>
                                          </p:val>
                                        </p:tav>
                                      </p:tavLst>
                                    </p:anim>
                                  </p:childTnLst>
                                </p:cTn>
                              </p:par>
                              <p:par>
                                <p:cTn id="12" presetID="17" presetClass="entr" presetSubtype="10" fill="hold" grpId="0"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2000" fill="hold"/>
                                        <p:tgtEl>
                                          <p:spTgt spid="5"/>
                                        </p:tgtEl>
                                        <p:attrNameLst>
                                          <p:attrName>ppt_w</p:attrName>
                                        </p:attrNameLst>
                                      </p:cBhvr>
                                      <p:tavLst>
                                        <p:tav tm="0">
                                          <p:val>
                                            <p:fltVal val="0"/>
                                          </p:val>
                                        </p:tav>
                                        <p:tav tm="100000">
                                          <p:val>
                                            <p:strVal val="#ppt_w"/>
                                          </p:val>
                                        </p:tav>
                                      </p:tavLst>
                                    </p:anim>
                                    <p:anim calcmode="lin" valueType="num">
                                      <p:cBhvr>
                                        <p:cTn id="15" dur="2000" fill="hold"/>
                                        <p:tgtEl>
                                          <p:spTgt spid="5"/>
                                        </p:tgtEl>
                                        <p:attrNameLst>
                                          <p:attrName>ppt_h</p:attrName>
                                        </p:attrNameLst>
                                      </p:cBhvr>
                                      <p:tavLst>
                                        <p:tav tm="0">
                                          <p:val>
                                            <p:strVal val="#ppt_h"/>
                                          </p:val>
                                        </p:tav>
                                        <p:tav tm="100000">
                                          <p:val>
                                            <p:strVal val="#ppt_h"/>
                                          </p:val>
                                        </p:tav>
                                      </p:tavLst>
                                    </p:anim>
                                  </p:childTnLst>
                                </p:cTn>
                              </p:par>
                              <p:par>
                                <p:cTn id="16" presetID="8" presetClass="entr" presetSubtype="16" fill="hold" grpId="1"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diamond(in)">
                                      <p:cBhvr>
                                        <p:cTn id="18" dur="2000"/>
                                        <p:tgtEl>
                                          <p:spTgt spid="4"/>
                                        </p:tgtEl>
                                      </p:cBhvr>
                                    </p:animEffect>
                                  </p:childTnLst>
                                </p:cTn>
                              </p:par>
                              <p:par>
                                <p:cTn id="19" presetID="8" presetClass="entr" presetSubtype="16" fill="hold" grpId="1" nodeType="with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diamond(in)">
                                      <p:cBhvr>
                                        <p:cTn id="21" dur="2000"/>
                                        <p:tgtEl>
                                          <p:spTgt spid="5"/>
                                        </p:tgtEl>
                                      </p:cBhvr>
                                    </p:animEffect>
                                  </p:childTnLst>
                                </p:cTn>
                              </p:par>
                              <p:par>
                                <p:cTn id="22" presetID="17" presetClass="entr" presetSubtype="8" fill="hold" grpId="0" nodeType="withEffect">
                                  <p:stCondLst>
                                    <p:cond delay="0"/>
                                  </p:stCondLst>
                                  <p:childTnLst>
                                    <p:set>
                                      <p:cBhvr>
                                        <p:cTn id="23" dur="1" fill="hold">
                                          <p:stCondLst>
                                            <p:cond delay="0"/>
                                          </p:stCondLst>
                                        </p:cTn>
                                        <p:tgtEl>
                                          <p:spTgt spid="8"/>
                                        </p:tgtEl>
                                        <p:attrNameLst>
                                          <p:attrName>style.visibility</p:attrName>
                                        </p:attrNameLst>
                                      </p:cBhvr>
                                      <p:to>
                                        <p:strVal val="visible"/>
                                      </p:to>
                                    </p:set>
                                    <p:anim calcmode="lin" valueType="num">
                                      <p:cBhvr>
                                        <p:cTn id="24" dur="2000" fill="hold"/>
                                        <p:tgtEl>
                                          <p:spTgt spid="8"/>
                                        </p:tgtEl>
                                        <p:attrNameLst>
                                          <p:attrName>ppt_x</p:attrName>
                                        </p:attrNameLst>
                                      </p:cBhvr>
                                      <p:tavLst>
                                        <p:tav tm="0">
                                          <p:val>
                                            <p:strVal val="#ppt_x-#ppt_w/2"/>
                                          </p:val>
                                        </p:tav>
                                        <p:tav tm="100000">
                                          <p:val>
                                            <p:strVal val="#ppt_x"/>
                                          </p:val>
                                        </p:tav>
                                      </p:tavLst>
                                    </p:anim>
                                    <p:anim calcmode="lin" valueType="num">
                                      <p:cBhvr>
                                        <p:cTn id="25" dur="2000" fill="hold"/>
                                        <p:tgtEl>
                                          <p:spTgt spid="8"/>
                                        </p:tgtEl>
                                        <p:attrNameLst>
                                          <p:attrName>ppt_y</p:attrName>
                                        </p:attrNameLst>
                                      </p:cBhvr>
                                      <p:tavLst>
                                        <p:tav tm="0">
                                          <p:val>
                                            <p:strVal val="#ppt_y"/>
                                          </p:val>
                                        </p:tav>
                                        <p:tav tm="100000">
                                          <p:val>
                                            <p:strVal val="#ppt_y"/>
                                          </p:val>
                                        </p:tav>
                                      </p:tavLst>
                                    </p:anim>
                                    <p:anim calcmode="lin" valueType="num">
                                      <p:cBhvr>
                                        <p:cTn id="26" dur="2000" fill="hold"/>
                                        <p:tgtEl>
                                          <p:spTgt spid="8"/>
                                        </p:tgtEl>
                                        <p:attrNameLst>
                                          <p:attrName>ppt_w</p:attrName>
                                        </p:attrNameLst>
                                      </p:cBhvr>
                                      <p:tavLst>
                                        <p:tav tm="0">
                                          <p:val>
                                            <p:fltVal val="0"/>
                                          </p:val>
                                        </p:tav>
                                        <p:tav tm="100000">
                                          <p:val>
                                            <p:strVal val="#ppt_w"/>
                                          </p:val>
                                        </p:tav>
                                      </p:tavLst>
                                    </p:anim>
                                    <p:anim calcmode="lin" valueType="num">
                                      <p:cBhvr>
                                        <p:cTn id="27" dur="2000" fill="hold"/>
                                        <p:tgtEl>
                                          <p:spTgt spid="8"/>
                                        </p:tgtEl>
                                        <p:attrNameLst>
                                          <p:attrName>ppt_h</p:attrName>
                                        </p:attrNameLst>
                                      </p:cBhvr>
                                      <p:tavLst>
                                        <p:tav tm="0">
                                          <p:val>
                                            <p:strVal val="#ppt_h"/>
                                          </p:val>
                                        </p:tav>
                                        <p:tav tm="100000">
                                          <p:val>
                                            <p:strVal val="#ppt_h"/>
                                          </p:val>
                                        </p:tav>
                                      </p:tavLst>
                                    </p:anim>
                                  </p:childTnLst>
                                </p:cTn>
                              </p:par>
                              <p:par>
                                <p:cTn id="28" presetID="17" presetClass="entr" presetSubtype="8" fill="hold" grpId="0" nodeType="withEffect">
                                  <p:stCondLst>
                                    <p:cond delay="0"/>
                                  </p:stCondLst>
                                  <p:childTnLst>
                                    <p:set>
                                      <p:cBhvr>
                                        <p:cTn id="29" dur="1" fill="hold">
                                          <p:stCondLst>
                                            <p:cond delay="0"/>
                                          </p:stCondLst>
                                        </p:cTn>
                                        <p:tgtEl>
                                          <p:spTgt spid="6"/>
                                        </p:tgtEl>
                                        <p:attrNameLst>
                                          <p:attrName>style.visibility</p:attrName>
                                        </p:attrNameLst>
                                      </p:cBhvr>
                                      <p:to>
                                        <p:strVal val="visible"/>
                                      </p:to>
                                    </p:set>
                                    <p:anim calcmode="lin" valueType="num">
                                      <p:cBhvr>
                                        <p:cTn id="30" dur="2000" fill="hold"/>
                                        <p:tgtEl>
                                          <p:spTgt spid="6"/>
                                        </p:tgtEl>
                                        <p:attrNameLst>
                                          <p:attrName>ppt_x</p:attrName>
                                        </p:attrNameLst>
                                      </p:cBhvr>
                                      <p:tavLst>
                                        <p:tav tm="0">
                                          <p:val>
                                            <p:strVal val="#ppt_x-#ppt_w/2"/>
                                          </p:val>
                                        </p:tav>
                                        <p:tav tm="100000">
                                          <p:val>
                                            <p:strVal val="#ppt_x"/>
                                          </p:val>
                                        </p:tav>
                                      </p:tavLst>
                                    </p:anim>
                                    <p:anim calcmode="lin" valueType="num">
                                      <p:cBhvr>
                                        <p:cTn id="31" dur="2000" fill="hold"/>
                                        <p:tgtEl>
                                          <p:spTgt spid="6"/>
                                        </p:tgtEl>
                                        <p:attrNameLst>
                                          <p:attrName>ppt_y</p:attrName>
                                        </p:attrNameLst>
                                      </p:cBhvr>
                                      <p:tavLst>
                                        <p:tav tm="0">
                                          <p:val>
                                            <p:strVal val="#ppt_y"/>
                                          </p:val>
                                        </p:tav>
                                        <p:tav tm="100000">
                                          <p:val>
                                            <p:strVal val="#ppt_y"/>
                                          </p:val>
                                        </p:tav>
                                      </p:tavLst>
                                    </p:anim>
                                    <p:anim calcmode="lin" valueType="num">
                                      <p:cBhvr>
                                        <p:cTn id="32" dur="2000" fill="hold"/>
                                        <p:tgtEl>
                                          <p:spTgt spid="6"/>
                                        </p:tgtEl>
                                        <p:attrNameLst>
                                          <p:attrName>ppt_w</p:attrName>
                                        </p:attrNameLst>
                                      </p:cBhvr>
                                      <p:tavLst>
                                        <p:tav tm="0">
                                          <p:val>
                                            <p:fltVal val="0"/>
                                          </p:val>
                                        </p:tav>
                                        <p:tav tm="100000">
                                          <p:val>
                                            <p:strVal val="#ppt_w"/>
                                          </p:val>
                                        </p:tav>
                                      </p:tavLst>
                                    </p:anim>
                                    <p:anim calcmode="lin" valueType="num">
                                      <p:cBhvr>
                                        <p:cTn id="33" dur="2000" fill="hold"/>
                                        <p:tgtEl>
                                          <p:spTgt spid="6"/>
                                        </p:tgtEl>
                                        <p:attrNameLst>
                                          <p:attrName>ppt_h</p:attrName>
                                        </p:attrNameLst>
                                      </p:cBhvr>
                                      <p:tavLst>
                                        <p:tav tm="0">
                                          <p:val>
                                            <p:strVal val="#ppt_h"/>
                                          </p:val>
                                        </p:tav>
                                        <p:tav tm="100000">
                                          <p:val>
                                            <p:strVal val="#ppt_h"/>
                                          </p:val>
                                        </p:tav>
                                      </p:tavLst>
                                    </p:anim>
                                  </p:childTnLst>
                                </p:cTn>
                              </p:par>
                              <p:par>
                                <p:cTn id="34" presetID="17" presetClass="entr" presetSubtype="8" fill="hold" grpId="0" nodeType="withEffect">
                                  <p:stCondLst>
                                    <p:cond delay="0"/>
                                  </p:stCondLst>
                                  <p:childTnLst>
                                    <p:set>
                                      <p:cBhvr>
                                        <p:cTn id="35" dur="1" fill="hold">
                                          <p:stCondLst>
                                            <p:cond delay="0"/>
                                          </p:stCondLst>
                                        </p:cTn>
                                        <p:tgtEl>
                                          <p:spTgt spid="10"/>
                                        </p:tgtEl>
                                        <p:attrNameLst>
                                          <p:attrName>style.visibility</p:attrName>
                                        </p:attrNameLst>
                                      </p:cBhvr>
                                      <p:to>
                                        <p:strVal val="visible"/>
                                      </p:to>
                                    </p:set>
                                    <p:anim calcmode="lin" valueType="num">
                                      <p:cBhvr>
                                        <p:cTn id="36" dur="2000" fill="hold"/>
                                        <p:tgtEl>
                                          <p:spTgt spid="10"/>
                                        </p:tgtEl>
                                        <p:attrNameLst>
                                          <p:attrName>ppt_x</p:attrName>
                                        </p:attrNameLst>
                                      </p:cBhvr>
                                      <p:tavLst>
                                        <p:tav tm="0">
                                          <p:val>
                                            <p:strVal val="#ppt_x-#ppt_w/2"/>
                                          </p:val>
                                        </p:tav>
                                        <p:tav tm="100000">
                                          <p:val>
                                            <p:strVal val="#ppt_x"/>
                                          </p:val>
                                        </p:tav>
                                      </p:tavLst>
                                    </p:anim>
                                    <p:anim calcmode="lin" valueType="num">
                                      <p:cBhvr>
                                        <p:cTn id="37" dur="2000" fill="hold"/>
                                        <p:tgtEl>
                                          <p:spTgt spid="10"/>
                                        </p:tgtEl>
                                        <p:attrNameLst>
                                          <p:attrName>ppt_y</p:attrName>
                                        </p:attrNameLst>
                                      </p:cBhvr>
                                      <p:tavLst>
                                        <p:tav tm="0">
                                          <p:val>
                                            <p:strVal val="#ppt_y"/>
                                          </p:val>
                                        </p:tav>
                                        <p:tav tm="100000">
                                          <p:val>
                                            <p:strVal val="#ppt_y"/>
                                          </p:val>
                                        </p:tav>
                                      </p:tavLst>
                                    </p:anim>
                                    <p:anim calcmode="lin" valueType="num">
                                      <p:cBhvr>
                                        <p:cTn id="38" dur="2000" fill="hold"/>
                                        <p:tgtEl>
                                          <p:spTgt spid="10"/>
                                        </p:tgtEl>
                                        <p:attrNameLst>
                                          <p:attrName>ppt_w</p:attrName>
                                        </p:attrNameLst>
                                      </p:cBhvr>
                                      <p:tavLst>
                                        <p:tav tm="0">
                                          <p:val>
                                            <p:fltVal val="0"/>
                                          </p:val>
                                        </p:tav>
                                        <p:tav tm="100000">
                                          <p:val>
                                            <p:strVal val="#ppt_w"/>
                                          </p:val>
                                        </p:tav>
                                      </p:tavLst>
                                    </p:anim>
                                    <p:anim calcmode="lin" valueType="num">
                                      <p:cBhvr>
                                        <p:cTn id="39" dur="2000" fill="hold"/>
                                        <p:tgtEl>
                                          <p:spTgt spid="10"/>
                                        </p:tgtEl>
                                        <p:attrNameLst>
                                          <p:attrName>ppt_h</p:attrName>
                                        </p:attrNameLst>
                                      </p:cBhvr>
                                      <p:tavLst>
                                        <p:tav tm="0">
                                          <p:val>
                                            <p:strVal val="#ppt_h"/>
                                          </p:val>
                                        </p:tav>
                                        <p:tav tm="100000">
                                          <p:val>
                                            <p:strVal val="#ppt_h"/>
                                          </p:val>
                                        </p:tav>
                                      </p:tavLst>
                                    </p:anim>
                                  </p:childTnLst>
                                </p:cTn>
                              </p:par>
                              <p:par>
                                <p:cTn id="40" presetID="17" presetClass="entr" presetSubtype="2" fill="hold" grpId="0" nodeType="withEffect">
                                  <p:stCondLst>
                                    <p:cond delay="0"/>
                                  </p:stCondLst>
                                  <p:childTnLst>
                                    <p:set>
                                      <p:cBhvr>
                                        <p:cTn id="41" dur="1" fill="hold">
                                          <p:stCondLst>
                                            <p:cond delay="0"/>
                                          </p:stCondLst>
                                        </p:cTn>
                                        <p:tgtEl>
                                          <p:spTgt spid="7"/>
                                        </p:tgtEl>
                                        <p:attrNameLst>
                                          <p:attrName>style.visibility</p:attrName>
                                        </p:attrNameLst>
                                      </p:cBhvr>
                                      <p:to>
                                        <p:strVal val="visible"/>
                                      </p:to>
                                    </p:set>
                                    <p:anim calcmode="lin" valueType="num">
                                      <p:cBhvr>
                                        <p:cTn id="42" dur="2000" fill="hold"/>
                                        <p:tgtEl>
                                          <p:spTgt spid="7"/>
                                        </p:tgtEl>
                                        <p:attrNameLst>
                                          <p:attrName>ppt_x</p:attrName>
                                        </p:attrNameLst>
                                      </p:cBhvr>
                                      <p:tavLst>
                                        <p:tav tm="0">
                                          <p:val>
                                            <p:strVal val="#ppt_x+#ppt_w/2"/>
                                          </p:val>
                                        </p:tav>
                                        <p:tav tm="100000">
                                          <p:val>
                                            <p:strVal val="#ppt_x"/>
                                          </p:val>
                                        </p:tav>
                                      </p:tavLst>
                                    </p:anim>
                                    <p:anim calcmode="lin" valueType="num">
                                      <p:cBhvr>
                                        <p:cTn id="43" dur="2000" fill="hold"/>
                                        <p:tgtEl>
                                          <p:spTgt spid="7"/>
                                        </p:tgtEl>
                                        <p:attrNameLst>
                                          <p:attrName>ppt_y</p:attrName>
                                        </p:attrNameLst>
                                      </p:cBhvr>
                                      <p:tavLst>
                                        <p:tav tm="0">
                                          <p:val>
                                            <p:strVal val="#ppt_y"/>
                                          </p:val>
                                        </p:tav>
                                        <p:tav tm="100000">
                                          <p:val>
                                            <p:strVal val="#ppt_y"/>
                                          </p:val>
                                        </p:tav>
                                      </p:tavLst>
                                    </p:anim>
                                    <p:anim calcmode="lin" valueType="num">
                                      <p:cBhvr>
                                        <p:cTn id="44" dur="2000" fill="hold"/>
                                        <p:tgtEl>
                                          <p:spTgt spid="7"/>
                                        </p:tgtEl>
                                        <p:attrNameLst>
                                          <p:attrName>ppt_w</p:attrName>
                                        </p:attrNameLst>
                                      </p:cBhvr>
                                      <p:tavLst>
                                        <p:tav tm="0">
                                          <p:val>
                                            <p:fltVal val="0"/>
                                          </p:val>
                                        </p:tav>
                                        <p:tav tm="100000">
                                          <p:val>
                                            <p:strVal val="#ppt_w"/>
                                          </p:val>
                                        </p:tav>
                                      </p:tavLst>
                                    </p:anim>
                                    <p:anim calcmode="lin" valueType="num">
                                      <p:cBhvr>
                                        <p:cTn id="45" dur="2000" fill="hold"/>
                                        <p:tgtEl>
                                          <p:spTgt spid="7"/>
                                        </p:tgtEl>
                                        <p:attrNameLst>
                                          <p:attrName>ppt_h</p:attrName>
                                        </p:attrNameLst>
                                      </p:cBhvr>
                                      <p:tavLst>
                                        <p:tav tm="0">
                                          <p:val>
                                            <p:strVal val="#ppt_h"/>
                                          </p:val>
                                        </p:tav>
                                        <p:tav tm="100000">
                                          <p:val>
                                            <p:strVal val="#ppt_h"/>
                                          </p:val>
                                        </p:tav>
                                      </p:tavLst>
                                    </p:anim>
                                  </p:childTnLst>
                                </p:cTn>
                              </p:par>
                              <p:par>
                                <p:cTn id="46" presetID="17" presetClass="entr" presetSubtype="2" fill="hold" grpId="0" nodeType="withEffect">
                                  <p:stCondLst>
                                    <p:cond delay="0"/>
                                  </p:stCondLst>
                                  <p:childTnLst>
                                    <p:set>
                                      <p:cBhvr>
                                        <p:cTn id="47" dur="1" fill="hold">
                                          <p:stCondLst>
                                            <p:cond delay="0"/>
                                          </p:stCondLst>
                                        </p:cTn>
                                        <p:tgtEl>
                                          <p:spTgt spid="9"/>
                                        </p:tgtEl>
                                        <p:attrNameLst>
                                          <p:attrName>style.visibility</p:attrName>
                                        </p:attrNameLst>
                                      </p:cBhvr>
                                      <p:to>
                                        <p:strVal val="visible"/>
                                      </p:to>
                                    </p:set>
                                    <p:anim calcmode="lin" valueType="num">
                                      <p:cBhvr>
                                        <p:cTn id="48" dur="2000" fill="hold"/>
                                        <p:tgtEl>
                                          <p:spTgt spid="9"/>
                                        </p:tgtEl>
                                        <p:attrNameLst>
                                          <p:attrName>ppt_x</p:attrName>
                                        </p:attrNameLst>
                                      </p:cBhvr>
                                      <p:tavLst>
                                        <p:tav tm="0">
                                          <p:val>
                                            <p:strVal val="#ppt_x+#ppt_w/2"/>
                                          </p:val>
                                        </p:tav>
                                        <p:tav tm="100000">
                                          <p:val>
                                            <p:strVal val="#ppt_x"/>
                                          </p:val>
                                        </p:tav>
                                      </p:tavLst>
                                    </p:anim>
                                    <p:anim calcmode="lin" valueType="num">
                                      <p:cBhvr>
                                        <p:cTn id="49" dur="2000" fill="hold"/>
                                        <p:tgtEl>
                                          <p:spTgt spid="9"/>
                                        </p:tgtEl>
                                        <p:attrNameLst>
                                          <p:attrName>ppt_y</p:attrName>
                                        </p:attrNameLst>
                                      </p:cBhvr>
                                      <p:tavLst>
                                        <p:tav tm="0">
                                          <p:val>
                                            <p:strVal val="#ppt_y"/>
                                          </p:val>
                                        </p:tav>
                                        <p:tav tm="100000">
                                          <p:val>
                                            <p:strVal val="#ppt_y"/>
                                          </p:val>
                                        </p:tav>
                                      </p:tavLst>
                                    </p:anim>
                                    <p:anim calcmode="lin" valueType="num">
                                      <p:cBhvr>
                                        <p:cTn id="50" dur="2000" fill="hold"/>
                                        <p:tgtEl>
                                          <p:spTgt spid="9"/>
                                        </p:tgtEl>
                                        <p:attrNameLst>
                                          <p:attrName>ppt_w</p:attrName>
                                        </p:attrNameLst>
                                      </p:cBhvr>
                                      <p:tavLst>
                                        <p:tav tm="0">
                                          <p:val>
                                            <p:fltVal val="0"/>
                                          </p:val>
                                        </p:tav>
                                        <p:tav tm="100000">
                                          <p:val>
                                            <p:strVal val="#ppt_w"/>
                                          </p:val>
                                        </p:tav>
                                      </p:tavLst>
                                    </p:anim>
                                    <p:anim calcmode="lin" valueType="num">
                                      <p:cBhvr>
                                        <p:cTn id="51" dur="2000" fill="hold"/>
                                        <p:tgtEl>
                                          <p:spTgt spid="9"/>
                                        </p:tgtEl>
                                        <p:attrNameLst>
                                          <p:attrName>ppt_h</p:attrName>
                                        </p:attrNameLst>
                                      </p:cBhvr>
                                      <p:tavLst>
                                        <p:tav tm="0">
                                          <p:val>
                                            <p:strVal val="#ppt_h"/>
                                          </p:val>
                                        </p:tav>
                                        <p:tav tm="100000">
                                          <p:val>
                                            <p:strVal val="#ppt_h"/>
                                          </p:val>
                                        </p:tav>
                                      </p:tavLst>
                                    </p:anim>
                                  </p:childTnLst>
                                </p:cTn>
                              </p:par>
                              <p:par>
                                <p:cTn id="52" presetID="17" presetClass="entr" presetSubtype="2" fill="hold" grpId="0" nodeType="withEffect">
                                  <p:stCondLst>
                                    <p:cond delay="0"/>
                                  </p:stCondLst>
                                  <p:childTnLst>
                                    <p:set>
                                      <p:cBhvr>
                                        <p:cTn id="53" dur="1" fill="hold">
                                          <p:stCondLst>
                                            <p:cond delay="0"/>
                                          </p:stCondLst>
                                        </p:cTn>
                                        <p:tgtEl>
                                          <p:spTgt spid="11"/>
                                        </p:tgtEl>
                                        <p:attrNameLst>
                                          <p:attrName>style.visibility</p:attrName>
                                        </p:attrNameLst>
                                      </p:cBhvr>
                                      <p:to>
                                        <p:strVal val="visible"/>
                                      </p:to>
                                    </p:set>
                                    <p:anim calcmode="lin" valueType="num">
                                      <p:cBhvr>
                                        <p:cTn id="54" dur="2000" fill="hold"/>
                                        <p:tgtEl>
                                          <p:spTgt spid="11"/>
                                        </p:tgtEl>
                                        <p:attrNameLst>
                                          <p:attrName>ppt_x</p:attrName>
                                        </p:attrNameLst>
                                      </p:cBhvr>
                                      <p:tavLst>
                                        <p:tav tm="0">
                                          <p:val>
                                            <p:strVal val="#ppt_x+#ppt_w/2"/>
                                          </p:val>
                                        </p:tav>
                                        <p:tav tm="100000">
                                          <p:val>
                                            <p:strVal val="#ppt_x"/>
                                          </p:val>
                                        </p:tav>
                                      </p:tavLst>
                                    </p:anim>
                                    <p:anim calcmode="lin" valueType="num">
                                      <p:cBhvr>
                                        <p:cTn id="55" dur="2000" fill="hold"/>
                                        <p:tgtEl>
                                          <p:spTgt spid="11"/>
                                        </p:tgtEl>
                                        <p:attrNameLst>
                                          <p:attrName>ppt_y</p:attrName>
                                        </p:attrNameLst>
                                      </p:cBhvr>
                                      <p:tavLst>
                                        <p:tav tm="0">
                                          <p:val>
                                            <p:strVal val="#ppt_y"/>
                                          </p:val>
                                        </p:tav>
                                        <p:tav tm="100000">
                                          <p:val>
                                            <p:strVal val="#ppt_y"/>
                                          </p:val>
                                        </p:tav>
                                      </p:tavLst>
                                    </p:anim>
                                    <p:anim calcmode="lin" valueType="num">
                                      <p:cBhvr>
                                        <p:cTn id="56" dur="2000" fill="hold"/>
                                        <p:tgtEl>
                                          <p:spTgt spid="11"/>
                                        </p:tgtEl>
                                        <p:attrNameLst>
                                          <p:attrName>ppt_w</p:attrName>
                                        </p:attrNameLst>
                                      </p:cBhvr>
                                      <p:tavLst>
                                        <p:tav tm="0">
                                          <p:val>
                                            <p:fltVal val="0"/>
                                          </p:val>
                                        </p:tav>
                                        <p:tav tm="100000">
                                          <p:val>
                                            <p:strVal val="#ppt_w"/>
                                          </p:val>
                                        </p:tav>
                                      </p:tavLst>
                                    </p:anim>
                                    <p:anim calcmode="lin" valueType="num">
                                      <p:cBhvr>
                                        <p:cTn id="57" dur="2000" fill="hold"/>
                                        <p:tgtEl>
                                          <p:spTgt spid="11"/>
                                        </p:tgtEl>
                                        <p:attrNameLst>
                                          <p:attrName>ppt_h</p:attrName>
                                        </p:attrNameLst>
                                      </p:cBhvr>
                                      <p:tavLst>
                                        <p:tav tm="0">
                                          <p:val>
                                            <p:strVal val="#ppt_h"/>
                                          </p:val>
                                        </p:tav>
                                        <p:tav tm="100000">
                                          <p:val>
                                            <p:strVal val="#ppt_h"/>
                                          </p:val>
                                        </p:tav>
                                      </p:tavLst>
                                    </p:anim>
                                  </p:childTnLst>
                                </p:cTn>
                              </p:par>
                            </p:childTnLst>
                          </p:cTn>
                        </p:par>
                        <p:par>
                          <p:cTn id="58" fill="hold">
                            <p:stCondLst>
                              <p:cond delay="2000"/>
                            </p:stCondLst>
                            <p:childTnLst>
                              <p:par>
                                <p:cTn id="59" presetID="23" presetClass="exit" presetSubtype="32" fill="hold" grpId="2" nodeType="afterEffect">
                                  <p:stCondLst>
                                    <p:cond delay="0"/>
                                  </p:stCondLst>
                                  <p:childTnLst>
                                    <p:anim calcmode="lin" valueType="num">
                                      <p:cBhvr>
                                        <p:cTn id="60" dur="2000"/>
                                        <p:tgtEl>
                                          <p:spTgt spid="4"/>
                                        </p:tgtEl>
                                        <p:attrNameLst>
                                          <p:attrName>ppt_w</p:attrName>
                                        </p:attrNameLst>
                                      </p:cBhvr>
                                      <p:tavLst>
                                        <p:tav tm="0">
                                          <p:val>
                                            <p:strVal val="ppt_w"/>
                                          </p:val>
                                        </p:tav>
                                        <p:tav tm="100000">
                                          <p:val>
                                            <p:fltVal val="0"/>
                                          </p:val>
                                        </p:tav>
                                      </p:tavLst>
                                    </p:anim>
                                    <p:anim calcmode="lin" valueType="num">
                                      <p:cBhvr>
                                        <p:cTn id="61" dur="2000"/>
                                        <p:tgtEl>
                                          <p:spTgt spid="4"/>
                                        </p:tgtEl>
                                        <p:attrNameLst>
                                          <p:attrName>ppt_h</p:attrName>
                                        </p:attrNameLst>
                                      </p:cBhvr>
                                      <p:tavLst>
                                        <p:tav tm="0">
                                          <p:val>
                                            <p:strVal val="ppt_h"/>
                                          </p:val>
                                        </p:tav>
                                        <p:tav tm="100000">
                                          <p:val>
                                            <p:fltVal val="0"/>
                                          </p:val>
                                        </p:tav>
                                      </p:tavLst>
                                    </p:anim>
                                    <p:set>
                                      <p:cBhvr>
                                        <p:cTn id="62" dur="1" fill="hold">
                                          <p:stCondLst>
                                            <p:cond delay="1999"/>
                                          </p:stCondLst>
                                        </p:cTn>
                                        <p:tgtEl>
                                          <p:spTgt spid="4"/>
                                        </p:tgtEl>
                                        <p:attrNameLst>
                                          <p:attrName>style.visibility</p:attrName>
                                        </p:attrNameLst>
                                      </p:cBhvr>
                                      <p:to>
                                        <p:strVal val="hidden"/>
                                      </p:to>
                                    </p:set>
                                  </p:childTnLst>
                                </p:cTn>
                              </p:par>
                              <p:par>
                                <p:cTn id="63" presetID="8" presetClass="exit" presetSubtype="32" fill="hold" grpId="3" nodeType="withEffect">
                                  <p:stCondLst>
                                    <p:cond delay="0"/>
                                  </p:stCondLst>
                                  <p:childTnLst>
                                    <p:animEffect transition="out" filter="diamond(out)">
                                      <p:cBhvr>
                                        <p:cTn id="64" dur="2000"/>
                                        <p:tgtEl>
                                          <p:spTgt spid="4"/>
                                        </p:tgtEl>
                                      </p:cBhvr>
                                    </p:animEffect>
                                    <p:set>
                                      <p:cBhvr>
                                        <p:cTn id="65" dur="1" fill="hold">
                                          <p:stCondLst>
                                            <p:cond delay="1999"/>
                                          </p:stCondLst>
                                        </p:cTn>
                                        <p:tgtEl>
                                          <p:spTgt spid="4"/>
                                        </p:tgtEl>
                                        <p:attrNameLst>
                                          <p:attrName>style.visibility</p:attrName>
                                        </p:attrNameLst>
                                      </p:cBhvr>
                                      <p:to>
                                        <p:strVal val="hidden"/>
                                      </p:to>
                                    </p:set>
                                  </p:childTnLst>
                                </p:cTn>
                              </p:par>
                              <p:par>
                                <p:cTn id="66" presetID="23" presetClass="exit" presetSubtype="32" fill="hold" grpId="2" nodeType="withEffect">
                                  <p:stCondLst>
                                    <p:cond delay="0"/>
                                  </p:stCondLst>
                                  <p:childTnLst>
                                    <p:anim calcmode="lin" valueType="num">
                                      <p:cBhvr>
                                        <p:cTn id="67" dur="2000"/>
                                        <p:tgtEl>
                                          <p:spTgt spid="5"/>
                                        </p:tgtEl>
                                        <p:attrNameLst>
                                          <p:attrName>ppt_w</p:attrName>
                                        </p:attrNameLst>
                                      </p:cBhvr>
                                      <p:tavLst>
                                        <p:tav tm="0">
                                          <p:val>
                                            <p:strVal val="ppt_w"/>
                                          </p:val>
                                        </p:tav>
                                        <p:tav tm="100000">
                                          <p:val>
                                            <p:fltVal val="0"/>
                                          </p:val>
                                        </p:tav>
                                      </p:tavLst>
                                    </p:anim>
                                    <p:anim calcmode="lin" valueType="num">
                                      <p:cBhvr>
                                        <p:cTn id="68" dur="2000"/>
                                        <p:tgtEl>
                                          <p:spTgt spid="5"/>
                                        </p:tgtEl>
                                        <p:attrNameLst>
                                          <p:attrName>ppt_h</p:attrName>
                                        </p:attrNameLst>
                                      </p:cBhvr>
                                      <p:tavLst>
                                        <p:tav tm="0">
                                          <p:val>
                                            <p:strVal val="ppt_h"/>
                                          </p:val>
                                        </p:tav>
                                        <p:tav tm="100000">
                                          <p:val>
                                            <p:fltVal val="0"/>
                                          </p:val>
                                        </p:tav>
                                      </p:tavLst>
                                    </p:anim>
                                    <p:set>
                                      <p:cBhvr>
                                        <p:cTn id="69" dur="1" fill="hold">
                                          <p:stCondLst>
                                            <p:cond delay="1999"/>
                                          </p:stCondLst>
                                        </p:cTn>
                                        <p:tgtEl>
                                          <p:spTgt spid="5"/>
                                        </p:tgtEl>
                                        <p:attrNameLst>
                                          <p:attrName>style.visibility</p:attrName>
                                        </p:attrNameLst>
                                      </p:cBhvr>
                                      <p:to>
                                        <p:strVal val="hidden"/>
                                      </p:to>
                                    </p:set>
                                  </p:childTnLst>
                                </p:cTn>
                              </p:par>
                              <p:par>
                                <p:cTn id="70" presetID="8" presetClass="exit" presetSubtype="32" fill="hold" grpId="3" nodeType="withEffect">
                                  <p:stCondLst>
                                    <p:cond delay="0"/>
                                  </p:stCondLst>
                                  <p:childTnLst>
                                    <p:animEffect transition="out" filter="diamond(out)">
                                      <p:cBhvr>
                                        <p:cTn id="71" dur="2000"/>
                                        <p:tgtEl>
                                          <p:spTgt spid="5"/>
                                        </p:tgtEl>
                                      </p:cBhvr>
                                    </p:animEffect>
                                    <p:set>
                                      <p:cBhvr>
                                        <p:cTn id="72" dur="1" fill="hold">
                                          <p:stCondLst>
                                            <p:cond delay="1999"/>
                                          </p:stCondLst>
                                        </p:cTn>
                                        <p:tgtEl>
                                          <p:spTgt spid="5"/>
                                        </p:tgtEl>
                                        <p:attrNameLst>
                                          <p:attrName>style.visibility</p:attrName>
                                        </p:attrNameLst>
                                      </p:cBhvr>
                                      <p:to>
                                        <p:strVal val="hidden"/>
                                      </p:to>
                                    </p:set>
                                  </p:childTnLst>
                                </p:cTn>
                              </p:par>
                              <p:par>
                                <p:cTn id="73" presetID="17" presetClass="exit" presetSubtype="2" fill="hold" grpId="1" nodeType="withEffect">
                                  <p:stCondLst>
                                    <p:cond delay="0"/>
                                  </p:stCondLst>
                                  <p:childTnLst>
                                    <p:anim calcmode="lin" valueType="num">
                                      <p:cBhvr>
                                        <p:cTn id="74" dur="2000"/>
                                        <p:tgtEl>
                                          <p:spTgt spid="7"/>
                                        </p:tgtEl>
                                        <p:attrNameLst>
                                          <p:attrName>ppt_x</p:attrName>
                                        </p:attrNameLst>
                                      </p:cBhvr>
                                      <p:tavLst>
                                        <p:tav tm="0">
                                          <p:val>
                                            <p:strVal val="ppt_x"/>
                                          </p:val>
                                        </p:tav>
                                        <p:tav tm="100000">
                                          <p:val>
                                            <p:strVal val="ppt_x+ppt_w/2"/>
                                          </p:val>
                                        </p:tav>
                                      </p:tavLst>
                                    </p:anim>
                                    <p:anim calcmode="lin" valueType="num">
                                      <p:cBhvr>
                                        <p:cTn id="75" dur="2000"/>
                                        <p:tgtEl>
                                          <p:spTgt spid="7"/>
                                        </p:tgtEl>
                                        <p:attrNameLst>
                                          <p:attrName>ppt_y</p:attrName>
                                        </p:attrNameLst>
                                      </p:cBhvr>
                                      <p:tavLst>
                                        <p:tav tm="0">
                                          <p:val>
                                            <p:strVal val="ppt_y"/>
                                          </p:val>
                                        </p:tav>
                                        <p:tav tm="100000">
                                          <p:val>
                                            <p:strVal val="ppt_y"/>
                                          </p:val>
                                        </p:tav>
                                      </p:tavLst>
                                    </p:anim>
                                    <p:anim calcmode="lin" valueType="num">
                                      <p:cBhvr>
                                        <p:cTn id="76" dur="2000"/>
                                        <p:tgtEl>
                                          <p:spTgt spid="7"/>
                                        </p:tgtEl>
                                        <p:attrNameLst>
                                          <p:attrName>ppt_w</p:attrName>
                                        </p:attrNameLst>
                                      </p:cBhvr>
                                      <p:tavLst>
                                        <p:tav tm="0">
                                          <p:val>
                                            <p:strVal val="ppt_w"/>
                                          </p:val>
                                        </p:tav>
                                        <p:tav tm="100000">
                                          <p:val>
                                            <p:fltVal val="0"/>
                                          </p:val>
                                        </p:tav>
                                      </p:tavLst>
                                    </p:anim>
                                    <p:anim calcmode="lin" valueType="num">
                                      <p:cBhvr>
                                        <p:cTn id="77" dur="2000"/>
                                        <p:tgtEl>
                                          <p:spTgt spid="7"/>
                                        </p:tgtEl>
                                        <p:attrNameLst>
                                          <p:attrName>ppt_h</p:attrName>
                                        </p:attrNameLst>
                                      </p:cBhvr>
                                      <p:tavLst>
                                        <p:tav tm="0">
                                          <p:val>
                                            <p:strVal val="ppt_h"/>
                                          </p:val>
                                        </p:tav>
                                        <p:tav tm="100000">
                                          <p:val>
                                            <p:strVal val="ppt_h"/>
                                          </p:val>
                                        </p:tav>
                                      </p:tavLst>
                                    </p:anim>
                                    <p:set>
                                      <p:cBhvr>
                                        <p:cTn id="78" dur="1" fill="hold">
                                          <p:stCondLst>
                                            <p:cond delay="1999"/>
                                          </p:stCondLst>
                                        </p:cTn>
                                        <p:tgtEl>
                                          <p:spTgt spid="7"/>
                                        </p:tgtEl>
                                        <p:attrNameLst>
                                          <p:attrName>style.visibility</p:attrName>
                                        </p:attrNameLst>
                                      </p:cBhvr>
                                      <p:to>
                                        <p:strVal val="hidden"/>
                                      </p:to>
                                    </p:set>
                                  </p:childTnLst>
                                </p:cTn>
                              </p:par>
                              <p:par>
                                <p:cTn id="79" presetID="17" presetClass="exit" presetSubtype="2" fill="hold" grpId="1" nodeType="withEffect">
                                  <p:stCondLst>
                                    <p:cond delay="0"/>
                                  </p:stCondLst>
                                  <p:childTnLst>
                                    <p:anim calcmode="lin" valueType="num">
                                      <p:cBhvr>
                                        <p:cTn id="80" dur="2000"/>
                                        <p:tgtEl>
                                          <p:spTgt spid="9"/>
                                        </p:tgtEl>
                                        <p:attrNameLst>
                                          <p:attrName>ppt_x</p:attrName>
                                        </p:attrNameLst>
                                      </p:cBhvr>
                                      <p:tavLst>
                                        <p:tav tm="0">
                                          <p:val>
                                            <p:strVal val="ppt_x"/>
                                          </p:val>
                                        </p:tav>
                                        <p:tav tm="100000">
                                          <p:val>
                                            <p:strVal val="ppt_x+ppt_w/2"/>
                                          </p:val>
                                        </p:tav>
                                      </p:tavLst>
                                    </p:anim>
                                    <p:anim calcmode="lin" valueType="num">
                                      <p:cBhvr>
                                        <p:cTn id="81" dur="2000"/>
                                        <p:tgtEl>
                                          <p:spTgt spid="9"/>
                                        </p:tgtEl>
                                        <p:attrNameLst>
                                          <p:attrName>ppt_y</p:attrName>
                                        </p:attrNameLst>
                                      </p:cBhvr>
                                      <p:tavLst>
                                        <p:tav tm="0">
                                          <p:val>
                                            <p:strVal val="ppt_y"/>
                                          </p:val>
                                        </p:tav>
                                        <p:tav tm="100000">
                                          <p:val>
                                            <p:strVal val="ppt_y"/>
                                          </p:val>
                                        </p:tav>
                                      </p:tavLst>
                                    </p:anim>
                                    <p:anim calcmode="lin" valueType="num">
                                      <p:cBhvr>
                                        <p:cTn id="82" dur="2000"/>
                                        <p:tgtEl>
                                          <p:spTgt spid="9"/>
                                        </p:tgtEl>
                                        <p:attrNameLst>
                                          <p:attrName>ppt_w</p:attrName>
                                        </p:attrNameLst>
                                      </p:cBhvr>
                                      <p:tavLst>
                                        <p:tav tm="0">
                                          <p:val>
                                            <p:strVal val="ppt_w"/>
                                          </p:val>
                                        </p:tav>
                                        <p:tav tm="100000">
                                          <p:val>
                                            <p:fltVal val="0"/>
                                          </p:val>
                                        </p:tav>
                                      </p:tavLst>
                                    </p:anim>
                                    <p:anim calcmode="lin" valueType="num">
                                      <p:cBhvr>
                                        <p:cTn id="83" dur="2000"/>
                                        <p:tgtEl>
                                          <p:spTgt spid="9"/>
                                        </p:tgtEl>
                                        <p:attrNameLst>
                                          <p:attrName>ppt_h</p:attrName>
                                        </p:attrNameLst>
                                      </p:cBhvr>
                                      <p:tavLst>
                                        <p:tav tm="0">
                                          <p:val>
                                            <p:strVal val="ppt_h"/>
                                          </p:val>
                                        </p:tav>
                                        <p:tav tm="100000">
                                          <p:val>
                                            <p:strVal val="ppt_h"/>
                                          </p:val>
                                        </p:tav>
                                      </p:tavLst>
                                    </p:anim>
                                    <p:set>
                                      <p:cBhvr>
                                        <p:cTn id="84" dur="1" fill="hold">
                                          <p:stCondLst>
                                            <p:cond delay="1999"/>
                                          </p:stCondLst>
                                        </p:cTn>
                                        <p:tgtEl>
                                          <p:spTgt spid="9"/>
                                        </p:tgtEl>
                                        <p:attrNameLst>
                                          <p:attrName>style.visibility</p:attrName>
                                        </p:attrNameLst>
                                      </p:cBhvr>
                                      <p:to>
                                        <p:strVal val="hidden"/>
                                      </p:to>
                                    </p:set>
                                  </p:childTnLst>
                                </p:cTn>
                              </p:par>
                              <p:par>
                                <p:cTn id="85" presetID="17" presetClass="exit" presetSubtype="2" fill="hold" grpId="1" nodeType="withEffect">
                                  <p:stCondLst>
                                    <p:cond delay="0"/>
                                  </p:stCondLst>
                                  <p:childTnLst>
                                    <p:anim calcmode="lin" valueType="num">
                                      <p:cBhvr>
                                        <p:cTn id="86" dur="2000"/>
                                        <p:tgtEl>
                                          <p:spTgt spid="11"/>
                                        </p:tgtEl>
                                        <p:attrNameLst>
                                          <p:attrName>ppt_x</p:attrName>
                                        </p:attrNameLst>
                                      </p:cBhvr>
                                      <p:tavLst>
                                        <p:tav tm="0">
                                          <p:val>
                                            <p:strVal val="ppt_x"/>
                                          </p:val>
                                        </p:tav>
                                        <p:tav tm="100000">
                                          <p:val>
                                            <p:strVal val="ppt_x+ppt_w/2"/>
                                          </p:val>
                                        </p:tav>
                                      </p:tavLst>
                                    </p:anim>
                                    <p:anim calcmode="lin" valueType="num">
                                      <p:cBhvr>
                                        <p:cTn id="87" dur="2000"/>
                                        <p:tgtEl>
                                          <p:spTgt spid="11"/>
                                        </p:tgtEl>
                                        <p:attrNameLst>
                                          <p:attrName>ppt_y</p:attrName>
                                        </p:attrNameLst>
                                      </p:cBhvr>
                                      <p:tavLst>
                                        <p:tav tm="0">
                                          <p:val>
                                            <p:strVal val="ppt_y"/>
                                          </p:val>
                                        </p:tav>
                                        <p:tav tm="100000">
                                          <p:val>
                                            <p:strVal val="ppt_y"/>
                                          </p:val>
                                        </p:tav>
                                      </p:tavLst>
                                    </p:anim>
                                    <p:anim calcmode="lin" valueType="num">
                                      <p:cBhvr>
                                        <p:cTn id="88" dur="2000"/>
                                        <p:tgtEl>
                                          <p:spTgt spid="11"/>
                                        </p:tgtEl>
                                        <p:attrNameLst>
                                          <p:attrName>ppt_w</p:attrName>
                                        </p:attrNameLst>
                                      </p:cBhvr>
                                      <p:tavLst>
                                        <p:tav tm="0">
                                          <p:val>
                                            <p:strVal val="ppt_w"/>
                                          </p:val>
                                        </p:tav>
                                        <p:tav tm="100000">
                                          <p:val>
                                            <p:fltVal val="0"/>
                                          </p:val>
                                        </p:tav>
                                      </p:tavLst>
                                    </p:anim>
                                    <p:anim calcmode="lin" valueType="num">
                                      <p:cBhvr>
                                        <p:cTn id="89" dur="2000"/>
                                        <p:tgtEl>
                                          <p:spTgt spid="11"/>
                                        </p:tgtEl>
                                        <p:attrNameLst>
                                          <p:attrName>ppt_h</p:attrName>
                                        </p:attrNameLst>
                                      </p:cBhvr>
                                      <p:tavLst>
                                        <p:tav tm="0">
                                          <p:val>
                                            <p:strVal val="ppt_h"/>
                                          </p:val>
                                        </p:tav>
                                        <p:tav tm="100000">
                                          <p:val>
                                            <p:strVal val="ppt_h"/>
                                          </p:val>
                                        </p:tav>
                                      </p:tavLst>
                                    </p:anim>
                                    <p:set>
                                      <p:cBhvr>
                                        <p:cTn id="90" dur="1" fill="hold">
                                          <p:stCondLst>
                                            <p:cond delay="1999"/>
                                          </p:stCondLst>
                                        </p:cTn>
                                        <p:tgtEl>
                                          <p:spTgt spid="11"/>
                                        </p:tgtEl>
                                        <p:attrNameLst>
                                          <p:attrName>style.visibility</p:attrName>
                                        </p:attrNameLst>
                                      </p:cBhvr>
                                      <p:to>
                                        <p:strVal val="hidden"/>
                                      </p:to>
                                    </p:set>
                                  </p:childTnLst>
                                </p:cTn>
                              </p:par>
                              <p:par>
                                <p:cTn id="91" presetID="17" presetClass="exit" presetSubtype="8" fill="hold" grpId="1" nodeType="withEffect">
                                  <p:stCondLst>
                                    <p:cond delay="0"/>
                                  </p:stCondLst>
                                  <p:childTnLst>
                                    <p:anim calcmode="lin" valueType="num">
                                      <p:cBhvr>
                                        <p:cTn id="92" dur="2000"/>
                                        <p:tgtEl>
                                          <p:spTgt spid="6"/>
                                        </p:tgtEl>
                                        <p:attrNameLst>
                                          <p:attrName>ppt_x</p:attrName>
                                        </p:attrNameLst>
                                      </p:cBhvr>
                                      <p:tavLst>
                                        <p:tav tm="0">
                                          <p:val>
                                            <p:strVal val="ppt_x"/>
                                          </p:val>
                                        </p:tav>
                                        <p:tav tm="100000">
                                          <p:val>
                                            <p:strVal val="ppt_x-ppt_w/2"/>
                                          </p:val>
                                        </p:tav>
                                      </p:tavLst>
                                    </p:anim>
                                    <p:anim calcmode="lin" valueType="num">
                                      <p:cBhvr>
                                        <p:cTn id="93" dur="2000"/>
                                        <p:tgtEl>
                                          <p:spTgt spid="6"/>
                                        </p:tgtEl>
                                        <p:attrNameLst>
                                          <p:attrName>ppt_y</p:attrName>
                                        </p:attrNameLst>
                                      </p:cBhvr>
                                      <p:tavLst>
                                        <p:tav tm="0">
                                          <p:val>
                                            <p:strVal val="ppt_y"/>
                                          </p:val>
                                        </p:tav>
                                        <p:tav tm="100000">
                                          <p:val>
                                            <p:strVal val="ppt_y"/>
                                          </p:val>
                                        </p:tav>
                                      </p:tavLst>
                                    </p:anim>
                                    <p:anim calcmode="lin" valueType="num">
                                      <p:cBhvr>
                                        <p:cTn id="94" dur="2000"/>
                                        <p:tgtEl>
                                          <p:spTgt spid="6"/>
                                        </p:tgtEl>
                                        <p:attrNameLst>
                                          <p:attrName>ppt_w</p:attrName>
                                        </p:attrNameLst>
                                      </p:cBhvr>
                                      <p:tavLst>
                                        <p:tav tm="0">
                                          <p:val>
                                            <p:strVal val="ppt_w"/>
                                          </p:val>
                                        </p:tav>
                                        <p:tav tm="100000">
                                          <p:val>
                                            <p:fltVal val="0"/>
                                          </p:val>
                                        </p:tav>
                                      </p:tavLst>
                                    </p:anim>
                                    <p:anim calcmode="lin" valueType="num">
                                      <p:cBhvr>
                                        <p:cTn id="95" dur="2000"/>
                                        <p:tgtEl>
                                          <p:spTgt spid="6"/>
                                        </p:tgtEl>
                                        <p:attrNameLst>
                                          <p:attrName>ppt_h</p:attrName>
                                        </p:attrNameLst>
                                      </p:cBhvr>
                                      <p:tavLst>
                                        <p:tav tm="0">
                                          <p:val>
                                            <p:strVal val="ppt_h"/>
                                          </p:val>
                                        </p:tav>
                                        <p:tav tm="100000">
                                          <p:val>
                                            <p:strVal val="ppt_h"/>
                                          </p:val>
                                        </p:tav>
                                      </p:tavLst>
                                    </p:anim>
                                    <p:set>
                                      <p:cBhvr>
                                        <p:cTn id="96" dur="1" fill="hold">
                                          <p:stCondLst>
                                            <p:cond delay="1999"/>
                                          </p:stCondLst>
                                        </p:cTn>
                                        <p:tgtEl>
                                          <p:spTgt spid="6"/>
                                        </p:tgtEl>
                                        <p:attrNameLst>
                                          <p:attrName>style.visibility</p:attrName>
                                        </p:attrNameLst>
                                      </p:cBhvr>
                                      <p:to>
                                        <p:strVal val="hidden"/>
                                      </p:to>
                                    </p:set>
                                  </p:childTnLst>
                                </p:cTn>
                              </p:par>
                              <p:par>
                                <p:cTn id="97" presetID="17" presetClass="exit" presetSubtype="8" fill="hold" grpId="1" nodeType="withEffect">
                                  <p:stCondLst>
                                    <p:cond delay="0"/>
                                  </p:stCondLst>
                                  <p:childTnLst>
                                    <p:anim calcmode="lin" valueType="num">
                                      <p:cBhvr>
                                        <p:cTn id="98" dur="2000"/>
                                        <p:tgtEl>
                                          <p:spTgt spid="8"/>
                                        </p:tgtEl>
                                        <p:attrNameLst>
                                          <p:attrName>ppt_x</p:attrName>
                                        </p:attrNameLst>
                                      </p:cBhvr>
                                      <p:tavLst>
                                        <p:tav tm="0">
                                          <p:val>
                                            <p:strVal val="ppt_x"/>
                                          </p:val>
                                        </p:tav>
                                        <p:tav tm="100000">
                                          <p:val>
                                            <p:strVal val="ppt_x-ppt_w/2"/>
                                          </p:val>
                                        </p:tav>
                                      </p:tavLst>
                                    </p:anim>
                                    <p:anim calcmode="lin" valueType="num">
                                      <p:cBhvr>
                                        <p:cTn id="99" dur="2000"/>
                                        <p:tgtEl>
                                          <p:spTgt spid="8"/>
                                        </p:tgtEl>
                                        <p:attrNameLst>
                                          <p:attrName>ppt_y</p:attrName>
                                        </p:attrNameLst>
                                      </p:cBhvr>
                                      <p:tavLst>
                                        <p:tav tm="0">
                                          <p:val>
                                            <p:strVal val="ppt_y"/>
                                          </p:val>
                                        </p:tav>
                                        <p:tav tm="100000">
                                          <p:val>
                                            <p:strVal val="ppt_y"/>
                                          </p:val>
                                        </p:tav>
                                      </p:tavLst>
                                    </p:anim>
                                    <p:anim calcmode="lin" valueType="num">
                                      <p:cBhvr>
                                        <p:cTn id="100" dur="2000"/>
                                        <p:tgtEl>
                                          <p:spTgt spid="8"/>
                                        </p:tgtEl>
                                        <p:attrNameLst>
                                          <p:attrName>ppt_w</p:attrName>
                                        </p:attrNameLst>
                                      </p:cBhvr>
                                      <p:tavLst>
                                        <p:tav tm="0">
                                          <p:val>
                                            <p:strVal val="ppt_w"/>
                                          </p:val>
                                        </p:tav>
                                        <p:tav tm="100000">
                                          <p:val>
                                            <p:fltVal val="0"/>
                                          </p:val>
                                        </p:tav>
                                      </p:tavLst>
                                    </p:anim>
                                    <p:anim calcmode="lin" valueType="num">
                                      <p:cBhvr>
                                        <p:cTn id="101" dur="2000"/>
                                        <p:tgtEl>
                                          <p:spTgt spid="8"/>
                                        </p:tgtEl>
                                        <p:attrNameLst>
                                          <p:attrName>ppt_h</p:attrName>
                                        </p:attrNameLst>
                                      </p:cBhvr>
                                      <p:tavLst>
                                        <p:tav tm="0">
                                          <p:val>
                                            <p:strVal val="ppt_h"/>
                                          </p:val>
                                        </p:tav>
                                        <p:tav tm="100000">
                                          <p:val>
                                            <p:strVal val="ppt_h"/>
                                          </p:val>
                                        </p:tav>
                                      </p:tavLst>
                                    </p:anim>
                                    <p:set>
                                      <p:cBhvr>
                                        <p:cTn id="102" dur="1" fill="hold">
                                          <p:stCondLst>
                                            <p:cond delay="1999"/>
                                          </p:stCondLst>
                                        </p:cTn>
                                        <p:tgtEl>
                                          <p:spTgt spid="8"/>
                                        </p:tgtEl>
                                        <p:attrNameLst>
                                          <p:attrName>style.visibility</p:attrName>
                                        </p:attrNameLst>
                                      </p:cBhvr>
                                      <p:to>
                                        <p:strVal val="hidden"/>
                                      </p:to>
                                    </p:set>
                                  </p:childTnLst>
                                </p:cTn>
                              </p:par>
                              <p:par>
                                <p:cTn id="103" presetID="17" presetClass="exit" presetSubtype="8" fill="hold" grpId="1" nodeType="withEffect">
                                  <p:stCondLst>
                                    <p:cond delay="0"/>
                                  </p:stCondLst>
                                  <p:childTnLst>
                                    <p:anim calcmode="lin" valueType="num">
                                      <p:cBhvr>
                                        <p:cTn id="104" dur="2000"/>
                                        <p:tgtEl>
                                          <p:spTgt spid="10"/>
                                        </p:tgtEl>
                                        <p:attrNameLst>
                                          <p:attrName>ppt_x</p:attrName>
                                        </p:attrNameLst>
                                      </p:cBhvr>
                                      <p:tavLst>
                                        <p:tav tm="0">
                                          <p:val>
                                            <p:strVal val="ppt_x"/>
                                          </p:val>
                                        </p:tav>
                                        <p:tav tm="100000">
                                          <p:val>
                                            <p:strVal val="ppt_x-ppt_w/2"/>
                                          </p:val>
                                        </p:tav>
                                      </p:tavLst>
                                    </p:anim>
                                    <p:anim calcmode="lin" valueType="num">
                                      <p:cBhvr>
                                        <p:cTn id="105" dur="2000"/>
                                        <p:tgtEl>
                                          <p:spTgt spid="10"/>
                                        </p:tgtEl>
                                        <p:attrNameLst>
                                          <p:attrName>ppt_y</p:attrName>
                                        </p:attrNameLst>
                                      </p:cBhvr>
                                      <p:tavLst>
                                        <p:tav tm="0">
                                          <p:val>
                                            <p:strVal val="ppt_y"/>
                                          </p:val>
                                        </p:tav>
                                        <p:tav tm="100000">
                                          <p:val>
                                            <p:strVal val="ppt_y"/>
                                          </p:val>
                                        </p:tav>
                                      </p:tavLst>
                                    </p:anim>
                                    <p:anim calcmode="lin" valueType="num">
                                      <p:cBhvr>
                                        <p:cTn id="106" dur="2000"/>
                                        <p:tgtEl>
                                          <p:spTgt spid="10"/>
                                        </p:tgtEl>
                                        <p:attrNameLst>
                                          <p:attrName>ppt_w</p:attrName>
                                        </p:attrNameLst>
                                      </p:cBhvr>
                                      <p:tavLst>
                                        <p:tav tm="0">
                                          <p:val>
                                            <p:strVal val="ppt_w"/>
                                          </p:val>
                                        </p:tav>
                                        <p:tav tm="100000">
                                          <p:val>
                                            <p:fltVal val="0"/>
                                          </p:val>
                                        </p:tav>
                                      </p:tavLst>
                                    </p:anim>
                                    <p:anim calcmode="lin" valueType="num">
                                      <p:cBhvr>
                                        <p:cTn id="107" dur="2000"/>
                                        <p:tgtEl>
                                          <p:spTgt spid="10"/>
                                        </p:tgtEl>
                                        <p:attrNameLst>
                                          <p:attrName>ppt_h</p:attrName>
                                        </p:attrNameLst>
                                      </p:cBhvr>
                                      <p:tavLst>
                                        <p:tav tm="0">
                                          <p:val>
                                            <p:strVal val="ppt_h"/>
                                          </p:val>
                                        </p:tav>
                                        <p:tav tm="100000">
                                          <p:val>
                                            <p:strVal val="ppt_h"/>
                                          </p:val>
                                        </p:tav>
                                      </p:tavLst>
                                    </p:anim>
                                    <p:set>
                                      <p:cBhvr>
                                        <p:cTn id="108" dur="1" fill="hold">
                                          <p:stCondLst>
                                            <p:cond delay="1999"/>
                                          </p:stCondLst>
                                        </p:cTn>
                                        <p:tgtEl>
                                          <p:spTgt spid="10"/>
                                        </p:tgtEl>
                                        <p:attrNameLst>
                                          <p:attrName>style.visibility</p:attrName>
                                        </p:attrNameLst>
                                      </p:cBhvr>
                                      <p:to>
                                        <p:strVal val="hidden"/>
                                      </p:to>
                                    </p:set>
                                  </p:childTnLst>
                                </p:cTn>
                              </p:par>
                              <p:par>
                                <p:cTn id="109" presetID="23" presetClass="entr" presetSubtype="272" fill="hold" nodeType="withEffect">
                                  <p:stCondLst>
                                    <p:cond delay="0"/>
                                  </p:stCondLst>
                                  <p:childTnLst>
                                    <p:set>
                                      <p:cBhvr>
                                        <p:cTn id="110" dur="1" fill="hold">
                                          <p:stCondLst>
                                            <p:cond delay="0"/>
                                          </p:stCondLst>
                                        </p:cTn>
                                        <p:tgtEl>
                                          <p:spTgt spid="2"/>
                                        </p:tgtEl>
                                        <p:attrNameLst>
                                          <p:attrName>style.visibility</p:attrName>
                                        </p:attrNameLst>
                                      </p:cBhvr>
                                      <p:to>
                                        <p:strVal val="visible"/>
                                      </p:to>
                                    </p:set>
                                    <p:anim calcmode="lin" valueType="num">
                                      <p:cBhvr>
                                        <p:cTn id="111" dur="2000" fill="hold"/>
                                        <p:tgtEl>
                                          <p:spTgt spid="2"/>
                                        </p:tgtEl>
                                        <p:attrNameLst>
                                          <p:attrName>ppt_w</p:attrName>
                                        </p:attrNameLst>
                                      </p:cBhvr>
                                      <p:tavLst>
                                        <p:tav tm="0">
                                          <p:val>
                                            <p:strVal val="2/3*#ppt_w"/>
                                          </p:val>
                                        </p:tav>
                                        <p:tav tm="100000">
                                          <p:val>
                                            <p:strVal val="#ppt_w"/>
                                          </p:val>
                                        </p:tav>
                                      </p:tavLst>
                                    </p:anim>
                                    <p:anim calcmode="lin" valueType="num">
                                      <p:cBhvr>
                                        <p:cTn id="112" dur="2000" fill="hold"/>
                                        <p:tgtEl>
                                          <p:spTgt spid="2"/>
                                        </p:tgtEl>
                                        <p:attrNameLst>
                                          <p:attrName>ppt_h</p:attrName>
                                        </p:attrNameLst>
                                      </p:cBhvr>
                                      <p:tavLst>
                                        <p:tav tm="0">
                                          <p:val>
                                            <p:strVal val="2/3*#ppt_h"/>
                                          </p:val>
                                        </p:tav>
                                        <p:tav tm="100000">
                                          <p:val>
                                            <p:strVal val="#ppt_h"/>
                                          </p:val>
                                        </p:tav>
                                      </p:tavLst>
                                    </p:anim>
                                  </p:childTnLst>
                                </p:cTn>
                              </p:par>
                              <p:par>
                                <p:cTn id="113" presetID="4" presetClass="entr" presetSubtype="32" fill="hold" nodeType="withEffect">
                                  <p:stCondLst>
                                    <p:cond delay="0"/>
                                  </p:stCondLst>
                                  <p:childTnLst>
                                    <p:set>
                                      <p:cBhvr>
                                        <p:cTn id="114" dur="1" fill="hold">
                                          <p:stCondLst>
                                            <p:cond delay="0"/>
                                          </p:stCondLst>
                                        </p:cTn>
                                        <p:tgtEl>
                                          <p:spTgt spid="2"/>
                                        </p:tgtEl>
                                        <p:attrNameLst>
                                          <p:attrName>style.visibility</p:attrName>
                                        </p:attrNameLst>
                                      </p:cBhvr>
                                      <p:to>
                                        <p:strVal val="visible"/>
                                      </p:to>
                                    </p:set>
                                    <p:animEffect transition="in" filter="box(out)">
                                      <p:cBhvr>
                                        <p:cTn id="115"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 name="1 Imagen" descr="212446_zima-konie-bieg.jpg"/>
          <p:cNvPicPr>
            <a:picLocks noGrp="1" noChangeAspect="1"/>
          </p:cNvPicPr>
          <p:nvPr isPhoto="1"/>
        </p:nvPicPr>
        <p:blipFill>
          <a:blip r:embed="rId2">
            <a:lum/>
          </a:blip>
          <a:stretch>
            <a:fillRect/>
          </a:stretch>
        </p:blipFill>
        <p:spPr>
          <a:xfrm>
            <a:off x="0" y="9525"/>
            <a:ext cx="9144000" cy="6837363"/>
          </a:xfrm>
          <a:prstGeom prst="rect">
            <a:avLst/>
          </a:prstGeom>
          <a:noFill/>
          <a:ln>
            <a:noFill/>
          </a:ln>
        </p:spPr>
      </p:pic>
      <p:sp>
        <p:nvSpPr>
          <p:cNvPr id="4" name="3 Rectángulo"/>
          <p:cNvSpPr/>
          <p:nvPr/>
        </p:nvSpPr>
        <p:spPr>
          <a:xfrm>
            <a:off x="0" y="0"/>
            <a:ext cx="3071802" cy="2357430"/>
          </a:xfrm>
          <a:prstGeom prst="rect">
            <a:avLst/>
          </a:prstGeom>
          <a:gradFill flip="none" rotWithShape="1">
            <a:gsLst>
              <a:gs pos="0">
                <a:srgbClr val="603614">
                  <a:shade val="30000"/>
                  <a:satMod val="115000"/>
                  <a:alpha val="0"/>
                </a:srgbClr>
              </a:gs>
              <a:gs pos="50000">
                <a:srgbClr val="603614">
                  <a:shade val="67500"/>
                  <a:satMod val="115000"/>
                </a:srgbClr>
              </a:gs>
              <a:gs pos="100000">
                <a:srgbClr val="603614">
                  <a:shade val="100000"/>
                  <a:satMod val="115000"/>
                </a:srgb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a:off x="0" y="4572008"/>
            <a:ext cx="3071802" cy="2285992"/>
          </a:xfrm>
          <a:prstGeom prst="rect">
            <a:avLst/>
          </a:prstGeom>
          <a:gradFill flip="none" rotWithShape="1">
            <a:gsLst>
              <a:gs pos="0">
                <a:srgbClr val="603614">
                  <a:shade val="30000"/>
                  <a:satMod val="115000"/>
                  <a:alpha val="0"/>
                </a:srgbClr>
              </a:gs>
              <a:gs pos="50000">
                <a:srgbClr val="603614">
                  <a:shade val="67500"/>
                  <a:satMod val="115000"/>
                </a:srgbClr>
              </a:gs>
              <a:gs pos="100000">
                <a:srgbClr val="603614">
                  <a:shade val="100000"/>
                  <a:satMod val="115000"/>
                </a:srgb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6072198" y="0"/>
            <a:ext cx="3071802" cy="2357430"/>
          </a:xfrm>
          <a:prstGeom prst="rect">
            <a:avLst/>
          </a:prstGeom>
          <a:gradFill flip="none" rotWithShape="1">
            <a:gsLst>
              <a:gs pos="0">
                <a:srgbClr val="603614">
                  <a:shade val="30000"/>
                  <a:satMod val="115000"/>
                  <a:alpha val="0"/>
                </a:srgbClr>
              </a:gs>
              <a:gs pos="50000">
                <a:srgbClr val="603614">
                  <a:shade val="67500"/>
                  <a:satMod val="115000"/>
                </a:srgbClr>
              </a:gs>
              <a:gs pos="100000">
                <a:srgbClr val="603614">
                  <a:shade val="100000"/>
                  <a:satMod val="115000"/>
                </a:srgb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6072198" y="4643446"/>
            <a:ext cx="3071802" cy="2214554"/>
          </a:xfrm>
          <a:prstGeom prst="rect">
            <a:avLst/>
          </a:prstGeom>
          <a:gradFill flip="none" rotWithShape="1">
            <a:gsLst>
              <a:gs pos="0">
                <a:srgbClr val="603614">
                  <a:shade val="30000"/>
                  <a:satMod val="115000"/>
                  <a:alpha val="0"/>
                </a:srgbClr>
              </a:gs>
              <a:gs pos="50000">
                <a:srgbClr val="603614">
                  <a:shade val="67500"/>
                  <a:satMod val="115000"/>
                </a:srgbClr>
              </a:gs>
              <a:gs pos="100000">
                <a:srgbClr val="603614">
                  <a:shade val="100000"/>
                  <a:satMod val="115000"/>
                </a:srgb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0" y="2357430"/>
            <a:ext cx="3071802" cy="2357430"/>
          </a:xfrm>
          <a:prstGeom prst="rect">
            <a:avLst/>
          </a:prstGeom>
          <a:gradFill flip="none" rotWithShape="1">
            <a:gsLst>
              <a:gs pos="0">
                <a:srgbClr val="603614">
                  <a:shade val="30000"/>
                  <a:satMod val="115000"/>
                  <a:alpha val="0"/>
                </a:srgbClr>
              </a:gs>
              <a:gs pos="50000">
                <a:srgbClr val="603614">
                  <a:shade val="67500"/>
                  <a:satMod val="115000"/>
                </a:srgbClr>
              </a:gs>
              <a:gs pos="100000">
                <a:srgbClr val="603614">
                  <a:shade val="100000"/>
                  <a:satMod val="115000"/>
                </a:srgb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6072198" y="2357430"/>
            <a:ext cx="3071802" cy="2286016"/>
          </a:xfrm>
          <a:prstGeom prst="rect">
            <a:avLst/>
          </a:prstGeom>
          <a:gradFill flip="none" rotWithShape="1">
            <a:gsLst>
              <a:gs pos="0">
                <a:srgbClr val="603614">
                  <a:shade val="30000"/>
                  <a:satMod val="115000"/>
                  <a:alpha val="0"/>
                </a:srgbClr>
              </a:gs>
              <a:gs pos="50000">
                <a:srgbClr val="603614">
                  <a:shade val="67500"/>
                  <a:satMod val="115000"/>
                </a:srgbClr>
              </a:gs>
              <a:gs pos="100000">
                <a:srgbClr val="603614">
                  <a:shade val="100000"/>
                  <a:satMod val="115000"/>
                </a:srgb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3071802" y="0"/>
            <a:ext cx="500066" cy="6858000"/>
          </a:xfrm>
          <a:prstGeom prst="rect">
            <a:avLst/>
          </a:prstGeom>
          <a:gradFill flip="none" rotWithShape="1">
            <a:gsLst>
              <a:gs pos="0">
                <a:srgbClr val="E5AD75">
                  <a:shade val="30000"/>
                  <a:satMod val="115000"/>
                  <a:alpha val="0"/>
                </a:srgbClr>
              </a:gs>
              <a:gs pos="50000">
                <a:srgbClr val="E5AD75">
                  <a:shade val="67500"/>
                  <a:satMod val="115000"/>
                </a:srgbClr>
              </a:gs>
              <a:gs pos="100000">
                <a:srgbClr val="E5AD75">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3571868" y="0"/>
            <a:ext cx="500066" cy="6858000"/>
          </a:xfrm>
          <a:prstGeom prst="rect">
            <a:avLst/>
          </a:prstGeom>
          <a:gradFill flip="none" rotWithShape="1">
            <a:gsLst>
              <a:gs pos="0">
                <a:srgbClr val="E5AD75">
                  <a:shade val="30000"/>
                  <a:satMod val="115000"/>
                  <a:alpha val="0"/>
                </a:srgbClr>
              </a:gs>
              <a:gs pos="50000">
                <a:srgbClr val="E5AD75">
                  <a:shade val="67500"/>
                  <a:satMod val="115000"/>
                </a:srgbClr>
              </a:gs>
              <a:gs pos="100000">
                <a:srgbClr val="E5AD75">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4071934" y="0"/>
            <a:ext cx="500066" cy="6858000"/>
          </a:xfrm>
          <a:prstGeom prst="rect">
            <a:avLst/>
          </a:prstGeom>
          <a:gradFill flip="none" rotWithShape="1">
            <a:gsLst>
              <a:gs pos="0">
                <a:srgbClr val="E5AD75">
                  <a:shade val="30000"/>
                  <a:satMod val="115000"/>
                  <a:alpha val="0"/>
                </a:srgbClr>
              </a:gs>
              <a:gs pos="50000">
                <a:srgbClr val="E5AD75">
                  <a:shade val="67500"/>
                  <a:satMod val="115000"/>
                </a:srgbClr>
              </a:gs>
              <a:gs pos="100000">
                <a:srgbClr val="E5AD75">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4572000" y="0"/>
            <a:ext cx="500066" cy="6858000"/>
          </a:xfrm>
          <a:prstGeom prst="rect">
            <a:avLst/>
          </a:prstGeom>
          <a:gradFill flip="none" rotWithShape="1">
            <a:gsLst>
              <a:gs pos="0">
                <a:srgbClr val="E5AD75">
                  <a:shade val="30000"/>
                  <a:satMod val="115000"/>
                  <a:alpha val="0"/>
                </a:srgbClr>
              </a:gs>
              <a:gs pos="50000">
                <a:srgbClr val="E5AD75">
                  <a:shade val="67500"/>
                  <a:satMod val="115000"/>
                </a:srgbClr>
              </a:gs>
              <a:gs pos="100000">
                <a:srgbClr val="E5AD75">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5072066" y="0"/>
            <a:ext cx="500066" cy="6858000"/>
          </a:xfrm>
          <a:prstGeom prst="rect">
            <a:avLst/>
          </a:prstGeom>
          <a:gradFill flip="none" rotWithShape="1">
            <a:gsLst>
              <a:gs pos="0">
                <a:srgbClr val="E5AD75">
                  <a:shade val="30000"/>
                  <a:satMod val="115000"/>
                  <a:alpha val="0"/>
                </a:srgbClr>
              </a:gs>
              <a:gs pos="50000">
                <a:srgbClr val="E5AD75">
                  <a:shade val="67500"/>
                  <a:satMod val="115000"/>
                </a:srgbClr>
              </a:gs>
              <a:gs pos="100000">
                <a:srgbClr val="E5AD75">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5572132" y="0"/>
            <a:ext cx="500066" cy="6858000"/>
          </a:xfrm>
          <a:prstGeom prst="rect">
            <a:avLst/>
          </a:prstGeom>
          <a:gradFill flip="none" rotWithShape="1">
            <a:gsLst>
              <a:gs pos="0">
                <a:srgbClr val="E5AD75">
                  <a:shade val="30000"/>
                  <a:satMod val="115000"/>
                  <a:alpha val="0"/>
                </a:srgbClr>
              </a:gs>
              <a:gs pos="50000">
                <a:srgbClr val="E5AD75">
                  <a:shade val="67500"/>
                  <a:satMod val="115000"/>
                </a:srgbClr>
              </a:gs>
              <a:gs pos="100000">
                <a:srgbClr val="E5AD75">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0" y="0"/>
            <a:ext cx="9144000" cy="6858000"/>
          </a:xfrm>
          <a:prstGeom prst="rect">
            <a:avLst/>
          </a:prstGeom>
          <a:gradFill flip="none" rotWithShape="1">
            <a:gsLst>
              <a:gs pos="0">
                <a:srgbClr val="D6B19C"/>
              </a:gs>
              <a:gs pos="30000">
                <a:srgbClr val="D49E6C"/>
              </a:gs>
              <a:gs pos="70000">
                <a:srgbClr val="A65528"/>
              </a:gs>
              <a:gs pos="100000">
                <a:srgbClr val="663012"/>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6"/>
                                        </p:tgtEl>
                                        <p:attrNameLst>
                                          <p:attrName>style.opacity</p:attrName>
                                        </p:attrNameLst>
                                      </p:cBhvr>
                                      <p:to>
                                        <p:strVal val="0"/>
                                      </p:to>
                                    </p:set>
                                    <p:animEffect filter="image" prLst="opacity: 0">
                                      <p:cBhvr rctx="IE">
                                        <p:cTn id="7" dur="indefinite"/>
                                        <p:tgtEl>
                                          <p:spTgt spid="16"/>
                                        </p:tgtEl>
                                      </p:cBhvr>
                                    </p:animEffect>
                                  </p:childTnLst>
                                </p:cTn>
                              </p:par>
                              <p:par>
                                <p:cTn id="8" presetID="19" presetClass="entr" presetSubtype="10" fill="hold" grpId="0" nodeType="withEffect">
                                  <p:stCondLst>
                                    <p:cond delay="0"/>
                                  </p:stCondLst>
                                  <p:childTnLst>
                                    <p:set>
                                      <p:cBhvr>
                                        <p:cTn id="9" dur="1" fill="hold">
                                          <p:stCondLst>
                                            <p:cond delay="0"/>
                                          </p:stCondLst>
                                        </p:cTn>
                                        <p:tgtEl>
                                          <p:spTgt spid="10"/>
                                        </p:tgtEl>
                                        <p:attrNameLst>
                                          <p:attrName>style.visibility</p:attrName>
                                        </p:attrNameLst>
                                      </p:cBhvr>
                                      <p:to>
                                        <p:strVal val="visible"/>
                                      </p:to>
                                    </p:set>
                                    <p:anim calcmode="lin" valueType="num">
                                      <p:cBhvr>
                                        <p:cTn id="10" dur="2000" fill="hold"/>
                                        <p:tgtEl>
                                          <p:spTgt spid="10"/>
                                        </p:tgtEl>
                                        <p:attrNameLst>
                                          <p:attrName>ppt_w</p:attrName>
                                        </p:attrNameLst>
                                      </p:cBhvr>
                                      <p:tavLst>
                                        <p:tav tm="0" fmla="#ppt_w*sin(2.5*pi*$)">
                                          <p:val>
                                            <p:fltVal val="0"/>
                                          </p:val>
                                        </p:tav>
                                        <p:tav tm="100000">
                                          <p:val>
                                            <p:fltVal val="1"/>
                                          </p:val>
                                        </p:tav>
                                      </p:tavLst>
                                    </p:anim>
                                    <p:anim calcmode="lin" valueType="num">
                                      <p:cBhvr>
                                        <p:cTn id="11" dur="2000" fill="hold"/>
                                        <p:tgtEl>
                                          <p:spTgt spid="10"/>
                                        </p:tgtEl>
                                        <p:attrNameLst>
                                          <p:attrName>ppt_h</p:attrName>
                                        </p:attrNameLst>
                                      </p:cBhvr>
                                      <p:tavLst>
                                        <p:tav tm="0">
                                          <p:val>
                                            <p:strVal val="#ppt_h"/>
                                          </p:val>
                                        </p:tav>
                                        <p:tav tm="100000">
                                          <p:val>
                                            <p:strVal val="#ppt_h"/>
                                          </p:val>
                                        </p:tav>
                                      </p:tavLst>
                                    </p:anim>
                                  </p:childTnLst>
                                </p:cTn>
                              </p:par>
                              <p:par>
                                <p:cTn id="12" presetID="19" presetClass="entr" presetSubtype="10" fill="hold" grpId="0" nodeType="withEffect">
                                  <p:stCondLst>
                                    <p:cond delay="0"/>
                                  </p:stCondLst>
                                  <p:childTnLst>
                                    <p:set>
                                      <p:cBhvr>
                                        <p:cTn id="13" dur="1" fill="hold">
                                          <p:stCondLst>
                                            <p:cond delay="0"/>
                                          </p:stCondLst>
                                        </p:cTn>
                                        <p:tgtEl>
                                          <p:spTgt spid="11"/>
                                        </p:tgtEl>
                                        <p:attrNameLst>
                                          <p:attrName>style.visibility</p:attrName>
                                        </p:attrNameLst>
                                      </p:cBhvr>
                                      <p:to>
                                        <p:strVal val="visible"/>
                                      </p:to>
                                    </p:set>
                                    <p:anim calcmode="lin" valueType="num">
                                      <p:cBhvr>
                                        <p:cTn id="14" dur="2000" fill="hold"/>
                                        <p:tgtEl>
                                          <p:spTgt spid="11"/>
                                        </p:tgtEl>
                                        <p:attrNameLst>
                                          <p:attrName>ppt_w</p:attrName>
                                        </p:attrNameLst>
                                      </p:cBhvr>
                                      <p:tavLst>
                                        <p:tav tm="0" fmla="#ppt_w*sin(2.5*pi*$)">
                                          <p:val>
                                            <p:fltVal val="0"/>
                                          </p:val>
                                        </p:tav>
                                        <p:tav tm="100000">
                                          <p:val>
                                            <p:fltVal val="1"/>
                                          </p:val>
                                        </p:tav>
                                      </p:tavLst>
                                    </p:anim>
                                    <p:anim calcmode="lin" valueType="num">
                                      <p:cBhvr>
                                        <p:cTn id="15" dur="2000" fill="hold"/>
                                        <p:tgtEl>
                                          <p:spTgt spid="11"/>
                                        </p:tgtEl>
                                        <p:attrNameLst>
                                          <p:attrName>ppt_h</p:attrName>
                                        </p:attrNameLst>
                                      </p:cBhvr>
                                      <p:tavLst>
                                        <p:tav tm="0">
                                          <p:val>
                                            <p:strVal val="#ppt_h"/>
                                          </p:val>
                                        </p:tav>
                                        <p:tav tm="100000">
                                          <p:val>
                                            <p:strVal val="#ppt_h"/>
                                          </p:val>
                                        </p:tav>
                                      </p:tavLst>
                                    </p:anim>
                                  </p:childTnLst>
                                </p:cTn>
                              </p:par>
                              <p:par>
                                <p:cTn id="16" presetID="19" presetClass="entr" presetSubtype="10" fill="hold" grpId="0" nodeType="withEffect">
                                  <p:stCondLst>
                                    <p:cond delay="0"/>
                                  </p:stCondLst>
                                  <p:childTnLst>
                                    <p:set>
                                      <p:cBhvr>
                                        <p:cTn id="17" dur="1" fill="hold">
                                          <p:stCondLst>
                                            <p:cond delay="0"/>
                                          </p:stCondLst>
                                        </p:cTn>
                                        <p:tgtEl>
                                          <p:spTgt spid="12"/>
                                        </p:tgtEl>
                                        <p:attrNameLst>
                                          <p:attrName>style.visibility</p:attrName>
                                        </p:attrNameLst>
                                      </p:cBhvr>
                                      <p:to>
                                        <p:strVal val="visible"/>
                                      </p:to>
                                    </p:set>
                                    <p:anim calcmode="lin" valueType="num">
                                      <p:cBhvr>
                                        <p:cTn id="18" dur="2000" fill="hold"/>
                                        <p:tgtEl>
                                          <p:spTgt spid="12"/>
                                        </p:tgtEl>
                                        <p:attrNameLst>
                                          <p:attrName>ppt_w</p:attrName>
                                        </p:attrNameLst>
                                      </p:cBhvr>
                                      <p:tavLst>
                                        <p:tav tm="0" fmla="#ppt_w*sin(2.5*pi*$)">
                                          <p:val>
                                            <p:fltVal val="0"/>
                                          </p:val>
                                        </p:tav>
                                        <p:tav tm="100000">
                                          <p:val>
                                            <p:fltVal val="1"/>
                                          </p:val>
                                        </p:tav>
                                      </p:tavLst>
                                    </p:anim>
                                    <p:anim calcmode="lin" valueType="num">
                                      <p:cBhvr>
                                        <p:cTn id="19" dur="2000" fill="hold"/>
                                        <p:tgtEl>
                                          <p:spTgt spid="12"/>
                                        </p:tgtEl>
                                        <p:attrNameLst>
                                          <p:attrName>ppt_h</p:attrName>
                                        </p:attrNameLst>
                                      </p:cBhvr>
                                      <p:tavLst>
                                        <p:tav tm="0">
                                          <p:val>
                                            <p:strVal val="#ppt_h"/>
                                          </p:val>
                                        </p:tav>
                                        <p:tav tm="100000">
                                          <p:val>
                                            <p:strVal val="#ppt_h"/>
                                          </p:val>
                                        </p:tav>
                                      </p:tavLst>
                                    </p:anim>
                                  </p:childTnLst>
                                </p:cTn>
                              </p:par>
                              <p:par>
                                <p:cTn id="20" presetID="19" presetClass="entr" presetSubtype="10" fill="hold" grpId="0" nodeType="withEffect">
                                  <p:stCondLst>
                                    <p:cond delay="0"/>
                                  </p:stCondLst>
                                  <p:childTnLst>
                                    <p:set>
                                      <p:cBhvr>
                                        <p:cTn id="21" dur="1" fill="hold">
                                          <p:stCondLst>
                                            <p:cond delay="0"/>
                                          </p:stCondLst>
                                        </p:cTn>
                                        <p:tgtEl>
                                          <p:spTgt spid="13"/>
                                        </p:tgtEl>
                                        <p:attrNameLst>
                                          <p:attrName>style.visibility</p:attrName>
                                        </p:attrNameLst>
                                      </p:cBhvr>
                                      <p:to>
                                        <p:strVal val="visible"/>
                                      </p:to>
                                    </p:set>
                                    <p:anim calcmode="lin" valueType="num">
                                      <p:cBhvr>
                                        <p:cTn id="22" dur="2000" fill="hold"/>
                                        <p:tgtEl>
                                          <p:spTgt spid="13"/>
                                        </p:tgtEl>
                                        <p:attrNameLst>
                                          <p:attrName>ppt_w</p:attrName>
                                        </p:attrNameLst>
                                      </p:cBhvr>
                                      <p:tavLst>
                                        <p:tav tm="0" fmla="#ppt_w*sin(2.5*pi*$)">
                                          <p:val>
                                            <p:fltVal val="0"/>
                                          </p:val>
                                        </p:tav>
                                        <p:tav tm="100000">
                                          <p:val>
                                            <p:fltVal val="1"/>
                                          </p:val>
                                        </p:tav>
                                      </p:tavLst>
                                    </p:anim>
                                    <p:anim calcmode="lin" valueType="num">
                                      <p:cBhvr>
                                        <p:cTn id="23" dur="2000" fill="hold"/>
                                        <p:tgtEl>
                                          <p:spTgt spid="13"/>
                                        </p:tgtEl>
                                        <p:attrNameLst>
                                          <p:attrName>ppt_h</p:attrName>
                                        </p:attrNameLst>
                                      </p:cBhvr>
                                      <p:tavLst>
                                        <p:tav tm="0">
                                          <p:val>
                                            <p:strVal val="#ppt_h"/>
                                          </p:val>
                                        </p:tav>
                                        <p:tav tm="100000">
                                          <p:val>
                                            <p:strVal val="#ppt_h"/>
                                          </p:val>
                                        </p:tav>
                                      </p:tavLst>
                                    </p:anim>
                                  </p:childTnLst>
                                </p:cTn>
                              </p:par>
                              <p:par>
                                <p:cTn id="24" presetID="19" presetClass="entr" presetSubtype="10" fill="hold" grpId="0" nodeType="withEffect">
                                  <p:stCondLst>
                                    <p:cond delay="0"/>
                                  </p:stCondLst>
                                  <p:childTnLst>
                                    <p:set>
                                      <p:cBhvr>
                                        <p:cTn id="25" dur="1" fill="hold">
                                          <p:stCondLst>
                                            <p:cond delay="0"/>
                                          </p:stCondLst>
                                        </p:cTn>
                                        <p:tgtEl>
                                          <p:spTgt spid="14"/>
                                        </p:tgtEl>
                                        <p:attrNameLst>
                                          <p:attrName>style.visibility</p:attrName>
                                        </p:attrNameLst>
                                      </p:cBhvr>
                                      <p:to>
                                        <p:strVal val="visible"/>
                                      </p:to>
                                    </p:set>
                                    <p:anim calcmode="lin" valueType="num">
                                      <p:cBhvr>
                                        <p:cTn id="26" dur="2000" fill="hold"/>
                                        <p:tgtEl>
                                          <p:spTgt spid="14"/>
                                        </p:tgtEl>
                                        <p:attrNameLst>
                                          <p:attrName>ppt_w</p:attrName>
                                        </p:attrNameLst>
                                      </p:cBhvr>
                                      <p:tavLst>
                                        <p:tav tm="0" fmla="#ppt_w*sin(2.5*pi*$)">
                                          <p:val>
                                            <p:fltVal val="0"/>
                                          </p:val>
                                        </p:tav>
                                        <p:tav tm="100000">
                                          <p:val>
                                            <p:fltVal val="1"/>
                                          </p:val>
                                        </p:tav>
                                      </p:tavLst>
                                    </p:anim>
                                    <p:anim calcmode="lin" valueType="num">
                                      <p:cBhvr>
                                        <p:cTn id="27" dur="2000" fill="hold"/>
                                        <p:tgtEl>
                                          <p:spTgt spid="14"/>
                                        </p:tgtEl>
                                        <p:attrNameLst>
                                          <p:attrName>ppt_h</p:attrName>
                                        </p:attrNameLst>
                                      </p:cBhvr>
                                      <p:tavLst>
                                        <p:tav tm="0">
                                          <p:val>
                                            <p:strVal val="#ppt_h"/>
                                          </p:val>
                                        </p:tav>
                                        <p:tav tm="100000">
                                          <p:val>
                                            <p:strVal val="#ppt_h"/>
                                          </p:val>
                                        </p:tav>
                                      </p:tavLst>
                                    </p:anim>
                                  </p:childTnLst>
                                </p:cTn>
                              </p:par>
                              <p:par>
                                <p:cTn id="28" presetID="19" presetClass="entr" presetSubtype="10" fill="hold" grpId="0" nodeType="withEffect">
                                  <p:stCondLst>
                                    <p:cond delay="0"/>
                                  </p:stCondLst>
                                  <p:childTnLst>
                                    <p:set>
                                      <p:cBhvr>
                                        <p:cTn id="29" dur="1" fill="hold">
                                          <p:stCondLst>
                                            <p:cond delay="0"/>
                                          </p:stCondLst>
                                        </p:cTn>
                                        <p:tgtEl>
                                          <p:spTgt spid="15"/>
                                        </p:tgtEl>
                                        <p:attrNameLst>
                                          <p:attrName>style.visibility</p:attrName>
                                        </p:attrNameLst>
                                      </p:cBhvr>
                                      <p:to>
                                        <p:strVal val="visible"/>
                                      </p:to>
                                    </p:set>
                                    <p:anim calcmode="lin" valueType="num">
                                      <p:cBhvr>
                                        <p:cTn id="30" dur="2000" fill="hold"/>
                                        <p:tgtEl>
                                          <p:spTgt spid="15"/>
                                        </p:tgtEl>
                                        <p:attrNameLst>
                                          <p:attrName>ppt_w</p:attrName>
                                        </p:attrNameLst>
                                      </p:cBhvr>
                                      <p:tavLst>
                                        <p:tav tm="0" fmla="#ppt_w*sin(2.5*pi*$)">
                                          <p:val>
                                            <p:fltVal val="0"/>
                                          </p:val>
                                        </p:tav>
                                        <p:tav tm="100000">
                                          <p:val>
                                            <p:fltVal val="1"/>
                                          </p:val>
                                        </p:tav>
                                      </p:tavLst>
                                    </p:anim>
                                    <p:anim calcmode="lin" valueType="num">
                                      <p:cBhvr>
                                        <p:cTn id="31" dur="2000" fill="hold"/>
                                        <p:tgtEl>
                                          <p:spTgt spid="15"/>
                                        </p:tgtEl>
                                        <p:attrNameLst>
                                          <p:attrName>ppt_h</p:attrName>
                                        </p:attrNameLst>
                                      </p:cBhvr>
                                      <p:tavLst>
                                        <p:tav tm="0">
                                          <p:val>
                                            <p:strVal val="#ppt_h"/>
                                          </p:val>
                                        </p:tav>
                                        <p:tav tm="100000">
                                          <p:val>
                                            <p:strVal val="#ppt_h"/>
                                          </p:val>
                                        </p:tav>
                                      </p:tavLst>
                                    </p:anim>
                                  </p:childTnLst>
                                </p:cTn>
                              </p:par>
                              <p:par>
                                <p:cTn id="32" presetID="16" presetClass="entr" presetSubtype="26" fill="hold" grpId="1" nodeType="withEffect">
                                  <p:stCondLst>
                                    <p:cond delay="0"/>
                                  </p:stCondLst>
                                  <p:childTnLst>
                                    <p:set>
                                      <p:cBhvr>
                                        <p:cTn id="33" dur="1" fill="hold">
                                          <p:stCondLst>
                                            <p:cond delay="0"/>
                                          </p:stCondLst>
                                        </p:cTn>
                                        <p:tgtEl>
                                          <p:spTgt spid="10"/>
                                        </p:tgtEl>
                                        <p:attrNameLst>
                                          <p:attrName>style.visibility</p:attrName>
                                        </p:attrNameLst>
                                      </p:cBhvr>
                                      <p:to>
                                        <p:strVal val="visible"/>
                                      </p:to>
                                    </p:set>
                                    <p:animEffect transition="in" filter="barn(inHorizontal)">
                                      <p:cBhvr>
                                        <p:cTn id="34" dur="2000"/>
                                        <p:tgtEl>
                                          <p:spTgt spid="10"/>
                                        </p:tgtEl>
                                      </p:cBhvr>
                                    </p:animEffect>
                                  </p:childTnLst>
                                </p:cTn>
                              </p:par>
                              <p:par>
                                <p:cTn id="35" presetID="16" presetClass="entr" presetSubtype="26" fill="hold" grpId="1" nodeType="with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barn(inHorizontal)">
                                      <p:cBhvr>
                                        <p:cTn id="37" dur="2000"/>
                                        <p:tgtEl>
                                          <p:spTgt spid="11"/>
                                        </p:tgtEl>
                                      </p:cBhvr>
                                    </p:animEffect>
                                  </p:childTnLst>
                                </p:cTn>
                              </p:par>
                              <p:par>
                                <p:cTn id="38" presetID="16" presetClass="entr" presetSubtype="26" fill="hold" grpId="1" nodeType="withEffect">
                                  <p:stCondLst>
                                    <p:cond delay="0"/>
                                  </p:stCondLst>
                                  <p:childTnLst>
                                    <p:set>
                                      <p:cBhvr>
                                        <p:cTn id="39" dur="1" fill="hold">
                                          <p:stCondLst>
                                            <p:cond delay="0"/>
                                          </p:stCondLst>
                                        </p:cTn>
                                        <p:tgtEl>
                                          <p:spTgt spid="12"/>
                                        </p:tgtEl>
                                        <p:attrNameLst>
                                          <p:attrName>style.visibility</p:attrName>
                                        </p:attrNameLst>
                                      </p:cBhvr>
                                      <p:to>
                                        <p:strVal val="visible"/>
                                      </p:to>
                                    </p:set>
                                    <p:animEffect transition="in" filter="barn(inHorizontal)">
                                      <p:cBhvr>
                                        <p:cTn id="40" dur="2000"/>
                                        <p:tgtEl>
                                          <p:spTgt spid="12"/>
                                        </p:tgtEl>
                                      </p:cBhvr>
                                    </p:animEffect>
                                  </p:childTnLst>
                                </p:cTn>
                              </p:par>
                              <p:par>
                                <p:cTn id="41" presetID="16" presetClass="entr" presetSubtype="26" fill="hold" grpId="1" nodeType="with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barn(inHorizontal)">
                                      <p:cBhvr>
                                        <p:cTn id="43" dur="2000"/>
                                        <p:tgtEl>
                                          <p:spTgt spid="13"/>
                                        </p:tgtEl>
                                      </p:cBhvr>
                                    </p:animEffect>
                                  </p:childTnLst>
                                </p:cTn>
                              </p:par>
                              <p:par>
                                <p:cTn id="44" presetID="16" presetClass="entr" presetSubtype="26" fill="hold" grpId="1" nodeType="withEffect">
                                  <p:stCondLst>
                                    <p:cond delay="0"/>
                                  </p:stCondLst>
                                  <p:childTnLst>
                                    <p:set>
                                      <p:cBhvr>
                                        <p:cTn id="45" dur="1" fill="hold">
                                          <p:stCondLst>
                                            <p:cond delay="0"/>
                                          </p:stCondLst>
                                        </p:cTn>
                                        <p:tgtEl>
                                          <p:spTgt spid="14"/>
                                        </p:tgtEl>
                                        <p:attrNameLst>
                                          <p:attrName>style.visibility</p:attrName>
                                        </p:attrNameLst>
                                      </p:cBhvr>
                                      <p:to>
                                        <p:strVal val="visible"/>
                                      </p:to>
                                    </p:set>
                                    <p:animEffect transition="in" filter="barn(inHorizontal)">
                                      <p:cBhvr>
                                        <p:cTn id="46" dur="2000"/>
                                        <p:tgtEl>
                                          <p:spTgt spid="14"/>
                                        </p:tgtEl>
                                      </p:cBhvr>
                                    </p:animEffect>
                                  </p:childTnLst>
                                </p:cTn>
                              </p:par>
                              <p:par>
                                <p:cTn id="47" presetID="16" presetClass="entr" presetSubtype="26" fill="hold" grpId="1" nodeType="withEffect">
                                  <p:stCondLst>
                                    <p:cond delay="0"/>
                                  </p:stCondLst>
                                  <p:childTnLst>
                                    <p:set>
                                      <p:cBhvr>
                                        <p:cTn id="48" dur="1" fill="hold">
                                          <p:stCondLst>
                                            <p:cond delay="0"/>
                                          </p:stCondLst>
                                        </p:cTn>
                                        <p:tgtEl>
                                          <p:spTgt spid="15"/>
                                        </p:tgtEl>
                                        <p:attrNameLst>
                                          <p:attrName>style.visibility</p:attrName>
                                        </p:attrNameLst>
                                      </p:cBhvr>
                                      <p:to>
                                        <p:strVal val="visible"/>
                                      </p:to>
                                    </p:set>
                                    <p:animEffect transition="in" filter="barn(inHorizontal)">
                                      <p:cBhvr>
                                        <p:cTn id="49" dur="2000"/>
                                        <p:tgtEl>
                                          <p:spTgt spid="15"/>
                                        </p:tgtEl>
                                      </p:cBhvr>
                                    </p:animEffect>
                                  </p:childTnLst>
                                </p:cTn>
                              </p:par>
                              <p:par>
                                <p:cTn id="50" presetID="18" presetClass="entr" presetSubtype="12" fill="hold" grpId="0" nodeType="withEffect">
                                  <p:stCondLst>
                                    <p:cond delay="0"/>
                                  </p:stCondLst>
                                  <p:childTnLst>
                                    <p:set>
                                      <p:cBhvr>
                                        <p:cTn id="51" dur="1" fill="hold">
                                          <p:stCondLst>
                                            <p:cond delay="0"/>
                                          </p:stCondLst>
                                        </p:cTn>
                                        <p:tgtEl>
                                          <p:spTgt spid="4"/>
                                        </p:tgtEl>
                                        <p:attrNameLst>
                                          <p:attrName>style.visibility</p:attrName>
                                        </p:attrNameLst>
                                      </p:cBhvr>
                                      <p:to>
                                        <p:strVal val="visible"/>
                                      </p:to>
                                    </p:set>
                                    <p:animEffect transition="in" filter="strips(downLeft)">
                                      <p:cBhvr>
                                        <p:cTn id="52" dur="2000"/>
                                        <p:tgtEl>
                                          <p:spTgt spid="4"/>
                                        </p:tgtEl>
                                      </p:cBhvr>
                                    </p:animEffect>
                                  </p:childTnLst>
                                </p:cTn>
                              </p:par>
                              <p:par>
                                <p:cTn id="53" presetID="18" presetClass="entr" presetSubtype="12" fill="hold" grpId="0" nodeType="withEffect">
                                  <p:stCondLst>
                                    <p:cond delay="0"/>
                                  </p:stCondLst>
                                  <p:childTnLst>
                                    <p:set>
                                      <p:cBhvr>
                                        <p:cTn id="54" dur="1" fill="hold">
                                          <p:stCondLst>
                                            <p:cond delay="0"/>
                                          </p:stCondLst>
                                        </p:cTn>
                                        <p:tgtEl>
                                          <p:spTgt spid="5"/>
                                        </p:tgtEl>
                                        <p:attrNameLst>
                                          <p:attrName>style.visibility</p:attrName>
                                        </p:attrNameLst>
                                      </p:cBhvr>
                                      <p:to>
                                        <p:strVal val="visible"/>
                                      </p:to>
                                    </p:set>
                                    <p:animEffect transition="in" filter="strips(downLeft)">
                                      <p:cBhvr>
                                        <p:cTn id="55" dur="2000"/>
                                        <p:tgtEl>
                                          <p:spTgt spid="5"/>
                                        </p:tgtEl>
                                      </p:cBhvr>
                                    </p:animEffect>
                                  </p:childTnLst>
                                </p:cTn>
                              </p:par>
                              <p:par>
                                <p:cTn id="56" presetID="18" presetClass="entr" presetSubtype="12" fill="hold" grpId="0" nodeType="withEffect">
                                  <p:stCondLst>
                                    <p:cond delay="0"/>
                                  </p:stCondLst>
                                  <p:childTnLst>
                                    <p:set>
                                      <p:cBhvr>
                                        <p:cTn id="57" dur="1" fill="hold">
                                          <p:stCondLst>
                                            <p:cond delay="0"/>
                                          </p:stCondLst>
                                        </p:cTn>
                                        <p:tgtEl>
                                          <p:spTgt spid="8"/>
                                        </p:tgtEl>
                                        <p:attrNameLst>
                                          <p:attrName>style.visibility</p:attrName>
                                        </p:attrNameLst>
                                      </p:cBhvr>
                                      <p:to>
                                        <p:strVal val="visible"/>
                                      </p:to>
                                    </p:set>
                                    <p:animEffect transition="in" filter="strips(downLeft)">
                                      <p:cBhvr>
                                        <p:cTn id="58" dur="2000"/>
                                        <p:tgtEl>
                                          <p:spTgt spid="8"/>
                                        </p:tgtEl>
                                      </p:cBhvr>
                                    </p:animEffect>
                                  </p:childTnLst>
                                </p:cTn>
                              </p:par>
                              <p:par>
                                <p:cTn id="59" presetID="18" presetClass="entr" presetSubtype="6" fill="hold" grpId="0" nodeType="withEffect">
                                  <p:stCondLst>
                                    <p:cond delay="0"/>
                                  </p:stCondLst>
                                  <p:childTnLst>
                                    <p:set>
                                      <p:cBhvr>
                                        <p:cTn id="60" dur="1" fill="hold">
                                          <p:stCondLst>
                                            <p:cond delay="0"/>
                                          </p:stCondLst>
                                        </p:cTn>
                                        <p:tgtEl>
                                          <p:spTgt spid="6"/>
                                        </p:tgtEl>
                                        <p:attrNameLst>
                                          <p:attrName>style.visibility</p:attrName>
                                        </p:attrNameLst>
                                      </p:cBhvr>
                                      <p:to>
                                        <p:strVal val="visible"/>
                                      </p:to>
                                    </p:set>
                                    <p:animEffect transition="in" filter="strips(downRight)">
                                      <p:cBhvr>
                                        <p:cTn id="61" dur="2000"/>
                                        <p:tgtEl>
                                          <p:spTgt spid="6"/>
                                        </p:tgtEl>
                                      </p:cBhvr>
                                    </p:animEffect>
                                  </p:childTnLst>
                                </p:cTn>
                              </p:par>
                              <p:par>
                                <p:cTn id="62" presetID="18" presetClass="entr" presetSubtype="6" fill="hold" grpId="0" nodeType="withEffect">
                                  <p:stCondLst>
                                    <p:cond delay="0"/>
                                  </p:stCondLst>
                                  <p:childTnLst>
                                    <p:set>
                                      <p:cBhvr>
                                        <p:cTn id="63" dur="1" fill="hold">
                                          <p:stCondLst>
                                            <p:cond delay="0"/>
                                          </p:stCondLst>
                                        </p:cTn>
                                        <p:tgtEl>
                                          <p:spTgt spid="7"/>
                                        </p:tgtEl>
                                        <p:attrNameLst>
                                          <p:attrName>style.visibility</p:attrName>
                                        </p:attrNameLst>
                                      </p:cBhvr>
                                      <p:to>
                                        <p:strVal val="visible"/>
                                      </p:to>
                                    </p:set>
                                    <p:animEffect transition="in" filter="strips(downRight)">
                                      <p:cBhvr>
                                        <p:cTn id="64" dur="2000"/>
                                        <p:tgtEl>
                                          <p:spTgt spid="7"/>
                                        </p:tgtEl>
                                      </p:cBhvr>
                                    </p:animEffect>
                                  </p:childTnLst>
                                </p:cTn>
                              </p:par>
                              <p:par>
                                <p:cTn id="65" presetID="18" presetClass="entr" presetSubtype="6" fill="hold" grpId="0" nodeType="withEffect">
                                  <p:stCondLst>
                                    <p:cond delay="0"/>
                                  </p:stCondLst>
                                  <p:childTnLst>
                                    <p:set>
                                      <p:cBhvr>
                                        <p:cTn id="66" dur="1" fill="hold">
                                          <p:stCondLst>
                                            <p:cond delay="0"/>
                                          </p:stCondLst>
                                        </p:cTn>
                                        <p:tgtEl>
                                          <p:spTgt spid="9"/>
                                        </p:tgtEl>
                                        <p:attrNameLst>
                                          <p:attrName>style.visibility</p:attrName>
                                        </p:attrNameLst>
                                      </p:cBhvr>
                                      <p:to>
                                        <p:strVal val="visible"/>
                                      </p:to>
                                    </p:set>
                                    <p:animEffect transition="in" filter="strips(downRight)">
                                      <p:cBhvr>
                                        <p:cTn id="67" dur="2000"/>
                                        <p:tgtEl>
                                          <p:spTgt spid="9"/>
                                        </p:tgtEl>
                                      </p:cBhvr>
                                    </p:animEffect>
                                  </p:childTnLst>
                                </p:cTn>
                              </p:par>
                            </p:childTnLst>
                          </p:cTn>
                        </p:par>
                        <p:par>
                          <p:cTn id="68" fill="hold">
                            <p:stCondLst>
                              <p:cond delay="2000"/>
                            </p:stCondLst>
                            <p:childTnLst>
                              <p:par>
                                <p:cTn id="69" presetID="16" presetClass="exit" presetSubtype="42" fill="hold" grpId="2" nodeType="afterEffect">
                                  <p:stCondLst>
                                    <p:cond delay="0"/>
                                  </p:stCondLst>
                                  <p:childTnLst>
                                    <p:animEffect transition="out" filter="barn(outHorizontal)">
                                      <p:cBhvr>
                                        <p:cTn id="70" dur="2000"/>
                                        <p:tgtEl>
                                          <p:spTgt spid="10"/>
                                        </p:tgtEl>
                                      </p:cBhvr>
                                    </p:animEffect>
                                    <p:set>
                                      <p:cBhvr>
                                        <p:cTn id="71" dur="1" fill="hold">
                                          <p:stCondLst>
                                            <p:cond delay="1999"/>
                                          </p:stCondLst>
                                        </p:cTn>
                                        <p:tgtEl>
                                          <p:spTgt spid="10"/>
                                        </p:tgtEl>
                                        <p:attrNameLst>
                                          <p:attrName>style.visibility</p:attrName>
                                        </p:attrNameLst>
                                      </p:cBhvr>
                                      <p:to>
                                        <p:strVal val="hidden"/>
                                      </p:to>
                                    </p:set>
                                  </p:childTnLst>
                                </p:cTn>
                              </p:par>
                              <p:par>
                                <p:cTn id="72" presetID="16" presetClass="exit" presetSubtype="42" fill="hold" grpId="2" nodeType="withEffect">
                                  <p:stCondLst>
                                    <p:cond delay="0"/>
                                  </p:stCondLst>
                                  <p:childTnLst>
                                    <p:animEffect transition="out" filter="barn(outHorizontal)">
                                      <p:cBhvr>
                                        <p:cTn id="73" dur="2000"/>
                                        <p:tgtEl>
                                          <p:spTgt spid="11"/>
                                        </p:tgtEl>
                                      </p:cBhvr>
                                    </p:animEffect>
                                    <p:set>
                                      <p:cBhvr>
                                        <p:cTn id="74" dur="1" fill="hold">
                                          <p:stCondLst>
                                            <p:cond delay="1999"/>
                                          </p:stCondLst>
                                        </p:cTn>
                                        <p:tgtEl>
                                          <p:spTgt spid="11"/>
                                        </p:tgtEl>
                                        <p:attrNameLst>
                                          <p:attrName>style.visibility</p:attrName>
                                        </p:attrNameLst>
                                      </p:cBhvr>
                                      <p:to>
                                        <p:strVal val="hidden"/>
                                      </p:to>
                                    </p:set>
                                  </p:childTnLst>
                                </p:cTn>
                              </p:par>
                              <p:par>
                                <p:cTn id="75" presetID="16" presetClass="exit" presetSubtype="42" fill="hold" grpId="2" nodeType="withEffect">
                                  <p:stCondLst>
                                    <p:cond delay="0"/>
                                  </p:stCondLst>
                                  <p:childTnLst>
                                    <p:animEffect transition="out" filter="barn(outHorizontal)">
                                      <p:cBhvr>
                                        <p:cTn id="76" dur="2000"/>
                                        <p:tgtEl>
                                          <p:spTgt spid="12"/>
                                        </p:tgtEl>
                                      </p:cBhvr>
                                    </p:animEffect>
                                    <p:set>
                                      <p:cBhvr>
                                        <p:cTn id="77" dur="1" fill="hold">
                                          <p:stCondLst>
                                            <p:cond delay="1999"/>
                                          </p:stCondLst>
                                        </p:cTn>
                                        <p:tgtEl>
                                          <p:spTgt spid="12"/>
                                        </p:tgtEl>
                                        <p:attrNameLst>
                                          <p:attrName>style.visibility</p:attrName>
                                        </p:attrNameLst>
                                      </p:cBhvr>
                                      <p:to>
                                        <p:strVal val="hidden"/>
                                      </p:to>
                                    </p:set>
                                  </p:childTnLst>
                                </p:cTn>
                              </p:par>
                              <p:par>
                                <p:cTn id="78" presetID="16" presetClass="exit" presetSubtype="42" fill="hold" grpId="2" nodeType="withEffect">
                                  <p:stCondLst>
                                    <p:cond delay="0"/>
                                  </p:stCondLst>
                                  <p:childTnLst>
                                    <p:animEffect transition="out" filter="barn(outHorizontal)">
                                      <p:cBhvr>
                                        <p:cTn id="79" dur="2000"/>
                                        <p:tgtEl>
                                          <p:spTgt spid="13"/>
                                        </p:tgtEl>
                                      </p:cBhvr>
                                    </p:animEffect>
                                    <p:set>
                                      <p:cBhvr>
                                        <p:cTn id="80" dur="1" fill="hold">
                                          <p:stCondLst>
                                            <p:cond delay="1999"/>
                                          </p:stCondLst>
                                        </p:cTn>
                                        <p:tgtEl>
                                          <p:spTgt spid="13"/>
                                        </p:tgtEl>
                                        <p:attrNameLst>
                                          <p:attrName>style.visibility</p:attrName>
                                        </p:attrNameLst>
                                      </p:cBhvr>
                                      <p:to>
                                        <p:strVal val="hidden"/>
                                      </p:to>
                                    </p:set>
                                  </p:childTnLst>
                                </p:cTn>
                              </p:par>
                              <p:par>
                                <p:cTn id="81" presetID="16" presetClass="exit" presetSubtype="42" fill="hold" grpId="2" nodeType="withEffect">
                                  <p:stCondLst>
                                    <p:cond delay="0"/>
                                  </p:stCondLst>
                                  <p:childTnLst>
                                    <p:animEffect transition="out" filter="barn(outHorizontal)">
                                      <p:cBhvr>
                                        <p:cTn id="82" dur="2000"/>
                                        <p:tgtEl>
                                          <p:spTgt spid="14"/>
                                        </p:tgtEl>
                                      </p:cBhvr>
                                    </p:animEffect>
                                    <p:set>
                                      <p:cBhvr>
                                        <p:cTn id="83" dur="1" fill="hold">
                                          <p:stCondLst>
                                            <p:cond delay="1999"/>
                                          </p:stCondLst>
                                        </p:cTn>
                                        <p:tgtEl>
                                          <p:spTgt spid="14"/>
                                        </p:tgtEl>
                                        <p:attrNameLst>
                                          <p:attrName>style.visibility</p:attrName>
                                        </p:attrNameLst>
                                      </p:cBhvr>
                                      <p:to>
                                        <p:strVal val="hidden"/>
                                      </p:to>
                                    </p:set>
                                  </p:childTnLst>
                                </p:cTn>
                              </p:par>
                              <p:par>
                                <p:cTn id="84" presetID="16" presetClass="exit" presetSubtype="42" fill="hold" grpId="2" nodeType="withEffect">
                                  <p:stCondLst>
                                    <p:cond delay="0"/>
                                  </p:stCondLst>
                                  <p:childTnLst>
                                    <p:animEffect transition="out" filter="barn(outHorizontal)">
                                      <p:cBhvr>
                                        <p:cTn id="85" dur="2000"/>
                                        <p:tgtEl>
                                          <p:spTgt spid="15"/>
                                        </p:tgtEl>
                                      </p:cBhvr>
                                    </p:animEffect>
                                    <p:set>
                                      <p:cBhvr>
                                        <p:cTn id="86" dur="1" fill="hold">
                                          <p:stCondLst>
                                            <p:cond delay="1999"/>
                                          </p:stCondLst>
                                        </p:cTn>
                                        <p:tgtEl>
                                          <p:spTgt spid="15"/>
                                        </p:tgtEl>
                                        <p:attrNameLst>
                                          <p:attrName>style.visibility</p:attrName>
                                        </p:attrNameLst>
                                      </p:cBhvr>
                                      <p:to>
                                        <p:strVal val="hidden"/>
                                      </p:to>
                                    </p:set>
                                  </p:childTnLst>
                                </p:cTn>
                              </p:par>
                              <p:par>
                                <p:cTn id="87" presetID="18" presetClass="exit" presetSubtype="12" fill="hold" grpId="1" nodeType="withEffect">
                                  <p:stCondLst>
                                    <p:cond delay="0"/>
                                  </p:stCondLst>
                                  <p:childTnLst>
                                    <p:animEffect transition="out" filter="strips(downLeft)">
                                      <p:cBhvr>
                                        <p:cTn id="88" dur="2000"/>
                                        <p:tgtEl>
                                          <p:spTgt spid="6"/>
                                        </p:tgtEl>
                                      </p:cBhvr>
                                    </p:animEffect>
                                    <p:set>
                                      <p:cBhvr>
                                        <p:cTn id="89" dur="1" fill="hold">
                                          <p:stCondLst>
                                            <p:cond delay="1999"/>
                                          </p:stCondLst>
                                        </p:cTn>
                                        <p:tgtEl>
                                          <p:spTgt spid="6"/>
                                        </p:tgtEl>
                                        <p:attrNameLst>
                                          <p:attrName>style.visibility</p:attrName>
                                        </p:attrNameLst>
                                      </p:cBhvr>
                                      <p:to>
                                        <p:strVal val="hidden"/>
                                      </p:to>
                                    </p:set>
                                  </p:childTnLst>
                                </p:cTn>
                              </p:par>
                              <p:par>
                                <p:cTn id="90" presetID="18" presetClass="exit" presetSubtype="12" fill="hold" grpId="1" nodeType="withEffect">
                                  <p:stCondLst>
                                    <p:cond delay="0"/>
                                  </p:stCondLst>
                                  <p:childTnLst>
                                    <p:animEffect transition="out" filter="strips(downLeft)">
                                      <p:cBhvr>
                                        <p:cTn id="91" dur="2000"/>
                                        <p:tgtEl>
                                          <p:spTgt spid="7"/>
                                        </p:tgtEl>
                                      </p:cBhvr>
                                    </p:animEffect>
                                    <p:set>
                                      <p:cBhvr>
                                        <p:cTn id="92" dur="1" fill="hold">
                                          <p:stCondLst>
                                            <p:cond delay="1999"/>
                                          </p:stCondLst>
                                        </p:cTn>
                                        <p:tgtEl>
                                          <p:spTgt spid="7"/>
                                        </p:tgtEl>
                                        <p:attrNameLst>
                                          <p:attrName>style.visibility</p:attrName>
                                        </p:attrNameLst>
                                      </p:cBhvr>
                                      <p:to>
                                        <p:strVal val="hidden"/>
                                      </p:to>
                                    </p:set>
                                  </p:childTnLst>
                                </p:cTn>
                              </p:par>
                              <p:par>
                                <p:cTn id="93" presetID="18" presetClass="exit" presetSubtype="12" fill="hold" grpId="1" nodeType="withEffect">
                                  <p:stCondLst>
                                    <p:cond delay="0"/>
                                  </p:stCondLst>
                                  <p:childTnLst>
                                    <p:animEffect transition="out" filter="strips(downLeft)">
                                      <p:cBhvr>
                                        <p:cTn id="94" dur="2000"/>
                                        <p:tgtEl>
                                          <p:spTgt spid="9"/>
                                        </p:tgtEl>
                                      </p:cBhvr>
                                    </p:animEffect>
                                    <p:set>
                                      <p:cBhvr>
                                        <p:cTn id="95" dur="1" fill="hold">
                                          <p:stCondLst>
                                            <p:cond delay="1999"/>
                                          </p:stCondLst>
                                        </p:cTn>
                                        <p:tgtEl>
                                          <p:spTgt spid="9"/>
                                        </p:tgtEl>
                                        <p:attrNameLst>
                                          <p:attrName>style.visibility</p:attrName>
                                        </p:attrNameLst>
                                      </p:cBhvr>
                                      <p:to>
                                        <p:strVal val="hidden"/>
                                      </p:to>
                                    </p:set>
                                  </p:childTnLst>
                                </p:cTn>
                              </p:par>
                              <p:par>
                                <p:cTn id="96" presetID="18" presetClass="exit" presetSubtype="6" fill="hold" grpId="1" nodeType="withEffect">
                                  <p:stCondLst>
                                    <p:cond delay="0"/>
                                  </p:stCondLst>
                                  <p:childTnLst>
                                    <p:animEffect transition="out" filter="strips(downRight)">
                                      <p:cBhvr>
                                        <p:cTn id="97" dur="2000"/>
                                        <p:tgtEl>
                                          <p:spTgt spid="4"/>
                                        </p:tgtEl>
                                      </p:cBhvr>
                                    </p:animEffect>
                                    <p:set>
                                      <p:cBhvr>
                                        <p:cTn id="98" dur="1" fill="hold">
                                          <p:stCondLst>
                                            <p:cond delay="1999"/>
                                          </p:stCondLst>
                                        </p:cTn>
                                        <p:tgtEl>
                                          <p:spTgt spid="4"/>
                                        </p:tgtEl>
                                        <p:attrNameLst>
                                          <p:attrName>style.visibility</p:attrName>
                                        </p:attrNameLst>
                                      </p:cBhvr>
                                      <p:to>
                                        <p:strVal val="hidden"/>
                                      </p:to>
                                    </p:set>
                                  </p:childTnLst>
                                </p:cTn>
                              </p:par>
                              <p:par>
                                <p:cTn id="99" presetID="18" presetClass="exit" presetSubtype="6" fill="hold" grpId="1" nodeType="withEffect">
                                  <p:stCondLst>
                                    <p:cond delay="0"/>
                                  </p:stCondLst>
                                  <p:childTnLst>
                                    <p:animEffect transition="out" filter="strips(downRight)">
                                      <p:cBhvr>
                                        <p:cTn id="100" dur="2000"/>
                                        <p:tgtEl>
                                          <p:spTgt spid="5"/>
                                        </p:tgtEl>
                                      </p:cBhvr>
                                    </p:animEffect>
                                    <p:set>
                                      <p:cBhvr>
                                        <p:cTn id="101" dur="1" fill="hold">
                                          <p:stCondLst>
                                            <p:cond delay="1999"/>
                                          </p:stCondLst>
                                        </p:cTn>
                                        <p:tgtEl>
                                          <p:spTgt spid="5"/>
                                        </p:tgtEl>
                                        <p:attrNameLst>
                                          <p:attrName>style.visibility</p:attrName>
                                        </p:attrNameLst>
                                      </p:cBhvr>
                                      <p:to>
                                        <p:strVal val="hidden"/>
                                      </p:to>
                                    </p:set>
                                  </p:childTnLst>
                                </p:cTn>
                              </p:par>
                              <p:par>
                                <p:cTn id="102" presetID="18" presetClass="exit" presetSubtype="6" fill="hold" grpId="1" nodeType="withEffect">
                                  <p:stCondLst>
                                    <p:cond delay="0"/>
                                  </p:stCondLst>
                                  <p:childTnLst>
                                    <p:animEffect transition="out" filter="strips(downRight)">
                                      <p:cBhvr>
                                        <p:cTn id="103" dur="2000"/>
                                        <p:tgtEl>
                                          <p:spTgt spid="8"/>
                                        </p:tgtEl>
                                      </p:cBhvr>
                                    </p:animEffect>
                                    <p:set>
                                      <p:cBhvr>
                                        <p:cTn id="104" dur="1" fill="hold">
                                          <p:stCondLst>
                                            <p:cond delay="1999"/>
                                          </p:stCondLst>
                                        </p:cTn>
                                        <p:tgtEl>
                                          <p:spTgt spid="8"/>
                                        </p:tgtEl>
                                        <p:attrNameLst>
                                          <p:attrName>style.visibility</p:attrName>
                                        </p:attrNameLst>
                                      </p:cBhvr>
                                      <p:to>
                                        <p:strVal val="hidden"/>
                                      </p:to>
                                    </p:set>
                                  </p:childTnLst>
                                </p:cTn>
                              </p:par>
                              <p:par>
                                <p:cTn id="105" presetID="23" presetClass="entr" presetSubtype="272" fill="hold" nodeType="withEffect">
                                  <p:stCondLst>
                                    <p:cond delay="0"/>
                                  </p:stCondLst>
                                  <p:childTnLst>
                                    <p:set>
                                      <p:cBhvr>
                                        <p:cTn id="106" dur="1" fill="hold">
                                          <p:stCondLst>
                                            <p:cond delay="0"/>
                                          </p:stCondLst>
                                        </p:cTn>
                                        <p:tgtEl>
                                          <p:spTgt spid="2"/>
                                        </p:tgtEl>
                                        <p:attrNameLst>
                                          <p:attrName>style.visibility</p:attrName>
                                        </p:attrNameLst>
                                      </p:cBhvr>
                                      <p:to>
                                        <p:strVal val="visible"/>
                                      </p:to>
                                    </p:set>
                                    <p:anim calcmode="lin" valueType="num">
                                      <p:cBhvr>
                                        <p:cTn id="107" dur="2000" fill="hold"/>
                                        <p:tgtEl>
                                          <p:spTgt spid="2"/>
                                        </p:tgtEl>
                                        <p:attrNameLst>
                                          <p:attrName>ppt_w</p:attrName>
                                        </p:attrNameLst>
                                      </p:cBhvr>
                                      <p:tavLst>
                                        <p:tav tm="0">
                                          <p:val>
                                            <p:strVal val="2/3*#ppt_w"/>
                                          </p:val>
                                        </p:tav>
                                        <p:tav tm="100000">
                                          <p:val>
                                            <p:strVal val="#ppt_w"/>
                                          </p:val>
                                        </p:tav>
                                      </p:tavLst>
                                    </p:anim>
                                    <p:anim calcmode="lin" valueType="num">
                                      <p:cBhvr>
                                        <p:cTn id="108" dur="2000" fill="hold"/>
                                        <p:tgtEl>
                                          <p:spTgt spid="2"/>
                                        </p:tgtEl>
                                        <p:attrNameLst>
                                          <p:attrName>ppt_h</p:attrName>
                                        </p:attrNameLst>
                                      </p:cBhvr>
                                      <p:tavLst>
                                        <p:tav tm="0">
                                          <p:val>
                                            <p:strVal val="2/3*#ppt_h"/>
                                          </p:val>
                                        </p:tav>
                                        <p:tav tm="100000">
                                          <p:val>
                                            <p:strVal val="#ppt_h"/>
                                          </p:val>
                                        </p:tav>
                                      </p:tavLst>
                                    </p:anim>
                                  </p:childTnLst>
                                </p:cTn>
                              </p:par>
                              <p:par>
                                <p:cTn id="109" presetID="4" presetClass="entr" presetSubtype="32" fill="hold" nodeType="withEffect">
                                  <p:stCondLst>
                                    <p:cond delay="0"/>
                                  </p:stCondLst>
                                  <p:childTnLst>
                                    <p:set>
                                      <p:cBhvr>
                                        <p:cTn id="110" dur="1" fill="hold">
                                          <p:stCondLst>
                                            <p:cond delay="0"/>
                                          </p:stCondLst>
                                        </p:cTn>
                                        <p:tgtEl>
                                          <p:spTgt spid="2"/>
                                        </p:tgtEl>
                                        <p:attrNameLst>
                                          <p:attrName>style.visibility</p:attrName>
                                        </p:attrNameLst>
                                      </p:cBhvr>
                                      <p:to>
                                        <p:strVal val="visible"/>
                                      </p:to>
                                    </p:set>
                                    <p:animEffect transition="in" filter="box(out)">
                                      <p:cBhvr>
                                        <p:cTn id="111"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 name="1 Imagen" descr="212097_kon-grzywa.jpg"/>
          <p:cNvPicPr>
            <a:picLocks noGrp="1" noChangeAspect="1"/>
          </p:cNvPicPr>
          <p:nvPr isPhoto="1"/>
        </p:nvPicPr>
        <p:blipFill>
          <a:blip r:embed="rId2">
            <a:lum/>
          </a:blip>
          <a:stretch>
            <a:fillRect/>
          </a:stretch>
        </p:blipFill>
        <p:spPr>
          <a:xfrm>
            <a:off x="0" y="3175"/>
            <a:ext cx="9144000" cy="6851650"/>
          </a:xfrm>
          <a:prstGeom prst="rect">
            <a:avLst/>
          </a:prstGeom>
          <a:noFill/>
          <a:ln>
            <a:noFill/>
          </a:ln>
        </p:spPr>
      </p:pic>
      <p:sp>
        <p:nvSpPr>
          <p:cNvPr id="4" name="3 Paralelogramo"/>
          <p:cNvSpPr/>
          <p:nvPr/>
        </p:nvSpPr>
        <p:spPr>
          <a:xfrm>
            <a:off x="0" y="0"/>
            <a:ext cx="4572000" cy="6858000"/>
          </a:xfrm>
          <a:prstGeom prst="parallelogram">
            <a:avLst>
              <a:gd name="adj" fmla="val 65848"/>
            </a:avLst>
          </a:prstGeom>
          <a:solidFill>
            <a:srgbClr val="904E1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Paralelogramo"/>
          <p:cNvSpPr/>
          <p:nvPr/>
        </p:nvSpPr>
        <p:spPr>
          <a:xfrm flipH="1">
            <a:off x="4572000" y="0"/>
            <a:ext cx="4572000" cy="6858000"/>
          </a:xfrm>
          <a:prstGeom prst="parallelogram">
            <a:avLst>
              <a:gd name="adj" fmla="val 70848"/>
            </a:avLst>
          </a:prstGeom>
          <a:solidFill>
            <a:srgbClr val="904E1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riángulo rectángulo"/>
          <p:cNvSpPr/>
          <p:nvPr/>
        </p:nvSpPr>
        <p:spPr>
          <a:xfrm flipV="1">
            <a:off x="0" y="0"/>
            <a:ext cx="3000364" cy="6858000"/>
          </a:xfrm>
          <a:prstGeom prst="rtTriangle">
            <a:avLst/>
          </a:prstGeom>
          <a:gradFill flip="none" rotWithShape="1">
            <a:gsLst>
              <a:gs pos="0">
                <a:srgbClr val="4A2E1E">
                  <a:shade val="30000"/>
                  <a:satMod val="115000"/>
                  <a:alpha val="0"/>
                </a:srgbClr>
              </a:gs>
              <a:gs pos="50000">
                <a:srgbClr val="4A2E1E">
                  <a:shade val="67500"/>
                  <a:satMod val="115000"/>
                </a:srgbClr>
              </a:gs>
              <a:gs pos="100000">
                <a:srgbClr val="4A2E1E">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rectángulo"/>
          <p:cNvSpPr/>
          <p:nvPr/>
        </p:nvSpPr>
        <p:spPr>
          <a:xfrm flipH="1" flipV="1">
            <a:off x="5929322" y="0"/>
            <a:ext cx="3214678" cy="6858000"/>
          </a:xfrm>
          <a:prstGeom prst="rtTriangle">
            <a:avLst/>
          </a:prstGeom>
          <a:gradFill flip="none" rotWithShape="1">
            <a:gsLst>
              <a:gs pos="0">
                <a:srgbClr val="4A2E1E">
                  <a:shade val="30000"/>
                  <a:satMod val="115000"/>
                  <a:alpha val="0"/>
                </a:srgbClr>
              </a:gs>
              <a:gs pos="50000">
                <a:srgbClr val="4A2E1E">
                  <a:shade val="67500"/>
                  <a:satMod val="115000"/>
                </a:srgbClr>
              </a:gs>
              <a:gs pos="100000">
                <a:srgbClr val="4A2E1E">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rectángulo"/>
          <p:cNvSpPr/>
          <p:nvPr/>
        </p:nvSpPr>
        <p:spPr>
          <a:xfrm>
            <a:off x="4572000" y="0"/>
            <a:ext cx="3214710" cy="6858000"/>
          </a:xfrm>
          <a:prstGeom prst="rtTriangle">
            <a:avLst/>
          </a:prstGeom>
          <a:gradFill flip="none" rotWithShape="1">
            <a:gsLst>
              <a:gs pos="0">
                <a:srgbClr val="E5AD75">
                  <a:shade val="30000"/>
                  <a:satMod val="115000"/>
                  <a:alpha val="0"/>
                </a:srgbClr>
              </a:gs>
              <a:gs pos="50000">
                <a:srgbClr val="E5AD75">
                  <a:shade val="67500"/>
                  <a:satMod val="115000"/>
                </a:srgbClr>
              </a:gs>
              <a:gs pos="100000">
                <a:srgbClr val="E5AD75">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rectángulo"/>
          <p:cNvSpPr/>
          <p:nvPr/>
        </p:nvSpPr>
        <p:spPr>
          <a:xfrm flipH="1">
            <a:off x="1571604" y="0"/>
            <a:ext cx="3009920" cy="6858000"/>
          </a:xfrm>
          <a:prstGeom prst="rtTriangle">
            <a:avLst/>
          </a:prstGeom>
          <a:gradFill flip="none" rotWithShape="1">
            <a:gsLst>
              <a:gs pos="0">
                <a:srgbClr val="E5AD75">
                  <a:shade val="30000"/>
                  <a:satMod val="115000"/>
                  <a:alpha val="0"/>
                </a:srgbClr>
              </a:gs>
              <a:gs pos="50000">
                <a:srgbClr val="E5AD75">
                  <a:shade val="67500"/>
                  <a:satMod val="115000"/>
                </a:srgbClr>
              </a:gs>
              <a:gs pos="100000">
                <a:srgbClr val="E5AD75">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2050" name="Picture 2" descr="Rendered Image"/>
          <p:cNvPicPr>
            <a:picLocks noChangeAspect="1" noChangeArrowheads="1"/>
          </p:cNvPicPr>
          <p:nvPr/>
        </p:nvPicPr>
        <p:blipFill>
          <a:blip r:embed="rId3">
            <a:lum contrast="40000"/>
          </a:blip>
          <a:srcRect/>
          <a:stretch>
            <a:fillRect/>
          </a:stretch>
        </p:blipFill>
        <p:spPr bwMode="auto">
          <a:xfrm rot="20378313">
            <a:off x="1568254" y="4972786"/>
            <a:ext cx="1680671" cy="1103831"/>
          </a:xfrm>
          <a:prstGeom prst="rect">
            <a:avLst/>
          </a:prstGeom>
          <a:noFill/>
        </p:spPr>
      </p:pic>
      <p:sp>
        <p:nvSpPr>
          <p:cNvPr id="10" name="9 Rectángulo"/>
          <p:cNvSpPr/>
          <p:nvPr/>
        </p:nvSpPr>
        <p:spPr>
          <a:xfrm>
            <a:off x="0" y="0"/>
            <a:ext cx="9144000" cy="6858000"/>
          </a:xfrm>
          <a:prstGeom prst="rect">
            <a:avLst/>
          </a:prstGeom>
          <a:gradFill flip="none" rotWithShape="1">
            <a:gsLst>
              <a:gs pos="0">
                <a:srgbClr val="D6B19C"/>
              </a:gs>
              <a:gs pos="30000">
                <a:srgbClr val="D49E6C"/>
              </a:gs>
              <a:gs pos="70000">
                <a:srgbClr val="A65528"/>
              </a:gs>
              <a:gs pos="100000">
                <a:srgbClr val="663012"/>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9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0"/>
                                        </p:tgtEl>
                                        <p:attrNameLst>
                                          <p:attrName>style.opacity</p:attrName>
                                        </p:attrNameLst>
                                      </p:cBhvr>
                                      <p:to>
                                        <p:strVal val="0"/>
                                      </p:to>
                                    </p:set>
                                    <p:animEffect filter="image" prLst="opacity: 0">
                                      <p:cBhvr rctx="IE">
                                        <p:cTn id="7" dur="indefinite"/>
                                        <p:tgtEl>
                                          <p:spTgt spid="10"/>
                                        </p:tgtEl>
                                      </p:cBhvr>
                                    </p:animEffect>
                                  </p:childTnLst>
                                </p:cTn>
                              </p:par>
                              <p:par>
                                <p:cTn id="8" presetID="2" presetClass="exit" presetSubtype="12" fill="hold" grpId="1" nodeType="withEffect">
                                  <p:stCondLst>
                                    <p:cond delay="0"/>
                                  </p:stCondLst>
                                  <p:childTnLst>
                                    <p:anim calcmode="lin" valueType="num">
                                      <p:cBhvr additive="base">
                                        <p:cTn id="9" dur="3000"/>
                                        <p:tgtEl>
                                          <p:spTgt spid="4"/>
                                        </p:tgtEl>
                                        <p:attrNameLst>
                                          <p:attrName>ppt_x</p:attrName>
                                        </p:attrNameLst>
                                      </p:cBhvr>
                                      <p:tavLst>
                                        <p:tav tm="0">
                                          <p:val>
                                            <p:strVal val="ppt_x"/>
                                          </p:val>
                                        </p:tav>
                                        <p:tav tm="100000">
                                          <p:val>
                                            <p:strVal val="0-ppt_w/2"/>
                                          </p:val>
                                        </p:tav>
                                      </p:tavLst>
                                    </p:anim>
                                    <p:anim calcmode="lin" valueType="num">
                                      <p:cBhvr additive="base">
                                        <p:cTn id="10" dur="3000"/>
                                        <p:tgtEl>
                                          <p:spTgt spid="4"/>
                                        </p:tgtEl>
                                        <p:attrNameLst>
                                          <p:attrName>ppt_y</p:attrName>
                                        </p:attrNameLst>
                                      </p:cBhvr>
                                      <p:tavLst>
                                        <p:tav tm="0">
                                          <p:val>
                                            <p:strVal val="ppt_y"/>
                                          </p:val>
                                        </p:tav>
                                        <p:tav tm="100000">
                                          <p:val>
                                            <p:strVal val="1+ppt_h/2"/>
                                          </p:val>
                                        </p:tav>
                                      </p:tavLst>
                                    </p:anim>
                                    <p:set>
                                      <p:cBhvr>
                                        <p:cTn id="11" dur="1" fill="hold">
                                          <p:stCondLst>
                                            <p:cond delay="2999"/>
                                          </p:stCondLst>
                                        </p:cTn>
                                        <p:tgtEl>
                                          <p:spTgt spid="4"/>
                                        </p:tgtEl>
                                        <p:attrNameLst>
                                          <p:attrName>style.visibility</p:attrName>
                                        </p:attrNameLst>
                                      </p:cBhvr>
                                      <p:to>
                                        <p:strVal val="hidden"/>
                                      </p:to>
                                    </p:set>
                                  </p:childTnLst>
                                </p:cTn>
                              </p:par>
                              <p:par>
                                <p:cTn id="12" presetID="2" presetClass="exit" presetSubtype="6" fill="hold" grpId="1" nodeType="withEffect">
                                  <p:stCondLst>
                                    <p:cond delay="0"/>
                                  </p:stCondLst>
                                  <p:childTnLst>
                                    <p:anim calcmode="lin" valueType="num">
                                      <p:cBhvr additive="base">
                                        <p:cTn id="13" dur="3000"/>
                                        <p:tgtEl>
                                          <p:spTgt spid="5"/>
                                        </p:tgtEl>
                                        <p:attrNameLst>
                                          <p:attrName>ppt_x</p:attrName>
                                        </p:attrNameLst>
                                      </p:cBhvr>
                                      <p:tavLst>
                                        <p:tav tm="0">
                                          <p:val>
                                            <p:strVal val="ppt_x"/>
                                          </p:val>
                                        </p:tav>
                                        <p:tav tm="100000">
                                          <p:val>
                                            <p:strVal val="1+ppt_w/2"/>
                                          </p:val>
                                        </p:tav>
                                      </p:tavLst>
                                    </p:anim>
                                    <p:anim calcmode="lin" valueType="num">
                                      <p:cBhvr additive="base">
                                        <p:cTn id="14" dur="3000"/>
                                        <p:tgtEl>
                                          <p:spTgt spid="5"/>
                                        </p:tgtEl>
                                        <p:attrNameLst>
                                          <p:attrName>ppt_y</p:attrName>
                                        </p:attrNameLst>
                                      </p:cBhvr>
                                      <p:tavLst>
                                        <p:tav tm="0">
                                          <p:val>
                                            <p:strVal val="ppt_y"/>
                                          </p:val>
                                        </p:tav>
                                        <p:tav tm="100000">
                                          <p:val>
                                            <p:strVal val="1+ppt_h/2"/>
                                          </p:val>
                                        </p:tav>
                                      </p:tavLst>
                                    </p:anim>
                                    <p:set>
                                      <p:cBhvr>
                                        <p:cTn id="15" dur="1" fill="hold">
                                          <p:stCondLst>
                                            <p:cond delay="2999"/>
                                          </p:stCondLst>
                                        </p:cTn>
                                        <p:tgtEl>
                                          <p:spTgt spid="5"/>
                                        </p:tgtEl>
                                        <p:attrNameLst>
                                          <p:attrName>style.visibility</p:attrName>
                                        </p:attrNameLst>
                                      </p:cBhvr>
                                      <p:to>
                                        <p:strVal val="hidden"/>
                                      </p:to>
                                    </p:set>
                                  </p:childTnLst>
                                </p:cTn>
                              </p:par>
                              <p:par>
                                <p:cTn id="16" presetID="3" presetClass="exit" presetSubtype="10" fill="hold" grpId="0" nodeType="withEffect">
                                  <p:stCondLst>
                                    <p:cond delay="0"/>
                                  </p:stCondLst>
                                  <p:childTnLst>
                                    <p:animEffect transition="out" filter="blinds(horizontal)">
                                      <p:cBhvr>
                                        <p:cTn id="17" dur="3000"/>
                                        <p:tgtEl>
                                          <p:spTgt spid="4"/>
                                        </p:tgtEl>
                                      </p:cBhvr>
                                    </p:animEffect>
                                    <p:set>
                                      <p:cBhvr>
                                        <p:cTn id="18" dur="1" fill="hold">
                                          <p:stCondLst>
                                            <p:cond delay="2999"/>
                                          </p:stCondLst>
                                        </p:cTn>
                                        <p:tgtEl>
                                          <p:spTgt spid="4"/>
                                        </p:tgtEl>
                                        <p:attrNameLst>
                                          <p:attrName>style.visibility</p:attrName>
                                        </p:attrNameLst>
                                      </p:cBhvr>
                                      <p:to>
                                        <p:strVal val="hidden"/>
                                      </p:to>
                                    </p:set>
                                  </p:childTnLst>
                                </p:cTn>
                              </p:par>
                              <p:par>
                                <p:cTn id="19" presetID="3" presetClass="exit" presetSubtype="10" fill="hold" grpId="0" nodeType="withEffect">
                                  <p:stCondLst>
                                    <p:cond delay="0"/>
                                  </p:stCondLst>
                                  <p:childTnLst>
                                    <p:animEffect transition="out" filter="blinds(horizontal)">
                                      <p:cBhvr>
                                        <p:cTn id="20" dur="3000"/>
                                        <p:tgtEl>
                                          <p:spTgt spid="5"/>
                                        </p:tgtEl>
                                      </p:cBhvr>
                                    </p:animEffect>
                                    <p:set>
                                      <p:cBhvr>
                                        <p:cTn id="21" dur="1" fill="hold">
                                          <p:stCondLst>
                                            <p:cond delay="2999"/>
                                          </p:stCondLst>
                                        </p:cTn>
                                        <p:tgtEl>
                                          <p:spTgt spid="5"/>
                                        </p:tgtEl>
                                        <p:attrNameLst>
                                          <p:attrName>style.visibility</p:attrName>
                                        </p:attrNameLst>
                                      </p:cBhvr>
                                      <p:to>
                                        <p:strVal val="hidden"/>
                                      </p:to>
                                    </p:set>
                                  </p:childTnLst>
                                </p:cTn>
                              </p:par>
                              <p:par>
                                <p:cTn id="22" presetID="17" presetClass="exit" presetSubtype="2" fill="hold" grpId="0" nodeType="withEffect">
                                  <p:stCondLst>
                                    <p:cond delay="0"/>
                                  </p:stCondLst>
                                  <p:childTnLst>
                                    <p:anim calcmode="lin" valueType="num">
                                      <p:cBhvr>
                                        <p:cTn id="23" dur="3000"/>
                                        <p:tgtEl>
                                          <p:spTgt spid="7"/>
                                        </p:tgtEl>
                                        <p:attrNameLst>
                                          <p:attrName>ppt_x</p:attrName>
                                        </p:attrNameLst>
                                      </p:cBhvr>
                                      <p:tavLst>
                                        <p:tav tm="0">
                                          <p:val>
                                            <p:strVal val="ppt_x"/>
                                          </p:val>
                                        </p:tav>
                                        <p:tav tm="100000">
                                          <p:val>
                                            <p:strVal val="ppt_x+ppt_w/2"/>
                                          </p:val>
                                        </p:tav>
                                      </p:tavLst>
                                    </p:anim>
                                    <p:anim calcmode="lin" valueType="num">
                                      <p:cBhvr>
                                        <p:cTn id="24" dur="3000"/>
                                        <p:tgtEl>
                                          <p:spTgt spid="7"/>
                                        </p:tgtEl>
                                        <p:attrNameLst>
                                          <p:attrName>ppt_y</p:attrName>
                                        </p:attrNameLst>
                                      </p:cBhvr>
                                      <p:tavLst>
                                        <p:tav tm="0">
                                          <p:val>
                                            <p:strVal val="ppt_y"/>
                                          </p:val>
                                        </p:tav>
                                        <p:tav tm="100000">
                                          <p:val>
                                            <p:strVal val="ppt_y"/>
                                          </p:val>
                                        </p:tav>
                                      </p:tavLst>
                                    </p:anim>
                                    <p:anim calcmode="lin" valueType="num">
                                      <p:cBhvr>
                                        <p:cTn id="25" dur="3000"/>
                                        <p:tgtEl>
                                          <p:spTgt spid="7"/>
                                        </p:tgtEl>
                                        <p:attrNameLst>
                                          <p:attrName>ppt_w</p:attrName>
                                        </p:attrNameLst>
                                      </p:cBhvr>
                                      <p:tavLst>
                                        <p:tav tm="0">
                                          <p:val>
                                            <p:strVal val="ppt_w"/>
                                          </p:val>
                                        </p:tav>
                                        <p:tav tm="100000">
                                          <p:val>
                                            <p:fltVal val="0"/>
                                          </p:val>
                                        </p:tav>
                                      </p:tavLst>
                                    </p:anim>
                                    <p:anim calcmode="lin" valueType="num">
                                      <p:cBhvr>
                                        <p:cTn id="26" dur="3000"/>
                                        <p:tgtEl>
                                          <p:spTgt spid="7"/>
                                        </p:tgtEl>
                                        <p:attrNameLst>
                                          <p:attrName>ppt_h</p:attrName>
                                        </p:attrNameLst>
                                      </p:cBhvr>
                                      <p:tavLst>
                                        <p:tav tm="0">
                                          <p:val>
                                            <p:strVal val="ppt_h"/>
                                          </p:val>
                                        </p:tav>
                                        <p:tav tm="100000">
                                          <p:val>
                                            <p:strVal val="ppt_h"/>
                                          </p:val>
                                        </p:tav>
                                      </p:tavLst>
                                    </p:anim>
                                    <p:set>
                                      <p:cBhvr>
                                        <p:cTn id="27" dur="1" fill="hold">
                                          <p:stCondLst>
                                            <p:cond delay="2999"/>
                                          </p:stCondLst>
                                        </p:cTn>
                                        <p:tgtEl>
                                          <p:spTgt spid="7"/>
                                        </p:tgtEl>
                                        <p:attrNameLst>
                                          <p:attrName>style.visibility</p:attrName>
                                        </p:attrNameLst>
                                      </p:cBhvr>
                                      <p:to>
                                        <p:strVal val="hidden"/>
                                      </p:to>
                                    </p:set>
                                  </p:childTnLst>
                                </p:cTn>
                              </p:par>
                              <p:par>
                                <p:cTn id="28" presetID="17" presetClass="exit" presetSubtype="8" fill="hold" grpId="0" nodeType="withEffect">
                                  <p:stCondLst>
                                    <p:cond delay="0"/>
                                  </p:stCondLst>
                                  <p:childTnLst>
                                    <p:anim calcmode="lin" valueType="num">
                                      <p:cBhvr>
                                        <p:cTn id="29" dur="3000"/>
                                        <p:tgtEl>
                                          <p:spTgt spid="6"/>
                                        </p:tgtEl>
                                        <p:attrNameLst>
                                          <p:attrName>ppt_x</p:attrName>
                                        </p:attrNameLst>
                                      </p:cBhvr>
                                      <p:tavLst>
                                        <p:tav tm="0">
                                          <p:val>
                                            <p:strVal val="ppt_x"/>
                                          </p:val>
                                        </p:tav>
                                        <p:tav tm="100000">
                                          <p:val>
                                            <p:strVal val="ppt_x-ppt_w/2"/>
                                          </p:val>
                                        </p:tav>
                                      </p:tavLst>
                                    </p:anim>
                                    <p:anim calcmode="lin" valueType="num">
                                      <p:cBhvr>
                                        <p:cTn id="30" dur="3000"/>
                                        <p:tgtEl>
                                          <p:spTgt spid="6"/>
                                        </p:tgtEl>
                                        <p:attrNameLst>
                                          <p:attrName>ppt_y</p:attrName>
                                        </p:attrNameLst>
                                      </p:cBhvr>
                                      <p:tavLst>
                                        <p:tav tm="0">
                                          <p:val>
                                            <p:strVal val="ppt_y"/>
                                          </p:val>
                                        </p:tav>
                                        <p:tav tm="100000">
                                          <p:val>
                                            <p:strVal val="ppt_y"/>
                                          </p:val>
                                        </p:tav>
                                      </p:tavLst>
                                    </p:anim>
                                    <p:anim calcmode="lin" valueType="num">
                                      <p:cBhvr>
                                        <p:cTn id="31" dur="3000"/>
                                        <p:tgtEl>
                                          <p:spTgt spid="6"/>
                                        </p:tgtEl>
                                        <p:attrNameLst>
                                          <p:attrName>ppt_w</p:attrName>
                                        </p:attrNameLst>
                                      </p:cBhvr>
                                      <p:tavLst>
                                        <p:tav tm="0">
                                          <p:val>
                                            <p:strVal val="ppt_w"/>
                                          </p:val>
                                        </p:tav>
                                        <p:tav tm="100000">
                                          <p:val>
                                            <p:fltVal val="0"/>
                                          </p:val>
                                        </p:tav>
                                      </p:tavLst>
                                    </p:anim>
                                    <p:anim calcmode="lin" valueType="num">
                                      <p:cBhvr>
                                        <p:cTn id="32" dur="3000"/>
                                        <p:tgtEl>
                                          <p:spTgt spid="6"/>
                                        </p:tgtEl>
                                        <p:attrNameLst>
                                          <p:attrName>ppt_h</p:attrName>
                                        </p:attrNameLst>
                                      </p:cBhvr>
                                      <p:tavLst>
                                        <p:tav tm="0">
                                          <p:val>
                                            <p:strVal val="ppt_h"/>
                                          </p:val>
                                        </p:tav>
                                        <p:tav tm="100000">
                                          <p:val>
                                            <p:strVal val="ppt_h"/>
                                          </p:val>
                                        </p:tav>
                                      </p:tavLst>
                                    </p:anim>
                                    <p:set>
                                      <p:cBhvr>
                                        <p:cTn id="33" dur="1" fill="hold">
                                          <p:stCondLst>
                                            <p:cond delay="2999"/>
                                          </p:stCondLst>
                                        </p:cTn>
                                        <p:tgtEl>
                                          <p:spTgt spid="6"/>
                                        </p:tgtEl>
                                        <p:attrNameLst>
                                          <p:attrName>style.visibility</p:attrName>
                                        </p:attrNameLst>
                                      </p:cBhvr>
                                      <p:to>
                                        <p:strVal val="hidden"/>
                                      </p:to>
                                    </p:set>
                                  </p:childTnLst>
                                </p:cTn>
                              </p:par>
                              <p:par>
                                <p:cTn id="34" presetID="17" presetClass="exit" presetSubtype="4" fill="hold" grpId="0" nodeType="withEffect">
                                  <p:stCondLst>
                                    <p:cond delay="0"/>
                                  </p:stCondLst>
                                  <p:childTnLst>
                                    <p:anim calcmode="lin" valueType="num">
                                      <p:cBhvr>
                                        <p:cTn id="35" dur="3000"/>
                                        <p:tgtEl>
                                          <p:spTgt spid="9"/>
                                        </p:tgtEl>
                                        <p:attrNameLst>
                                          <p:attrName>ppt_x</p:attrName>
                                        </p:attrNameLst>
                                      </p:cBhvr>
                                      <p:tavLst>
                                        <p:tav tm="0">
                                          <p:val>
                                            <p:strVal val="ppt_x"/>
                                          </p:val>
                                        </p:tav>
                                        <p:tav tm="100000">
                                          <p:val>
                                            <p:strVal val="ppt_x"/>
                                          </p:val>
                                        </p:tav>
                                      </p:tavLst>
                                    </p:anim>
                                    <p:anim calcmode="lin" valueType="num">
                                      <p:cBhvr>
                                        <p:cTn id="36" dur="3000"/>
                                        <p:tgtEl>
                                          <p:spTgt spid="9"/>
                                        </p:tgtEl>
                                        <p:attrNameLst>
                                          <p:attrName>ppt_y</p:attrName>
                                        </p:attrNameLst>
                                      </p:cBhvr>
                                      <p:tavLst>
                                        <p:tav tm="0">
                                          <p:val>
                                            <p:strVal val="ppt_y"/>
                                          </p:val>
                                        </p:tav>
                                        <p:tav tm="100000">
                                          <p:val>
                                            <p:strVal val="ppt_y+ppt_h/2"/>
                                          </p:val>
                                        </p:tav>
                                      </p:tavLst>
                                    </p:anim>
                                    <p:anim calcmode="lin" valueType="num">
                                      <p:cBhvr>
                                        <p:cTn id="37" dur="3000"/>
                                        <p:tgtEl>
                                          <p:spTgt spid="9"/>
                                        </p:tgtEl>
                                        <p:attrNameLst>
                                          <p:attrName>ppt_w</p:attrName>
                                        </p:attrNameLst>
                                      </p:cBhvr>
                                      <p:tavLst>
                                        <p:tav tm="0">
                                          <p:val>
                                            <p:strVal val="ppt_w"/>
                                          </p:val>
                                        </p:tav>
                                        <p:tav tm="100000">
                                          <p:val>
                                            <p:strVal val="ppt_w"/>
                                          </p:val>
                                        </p:tav>
                                      </p:tavLst>
                                    </p:anim>
                                    <p:anim calcmode="lin" valueType="num">
                                      <p:cBhvr>
                                        <p:cTn id="38" dur="3000"/>
                                        <p:tgtEl>
                                          <p:spTgt spid="9"/>
                                        </p:tgtEl>
                                        <p:attrNameLst>
                                          <p:attrName>ppt_h</p:attrName>
                                        </p:attrNameLst>
                                      </p:cBhvr>
                                      <p:tavLst>
                                        <p:tav tm="0">
                                          <p:val>
                                            <p:strVal val="ppt_h"/>
                                          </p:val>
                                        </p:tav>
                                        <p:tav tm="100000">
                                          <p:val>
                                            <p:fltVal val="0"/>
                                          </p:val>
                                        </p:tav>
                                      </p:tavLst>
                                    </p:anim>
                                    <p:set>
                                      <p:cBhvr>
                                        <p:cTn id="39" dur="1" fill="hold">
                                          <p:stCondLst>
                                            <p:cond delay="2999"/>
                                          </p:stCondLst>
                                        </p:cTn>
                                        <p:tgtEl>
                                          <p:spTgt spid="9"/>
                                        </p:tgtEl>
                                        <p:attrNameLst>
                                          <p:attrName>style.visibility</p:attrName>
                                        </p:attrNameLst>
                                      </p:cBhvr>
                                      <p:to>
                                        <p:strVal val="hidden"/>
                                      </p:to>
                                    </p:set>
                                  </p:childTnLst>
                                </p:cTn>
                              </p:par>
                              <p:par>
                                <p:cTn id="40" presetID="17" presetClass="exit" presetSubtype="4" fill="hold" grpId="0" nodeType="withEffect">
                                  <p:stCondLst>
                                    <p:cond delay="0"/>
                                  </p:stCondLst>
                                  <p:childTnLst>
                                    <p:anim calcmode="lin" valueType="num">
                                      <p:cBhvr>
                                        <p:cTn id="41" dur="3000"/>
                                        <p:tgtEl>
                                          <p:spTgt spid="8"/>
                                        </p:tgtEl>
                                        <p:attrNameLst>
                                          <p:attrName>ppt_x</p:attrName>
                                        </p:attrNameLst>
                                      </p:cBhvr>
                                      <p:tavLst>
                                        <p:tav tm="0">
                                          <p:val>
                                            <p:strVal val="ppt_x"/>
                                          </p:val>
                                        </p:tav>
                                        <p:tav tm="100000">
                                          <p:val>
                                            <p:strVal val="ppt_x"/>
                                          </p:val>
                                        </p:tav>
                                      </p:tavLst>
                                    </p:anim>
                                    <p:anim calcmode="lin" valueType="num">
                                      <p:cBhvr>
                                        <p:cTn id="42" dur="3000"/>
                                        <p:tgtEl>
                                          <p:spTgt spid="8"/>
                                        </p:tgtEl>
                                        <p:attrNameLst>
                                          <p:attrName>ppt_y</p:attrName>
                                        </p:attrNameLst>
                                      </p:cBhvr>
                                      <p:tavLst>
                                        <p:tav tm="0">
                                          <p:val>
                                            <p:strVal val="ppt_y"/>
                                          </p:val>
                                        </p:tav>
                                        <p:tav tm="100000">
                                          <p:val>
                                            <p:strVal val="ppt_y+ppt_h/2"/>
                                          </p:val>
                                        </p:tav>
                                      </p:tavLst>
                                    </p:anim>
                                    <p:anim calcmode="lin" valueType="num">
                                      <p:cBhvr>
                                        <p:cTn id="43" dur="3000"/>
                                        <p:tgtEl>
                                          <p:spTgt spid="8"/>
                                        </p:tgtEl>
                                        <p:attrNameLst>
                                          <p:attrName>ppt_w</p:attrName>
                                        </p:attrNameLst>
                                      </p:cBhvr>
                                      <p:tavLst>
                                        <p:tav tm="0">
                                          <p:val>
                                            <p:strVal val="ppt_w"/>
                                          </p:val>
                                        </p:tav>
                                        <p:tav tm="100000">
                                          <p:val>
                                            <p:strVal val="ppt_w"/>
                                          </p:val>
                                        </p:tav>
                                      </p:tavLst>
                                    </p:anim>
                                    <p:anim calcmode="lin" valueType="num">
                                      <p:cBhvr>
                                        <p:cTn id="44" dur="3000"/>
                                        <p:tgtEl>
                                          <p:spTgt spid="8"/>
                                        </p:tgtEl>
                                        <p:attrNameLst>
                                          <p:attrName>ppt_h</p:attrName>
                                        </p:attrNameLst>
                                      </p:cBhvr>
                                      <p:tavLst>
                                        <p:tav tm="0">
                                          <p:val>
                                            <p:strVal val="ppt_h"/>
                                          </p:val>
                                        </p:tav>
                                        <p:tav tm="100000">
                                          <p:val>
                                            <p:fltVal val="0"/>
                                          </p:val>
                                        </p:tav>
                                      </p:tavLst>
                                    </p:anim>
                                    <p:set>
                                      <p:cBhvr>
                                        <p:cTn id="45" dur="1" fill="hold">
                                          <p:stCondLst>
                                            <p:cond delay="2999"/>
                                          </p:stCondLst>
                                        </p:cTn>
                                        <p:tgtEl>
                                          <p:spTgt spid="8"/>
                                        </p:tgtEl>
                                        <p:attrNameLst>
                                          <p:attrName>style.visibility</p:attrName>
                                        </p:attrNameLst>
                                      </p:cBhvr>
                                      <p:to>
                                        <p:strVal val="hidden"/>
                                      </p:to>
                                    </p:set>
                                  </p:childTnLst>
                                </p:cTn>
                              </p:par>
                              <p:par>
                                <p:cTn id="46" presetID="17" presetClass="entr" presetSubtype="1" fill="hold" nodeType="withEffect">
                                  <p:stCondLst>
                                    <p:cond delay="0"/>
                                  </p:stCondLst>
                                  <p:childTnLst>
                                    <p:set>
                                      <p:cBhvr>
                                        <p:cTn id="47" dur="1" fill="hold">
                                          <p:stCondLst>
                                            <p:cond delay="0"/>
                                          </p:stCondLst>
                                        </p:cTn>
                                        <p:tgtEl>
                                          <p:spTgt spid="2"/>
                                        </p:tgtEl>
                                        <p:attrNameLst>
                                          <p:attrName>style.visibility</p:attrName>
                                        </p:attrNameLst>
                                      </p:cBhvr>
                                      <p:to>
                                        <p:strVal val="visible"/>
                                      </p:to>
                                    </p:set>
                                    <p:anim calcmode="lin" valueType="num">
                                      <p:cBhvr>
                                        <p:cTn id="48" dur="3000" fill="hold"/>
                                        <p:tgtEl>
                                          <p:spTgt spid="2"/>
                                        </p:tgtEl>
                                        <p:attrNameLst>
                                          <p:attrName>ppt_x</p:attrName>
                                        </p:attrNameLst>
                                      </p:cBhvr>
                                      <p:tavLst>
                                        <p:tav tm="0">
                                          <p:val>
                                            <p:strVal val="#ppt_x"/>
                                          </p:val>
                                        </p:tav>
                                        <p:tav tm="100000">
                                          <p:val>
                                            <p:strVal val="#ppt_x"/>
                                          </p:val>
                                        </p:tav>
                                      </p:tavLst>
                                    </p:anim>
                                    <p:anim calcmode="lin" valueType="num">
                                      <p:cBhvr>
                                        <p:cTn id="49" dur="3000" fill="hold"/>
                                        <p:tgtEl>
                                          <p:spTgt spid="2"/>
                                        </p:tgtEl>
                                        <p:attrNameLst>
                                          <p:attrName>ppt_y</p:attrName>
                                        </p:attrNameLst>
                                      </p:cBhvr>
                                      <p:tavLst>
                                        <p:tav tm="0">
                                          <p:val>
                                            <p:strVal val="#ppt_y-#ppt_h/2"/>
                                          </p:val>
                                        </p:tav>
                                        <p:tav tm="100000">
                                          <p:val>
                                            <p:strVal val="#ppt_y"/>
                                          </p:val>
                                        </p:tav>
                                      </p:tavLst>
                                    </p:anim>
                                    <p:anim calcmode="lin" valueType="num">
                                      <p:cBhvr>
                                        <p:cTn id="50" dur="3000" fill="hold"/>
                                        <p:tgtEl>
                                          <p:spTgt spid="2"/>
                                        </p:tgtEl>
                                        <p:attrNameLst>
                                          <p:attrName>ppt_w</p:attrName>
                                        </p:attrNameLst>
                                      </p:cBhvr>
                                      <p:tavLst>
                                        <p:tav tm="0">
                                          <p:val>
                                            <p:strVal val="#ppt_w"/>
                                          </p:val>
                                        </p:tav>
                                        <p:tav tm="100000">
                                          <p:val>
                                            <p:strVal val="#ppt_w"/>
                                          </p:val>
                                        </p:tav>
                                      </p:tavLst>
                                    </p:anim>
                                    <p:anim calcmode="lin" valueType="num">
                                      <p:cBhvr>
                                        <p:cTn id="51" dur="3000" fill="hold"/>
                                        <p:tgtEl>
                                          <p:spTgt spid="2"/>
                                        </p:tgtEl>
                                        <p:attrNameLst>
                                          <p:attrName>ppt_h</p:attrName>
                                        </p:attrNameLst>
                                      </p:cBhvr>
                                      <p:tavLst>
                                        <p:tav tm="0">
                                          <p:val>
                                            <p:fltVal val="0"/>
                                          </p:val>
                                        </p:tav>
                                        <p:tav tm="100000">
                                          <p:val>
                                            <p:strVal val="#ppt_h"/>
                                          </p:val>
                                        </p:tav>
                                      </p:tavLst>
                                    </p:anim>
                                  </p:childTnLst>
                                </p:cTn>
                              </p:par>
                              <p:par>
                                <p:cTn id="52" presetID="16" presetClass="entr" presetSubtype="37" fill="hold" nodeType="withEffect">
                                  <p:stCondLst>
                                    <p:cond delay="0"/>
                                  </p:stCondLst>
                                  <p:childTnLst>
                                    <p:set>
                                      <p:cBhvr>
                                        <p:cTn id="53" dur="1" fill="hold">
                                          <p:stCondLst>
                                            <p:cond delay="0"/>
                                          </p:stCondLst>
                                        </p:cTn>
                                        <p:tgtEl>
                                          <p:spTgt spid="2"/>
                                        </p:tgtEl>
                                        <p:attrNameLst>
                                          <p:attrName>style.visibility</p:attrName>
                                        </p:attrNameLst>
                                      </p:cBhvr>
                                      <p:to>
                                        <p:strVal val="visible"/>
                                      </p:to>
                                    </p:set>
                                    <p:animEffect transition="in" filter="barn(outVertical)">
                                      <p:cBhvr>
                                        <p:cTn id="54" dur="3000"/>
                                        <p:tgtEl>
                                          <p:spTgt spid="2"/>
                                        </p:tgtEl>
                                      </p:cBhvr>
                                    </p:animEffect>
                                  </p:childTnLst>
                                </p:cTn>
                              </p:par>
                            </p:childTnLst>
                          </p:cTn>
                        </p:par>
                        <p:par>
                          <p:cTn id="55" fill="hold">
                            <p:stCondLst>
                              <p:cond delay="3000"/>
                            </p:stCondLst>
                            <p:childTnLst>
                              <p:par>
                                <p:cTn id="56" presetID="52" presetClass="entr" presetSubtype="0" fill="hold" nodeType="afterEffect">
                                  <p:stCondLst>
                                    <p:cond delay="0"/>
                                  </p:stCondLst>
                                  <p:childTnLst>
                                    <p:set>
                                      <p:cBhvr>
                                        <p:cTn id="57" dur="1" fill="hold">
                                          <p:stCondLst>
                                            <p:cond delay="0"/>
                                          </p:stCondLst>
                                        </p:cTn>
                                        <p:tgtEl>
                                          <p:spTgt spid="2050"/>
                                        </p:tgtEl>
                                        <p:attrNameLst>
                                          <p:attrName>style.visibility</p:attrName>
                                        </p:attrNameLst>
                                      </p:cBhvr>
                                      <p:to>
                                        <p:strVal val="visible"/>
                                      </p:to>
                                    </p:set>
                                    <p:animScale>
                                      <p:cBhvr>
                                        <p:cTn id="58" dur="2000" decel="50000" fill="hold">
                                          <p:stCondLst>
                                            <p:cond delay="0"/>
                                          </p:stCondLst>
                                        </p:cTn>
                                        <p:tgtEl>
                                          <p:spTgt spid="205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9" dur="2000" decel="50000" fill="hold">
                                          <p:stCondLst>
                                            <p:cond delay="0"/>
                                          </p:stCondLst>
                                        </p:cTn>
                                        <p:tgtEl>
                                          <p:spTgt spid="2050"/>
                                        </p:tgtEl>
                                        <p:attrNameLst>
                                          <p:attrName>ppt_x</p:attrName>
                                          <p:attrName>ppt_y</p:attrName>
                                        </p:attrNameLst>
                                      </p:cBhvr>
                                    </p:animMotion>
                                    <p:animEffect transition="in" filter="fade">
                                      <p:cBhvr>
                                        <p:cTn id="60" dur="2000"/>
                                        <p:tgtEl>
                                          <p:spTgt spid="20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P spid="6" grpId="0" animBg="1"/>
      <p:bldP spid="7" grpId="0" animBg="1"/>
      <p:bldP spid="8" grpId="0" animBg="1"/>
      <p:bldP spid="9" grpId="0" animBg="1"/>
      <p:bldP spid="10"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srcRect/>
          <a:stretch>
            <a:fillRect/>
          </a:stretch>
        </p:blipFill>
        <p:spPr bwMode="auto">
          <a:xfrm>
            <a:off x="4419600" y="3276600"/>
            <a:ext cx="304800" cy="304800"/>
          </a:xfrm>
          <a:prstGeom prst="rect">
            <a:avLst/>
          </a:prstGeom>
          <a:noFill/>
        </p:spPr>
      </p:pic>
      <p:sp>
        <p:nvSpPr>
          <p:cNvPr id="4100"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p:spPr>
        <p:txBody>
          <a:bodyPr wrap="none" anchor="ctr"/>
          <a:lstStyle/>
          <a:p>
            <a:endParaRPr lang="es-PE"/>
          </a:p>
        </p:txBody>
      </p:sp>
      <p:sp>
        <p:nvSpPr>
          <p:cNvPr id="4101" name="Rectangle 5"/>
          <p:cNvSpPr>
            <a:spLocks noChangeArrowheads="1"/>
          </p:cNvSpPr>
          <p:nvPr/>
        </p:nvSpPr>
        <p:spPr bwMode="auto">
          <a:xfrm>
            <a:off x="0" y="1828800"/>
            <a:ext cx="9144000" cy="5029200"/>
          </a:xfrm>
          <a:prstGeom prst="rect">
            <a:avLst/>
          </a:prstGeom>
          <a:solidFill>
            <a:srgbClr val="B6E8FC"/>
          </a:solidFill>
          <a:ln w="9525">
            <a:noFill/>
            <a:miter lim="800000"/>
            <a:headEnd/>
            <a:tailEnd/>
          </a:ln>
          <a:effectLst/>
        </p:spPr>
        <p:txBody>
          <a:bodyPr wrap="none" anchor="ctr"/>
          <a:lstStyle/>
          <a:p>
            <a:pPr algn="ctr"/>
            <a:endParaRPr lang="es-PE"/>
          </a:p>
        </p:txBody>
      </p:sp>
      <p:pic>
        <p:nvPicPr>
          <p:cNvPr id="4103" name="Picture 7" descr="logo_grande">
            <a:hlinkClick r:id="rId5"/>
          </p:cNvPr>
          <p:cNvPicPr>
            <a:picLocks noChangeAspect="1" noChangeArrowheads="1"/>
          </p:cNvPicPr>
          <p:nvPr/>
        </p:nvPicPr>
        <p:blipFill>
          <a:blip r:embed="rId6"/>
          <a:srcRect/>
          <a:stretch>
            <a:fillRect/>
          </a:stretch>
        </p:blipFill>
        <p:spPr bwMode="auto">
          <a:xfrm>
            <a:off x="1981200" y="0"/>
            <a:ext cx="4876800" cy="1562100"/>
          </a:xfrm>
          <a:prstGeom prst="rect">
            <a:avLst/>
          </a:prstGeom>
          <a:noFill/>
        </p:spPr>
      </p:pic>
      <p:sp>
        <p:nvSpPr>
          <p:cNvPr id="4104" name="Text Box 8"/>
          <p:cNvSpPr txBox="1">
            <a:spLocks noChangeArrowheads="1"/>
          </p:cNvSpPr>
          <p:nvPr/>
        </p:nvSpPr>
        <p:spPr bwMode="auto">
          <a:xfrm>
            <a:off x="0" y="1905000"/>
            <a:ext cx="9144000" cy="2346325"/>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5"/>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4724400"/>
            <a:ext cx="2667000" cy="1878013"/>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7"/>
          </p:cNvPr>
          <p:cNvPicPr>
            <a:picLocks noChangeAspect="1" noChangeArrowheads="1"/>
          </p:cNvPicPr>
          <p:nvPr/>
        </p:nvPicPr>
        <p:blipFill>
          <a:blip r:embed="rId8"/>
          <a:srcRect/>
          <a:stretch>
            <a:fillRect/>
          </a:stretch>
        </p:blipFill>
        <p:spPr bwMode="auto">
          <a:xfrm>
            <a:off x="5638800" y="4191000"/>
            <a:ext cx="2362200" cy="2362200"/>
          </a:xfrm>
          <a:prstGeom prst="rect">
            <a:avLst/>
          </a:prstGeom>
          <a:noFill/>
        </p:spPr>
      </p:pic>
      <p:pic>
        <p:nvPicPr>
          <p:cNvPr id="4113" name="Picture 17" descr="flechas-8"/>
          <p:cNvPicPr>
            <a:picLocks noChangeAspect="1" noChangeArrowheads="1"/>
          </p:cNvPicPr>
          <p:nvPr/>
        </p:nvPicPr>
        <p:blipFill>
          <a:blip r:embed="rId9"/>
          <a:srcRect/>
          <a:stretch>
            <a:fillRect/>
          </a:stretch>
        </p:blipFill>
        <p:spPr bwMode="auto">
          <a:xfrm>
            <a:off x="4038600" y="4876800"/>
            <a:ext cx="1219200" cy="990600"/>
          </a:xfrm>
          <a:prstGeom prst="rect">
            <a:avLst/>
          </a:prstGeom>
          <a:noFill/>
        </p:spPr>
      </p:pic>
      <p:pic>
        <p:nvPicPr>
          <p:cNvPr id="4117" name="Picture 21" descr="facebook-icon">
            <a:hlinkClick r:id="rId10"/>
          </p:cNvPr>
          <p:cNvPicPr>
            <a:picLocks noChangeAspect="1" noChangeArrowheads="1"/>
          </p:cNvPicPr>
          <p:nvPr/>
        </p:nvPicPr>
        <p:blipFill>
          <a:blip r:embed="rId11" cstate="print"/>
          <a:srcRect/>
          <a:stretch>
            <a:fillRect/>
          </a:stretch>
        </p:blipFill>
        <p:spPr bwMode="auto">
          <a:xfrm>
            <a:off x="0" y="2971800"/>
            <a:ext cx="533400" cy="533400"/>
          </a:xfrm>
          <a:prstGeom prst="rect">
            <a:avLst/>
          </a:prstGeom>
          <a:noFill/>
        </p:spPr>
      </p:pic>
      <p:pic>
        <p:nvPicPr>
          <p:cNvPr id="4118" name="Picture 22" descr="twitter-icon">
            <a:hlinkClick r:id="rId12"/>
          </p:cNvPr>
          <p:cNvPicPr>
            <a:picLocks noChangeAspect="1" noChangeArrowheads="1"/>
          </p:cNvPicPr>
          <p:nvPr/>
        </p:nvPicPr>
        <p:blipFill>
          <a:blip r:embed="rId13" cstate="print"/>
          <a:srcRect/>
          <a:stretch>
            <a:fillRect/>
          </a:stretch>
        </p:blipFill>
        <p:spPr bwMode="auto">
          <a:xfrm>
            <a:off x="0" y="3505200"/>
            <a:ext cx="533400" cy="533400"/>
          </a:xfrm>
          <a:prstGeom prst="rect">
            <a:avLst/>
          </a:prstGeom>
          <a:noFill/>
        </p:spPr>
      </p:pic>
      <p:pic>
        <p:nvPicPr>
          <p:cNvPr id="4119" name="Picture 23" descr="Web-Google-plus-Metro-icon">
            <a:hlinkClick r:id="rId14"/>
          </p:cNvPr>
          <p:cNvPicPr>
            <a:picLocks noChangeAspect="1" noChangeArrowheads="1"/>
          </p:cNvPicPr>
          <p:nvPr/>
        </p:nvPicPr>
        <p:blipFill>
          <a:blip r:embed="rId15" cstate="print"/>
          <a:srcRect/>
          <a:stretch>
            <a:fillRect/>
          </a:stretch>
        </p:blipFill>
        <p:spPr bwMode="auto">
          <a:xfrm>
            <a:off x="0" y="4038600"/>
            <a:ext cx="533400" cy="533400"/>
          </a:xfrm>
          <a:prstGeom prst="rect">
            <a:avLst/>
          </a:prstGeom>
          <a:noFill/>
        </p:spPr>
      </p:pic>
      <p:pic>
        <p:nvPicPr>
          <p:cNvPr id="4120" name="Picture 24" descr="vkontakte-256">
            <a:hlinkClick r:id="rId16"/>
          </p:cNvPr>
          <p:cNvPicPr>
            <a:picLocks noChangeAspect="1" noChangeArrowheads="1"/>
          </p:cNvPicPr>
          <p:nvPr/>
        </p:nvPicPr>
        <p:blipFill>
          <a:blip r:embed="rId17" cstate="print"/>
          <a:srcRect/>
          <a:stretch>
            <a:fillRect/>
          </a:stretch>
        </p:blipFill>
        <p:spPr bwMode="auto">
          <a:xfrm>
            <a:off x="0" y="4572000"/>
            <a:ext cx="533400" cy="533400"/>
          </a:xfrm>
          <a:prstGeom prst="rect">
            <a:avLst/>
          </a:prstGeom>
          <a:noFill/>
        </p:spPr>
      </p:pic>
      <p:sp>
        <p:nvSpPr>
          <p:cNvPr id="4122" name="Text Box 26"/>
          <p:cNvSpPr txBox="1">
            <a:spLocks noChangeArrowheads="1"/>
          </p:cNvSpPr>
          <p:nvPr/>
        </p:nvSpPr>
        <p:spPr bwMode="auto">
          <a:xfrm>
            <a:off x="0" y="6553200"/>
            <a:ext cx="9144000" cy="304800"/>
          </a:xfrm>
          <a:prstGeom prst="rect">
            <a:avLst/>
          </a:prstGeom>
          <a:solidFill>
            <a:srgbClr val="34495E"/>
          </a:solidFill>
          <a:ln w="9525">
            <a:noFill/>
            <a:miter lim="800000"/>
            <a:headEnd/>
            <a:tailEnd/>
          </a:ln>
          <a:effectLst/>
        </p:spPr>
        <p:txBody>
          <a:bodyPr>
            <a:spAutoFit/>
          </a:bodyPr>
          <a:lstStyle/>
          <a:p>
            <a:pPr algn="ctr">
              <a:spcBef>
                <a:spcPct val="50000"/>
              </a:spcBef>
            </a:pPr>
            <a:r>
              <a:rPr lang="es-ES" sz="140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srcRect/>
          <a:stretch>
            <a:fillRect/>
          </a:stretch>
        </p:blipFill>
        <p:spPr bwMode="auto">
          <a:xfrm rot="-1506012">
            <a:off x="4114800" y="838200"/>
            <a:ext cx="4826000" cy="2108200"/>
          </a:xfrm>
          <a:prstGeom prst="rect">
            <a:avLst/>
          </a:prstGeom>
          <a:noFill/>
        </p:spPr>
      </p:pic>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369</Words>
  <Application>Microsoft Office PowerPoint</Application>
  <PresentationFormat>Presentación en pantalla (4:3)</PresentationFormat>
  <Paragraphs>15</Paragraphs>
  <Slides>40</Slides>
  <Notes>1</Notes>
  <HiddenSlides>0</HiddenSlides>
  <MMClips>1</MMClips>
  <ScaleCrop>false</ScaleCrop>
  <HeadingPairs>
    <vt:vector size="4" baseType="variant">
      <vt:variant>
        <vt:lpstr>Tema</vt:lpstr>
      </vt:variant>
      <vt:variant>
        <vt:i4>2</vt:i4>
      </vt:variant>
      <vt:variant>
        <vt:lpstr>Títulos de diapositiva</vt:lpstr>
      </vt:variant>
      <vt:variant>
        <vt:i4>40</vt:i4>
      </vt:variant>
    </vt:vector>
  </HeadingPairs>
  <TitlesOfParts>
    <vt:vector size="42"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
  <cp:lastModifiedBy/>
  <cp:revision>32</cp:revision>
  <dcterms:created xsi:type="dcterms:W3CDTF">2016-06-06T23:45:29Z</dcterms:created>
  <dcterms:modified xsi:type="dcterms:W3CDTF">2016-06-08T14:02:33Z</dcterms:modified>
</cp:coreProperties>
</file>