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4" r:id="rId3"/>
    <p:sldId id="269" r:id="rId4"/>
    <p:sldId id="304" r:id="rId5"/>
    <p:sldId id="258" r:id="rId6"/>
    <p:sldId id="265" r:id="rId7"/>
    <p:sldId id="305" r:id="rId8"/>
    <p:sldId id="260" r:id="rId9"/>
    <p:sldId id="263" r:id="rId10"/>
    <p:sldId id="307" r:id="rId11"/>
    <p:sldId id="262" r:id="rId12"/>
    <p:sldId id="296" r:id="rId13"/>
    <p:sldId id="306" r:id="rId14"/>
    <p:sldId id="259" r:id="rId15"/>
    <p:sldId id="266" r:id="rId16"/>
    <p:sldId id="308" r:id="rId17"/>
    <p:sldId id="261" r:id="rId18"/>
    <p:sldId id="292" r:id="rId19"/>
    <p:sldId id="267" r:id="rId20"/>
    <p:sldId id="309" r:id="rId21"/>
    <p:sldId id="268" r:id="rId22"/>
    <p:sldId id="301" r:id="rId23"/>
    <p:sldId id="272" r:id="rId24"/>
    <p:sldId id="310" r:id="rId25"/>
    <p:sldId id="275" r:id="rId26"/>
    <p:sldId id="278" r:id="rId27"/>
    <p:sldId id="276" r:id="rId28"/>
    <p:sldId id="287" r:id="rId29"/>
    <p:sldId id="311" r:id="rId30"/>
    <p:sldId id="297" r:id="rId31"/>
    <p:sldId id="302" r:id="rId32"/>
    <p:sldId id="303" r:id="rId3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52Ir34qnztwMUgSHImviwg" hashData="RK1fqKq4Q3prVD3QZEOSeZLq2J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2300"/>
    <a:srgbClr val="663300"/>
    <a:srgbClr val="FF9900"/>
    <a:srgbClr val="003296"/>
    <a:srgbClr val="446311"/>
    <a:srgbClr val="D0D0E2"/>
    <a:srgbClr val="6666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4956" y="4128"/>
      </p:cViewPr>
      <p:guideLst>
        <p:guide orient="horz" pos="1620"/>
        <p:guide pos="2880"/>
      </p:guideLst>
    </p:cSldViewPr>
  </p:slideViewPr>
  <p:notesTextViewPr>
    <p:cViewPr>
      <p:scale>
        <a:sx n="66" d="100"/>
        <a:sy n="66"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D254CFF3-393F-4706-9D7B-98ACE8C5DED4}" type="datetimeFigureOut">
              <a:rPr lang="es-PE" smtClean="0"/>
              <a:pPr/>
              <a:t>30/06/2022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F2AC390-22CF-409F-AD22-281FFD5B7CA0}"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254CFF3-393F-4706-9D7B-98ACE8C5DED4}" type="datetimeFigureOut">
              <a:rPr lang="es-PE" smtClean="0"/>
              <a:pPr/>
              <a:t>30/06/2022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F2AC390-22CF-409F-AD22-281FFD5B7CA0}"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254CFF3-393F-4706-9D7B-98ACE8C5DED4}" type="datetimeFigureOut">
              <a:rPr lang="es-PE" smtClean="0"/>
              <a:pPr/>
              <a:t>30/06/2022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F2AC390-22CF-409F-AD22-281FFD5B7CA0}"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D254CFF3-393F-4706-9D7B-98ACE8C5DED4}" type="datetimeFigureOut">
              <a:rPr lang="es-PE" smtClean="0"/>
              <a:pPr/>
              <a:t>30/06/2022</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F2AC390-22CF-409F-AD22-281FFD5B7CA0}"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D254CFF3-393F-4706-9D7B-98ACE8C5DED4}" type="datetimeFigureOut">
              <a:rPr lang="es-PE" smtClean="0"/>
              <a:pPr/>
              <a:t>30/06/2022</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6F2AC390-22CF-409F-AD22-281FFD5B7CA0}"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D254CFF3-393F-4706-9D7B-98ACE8C5DED4}" type="datetimeFigureOut">
              <a:rPr lang="es-PE" smtClean="0"/>
              <a:pPr/>
              <a:t>30/06/2022</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6F2AC390-22CF-409F-AD22-281FFD5B7CA0}"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254CFF3-393F-4706-9D7B-98ACE8C5DED4}" type="datetimeFigureOut">
              <a:rPr lang="es-PE" smtClean="0"/>
              <a:pPr/>
              <a:t>30/06/2022</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6F2AC390-22CF-409F-AD22-281FFD5B7CA0}"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254CFF3-393F-4706-9D7B-98ACE8C5DED4}" type="datetimeFigureOut">
              <a:rPr lang="es-PE" smtClean="0"/>
              <a:pPr/>
              <a:t>30/06/2022</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F2AC390-22CF-409F-AD22-281FFD5B7CA0}"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254CFF3-393F-4706-9D7B-98ACE8C5DED4}" type="datetimeFigureOut">
              <a:rPr lang="es-PE" smtClean="0"/>
              <a:pPr/>
              <a:t>30/06/2022</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6F2AC390-22CF-409F-AD22-281FFD5B7CA0}"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254CFF3-393F-4706-9D7B-98ACE8C5DED4}" type="datetimeFigureOut">
              <a:rPr lang="es-PE" smtClean="0"/>
              <a:pPr/>
              <a:t>30/06/2022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F2AC390-22CF-409F-AD22-281FFD5B7CA0}"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254CFF3-393F-4706-9D7B-98ACE8C5DED4}" type="datetimeFigureOut">
              <a:rPr lang="es-PE" smtClean="0"/>
              <a:pPr/>
              <a:t>30/06/2022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6F2AC390-22CF-409F-AD22-281FFD5B7CA0}"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254CFF3-393F-4706-9D7B-98ACE8C5DED4}" type="datetimeFigureOut">
              <a:rPr lang="es-PE" smtClean="0"/>
              <a:pPr/>
              <a:t>30/06/2022</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F2AC390-22CF-409F-AD22-281FFD5B7CA0}"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38.png"/><Relationship Id="rId18" Type="http://schemas.openxmlformats.org/officeDocument/2006/relationships/image" Target="../media/image4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4.png"/><Relationship Id="rId11" Type="http://schemas.openxmlformats.org/officeDocument/2006/relationships/image" Target="../media/image37.png"/><Relationship Id="rId5" Type="http://schemas.openxmlformats.org/officeDocument/2006/relationships/hyperlink" Target="http://www.mispps.com/" TargetMode="External"/><Relationship Id="rId15" Type="http://schemas.openxmlformats.org/officeDocument/2006/relationships/image" Target="../media/image39.png"/><Relationship Id="rId10" Type="http://schemas.openxmlformats.org/officeDocument/2006/relationships/hyperlink" Target="https://www.facebook.com/mispps" TargetMode="External"/><Relationship Id="rId4" Type="http://schemas.openxmlformats.org/officeDocument/2006/relationships/image" Target="../media/image33.png"/><Relationship Id="rId9" Type="http://schemas.openxmlformats.org/officeDocument/2006/relationships/image" Target="../media/image3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62300"/>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tapeta-puchacz-zwyczajny-z-rozpostartymi-skrzydlami.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Triángulo isósceles"/>
          <p:cNvSpPr/>
          <p:nvPr/>
        </p:nvSpPr>
        <p:spPr>
          <a:xfrm>
            <a:off x="0" y="2571750"/>
            <a:ext cx="2285984" cy="2571750"/>
          </a:xfrm>
          <a:prstGeom prst="triangle">
            <a:avLst/>
          </a:prstGeom>
          <a:gradFill flip="none" rotWithShape="1">
            <a:gsLst>
              <a:gs pos="0">
                <a:srgbClr val="5B3B11">
                  <a:shade val="30000"/>
                  <a:satMod val="115000"/>
                  <a:alpha val="300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2428860" y="2625328"/>
            <a:ext cx="2214578" cy="2518172"/>
          </a:xfrm>
          <a:prstGeom prst="triangle">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4786314" y="2625328"/>
            <a:ext cx="2143140" cy="2518172"/>
          </a:xfrm>
          <a:prstGeom prst="triangle">
            <a:avLst>
              <a:gd name="adj" fmla="val 48222"/>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7143768" y="2571750"/>
            <a:ext cx="2000232" cy="2571750"/>
          </a:xfrm>
          <a:prstGeom prst="triangle">
            <a:avLst>
              <a:gd name="adj" fmla="val 50952"/>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0" y="0"/>
            <a:ext cx="2285952" cy="2625329"/>
          </a:xfrm>
          <a:prstGeom prst="flowChartMerge">
            <a:avLst/>
          </a:prstGeom>
          <a:gradFill flip="none" rotWithShape="1">
            <a:gsLst>
              <a:gs pos="0">
                <a:srgbClr val="5B3B11">
                  <a:shade val="30000"/>
                  <a:satMod val="115000"/>
                  <a:alpha val="300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2357422" y="0"/>
            <a:ext cx="2286016" cy="2625329"/>
          </a:xfrm>
          <a:prstGeom prst="flowChartMerge">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4714876" y="0"/>
            <a:ext cx="2214578" cy="2625329"/>
          </a:xfrm>
          <a:prstGeom prst="flowChartMerge">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7143768" y="0"/>
            <a:ext cx="2000232" cy="2625329"/>
          </a:xfrm>
          <a:prstGeom prst="flowChartMerge">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214414" y="0"/>
            <a:ext cx="2214578" cy="5143500"/>
          </a:xfrm>
          <a:prstGeom prst="diamond">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3643306" y="0"/>
            <a:ext cx="2071702" cy="5143500"/>
          </a:xfrm>
          <a:prstGeom prst="diamond">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5929322" y="0"/>
            <a:ext cx="2143140" cy="5143500"/>
          </a:xfrm>
          <a:prstGeom prst="diamond">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16 Imagen" descr="Cool Text - BHOS 414278752153534.png"/>
          <p:cNvPicPr>
            <a:picLocks noChangeAspect="1"/>
          </p:cNvPicPr>
          <p:nvPr/>
        </p:nvPicPr>
        <p:blipFill>
          <a:blip r:embed="rId4"/>
          <a:stretch>
            <a:fillRect/>
          </a:stretch>
        </p:blipFill>
        <p:spPr>
          <a:xfrm>
            <a:off x="357158" y="142858"/>
            <a:ext cx="2229284" cy="771676"/>
          </a:xfrm>
          <a:prstGeom prst="rect">
            <a:avLst/>
          </a:prstGeom>
        </p:spPr>
      </p:pic>
      <p:pic>
        <p:nvPicPr>
          <p:cNvPr id="18" name="17 Imagen" descr="Cool Text - SABIOS 414278906829131.png"/>
          <p:cNvPicPr>
            <a:picLocks noChangeAspect="1"/>
          </p:cNvPicPr>
          <p:nvPr/>
        </p:nvPicPr>
        <p:blipFill>
          <a:blip r:embed="rId5"/>
          <a:stretch>
            <a:fillRect/>
          </a:stretch>
        </p:blipFill>
        <p:spPr>
          <a:xfrm>
            <a:off x="2643174" y="571486"/>
            <a:ext cx="2338110" cy="725110"/>
          </a:xfrm>
          <a:prstGeom prst="rect">
            <a:avLst/>
          </a:prstGeom>
        </p:spPr>
      </p:pic>
      <p:pic>
        <p:nvPicPr>
          <p:cNvPr id="27" name="26 Imagen" descr="Cool Text - Y 414278918897961.png"/>
          <p:cNvPicPr>
            <a:picLocks noChangeAspect="1"/>
          </p:cNvPicPr>
          <p:nvPr/>
        </p:nvPicPr>
        <p:blipFill>
          <a:blip r:embed="rId6"/>
          <a:stretch>
            <a:fillRect/>
          </a:stretch>
        </p:blipFill>
        <p:spPr>
          <a:xfrm>
            <a:off x="6643702" y="2357436"/>
            <a:ext cx="779690" cy="895200"/>
          </a:xfrm>
          <a:prstGeom prst="rect">
            <a:avLst/>
          </a:prstGeom>
        </p:spPr>
      </p:pic>
      <p:pic>
        <p:nvPicPr>
          <p:cNvPr id="29" name="28 Imagen" descr="Cool Text - ENIGMTICOS 414278927096079 - copia.png"/>
          <p:cNvPicPr>
            <a:picLocks noChangeAspect="1"/>
          </p:cNvPicPr>
          <p:nvPr/>
        </p:nvPicPr>
        <p:blipFill>
          <a:blip r:embed="rId7"/>
          <a:stretch>
            <a:fillRect/>
          </a:stretch>
        </p:blipFill>
        <p:spPr>
          <a:xfrm>
            <a:off x="5286380" y="2928940"/>
            <a:ext cx="3643306" cy="775805"/>
          </a:xfrm>
          <a:prstGeom prst="rect">
            <a:avLst/>
          </a:prstGeom>
        </p:spPr>
      </p:pic>
      <p:pic>
        <p:nvPicPr>
          <p:cNvPr id="31746" name="Picture 2" descr="Rendered Image"/>
          <p:cNvPicPr>
            <a:picLocks noChangeAspect="1" noChangeArrowheads="1"/>
          </p:cNvPicPr>
          <p:nvPr/>
        </p:nvPicPr>
        <p:blipFill>
          <a:blip r:embed="rId8">
            <a:duotone>
              <a:prstClr val="black"/>
              <a:schemeClr val="accent6">
                <a:tint val="45000"/>
                <a:satMod val="400000"/>
              </a:schemeClr>
            </a:duotone>
            <a:lum contrast="40000"/>
          </a:blip>
          <a:srcRect/>
          <a:stretch>
            <a:fillRect/>
          </a:stretch>
        </p:blipFill>
        <p:spPr bwMode="auto">
          <a:xfrm>
            <a:off x="6357950" y="4000510"/>
            <a:ext cx="1714512" cy="308584"/>
          </a:xfrm>
          <a:prstGeom prst="rect">
            <a:avLst/>
          </a:prstGeom>
          <a:noFill/>
        </p:spPr>
      </p:pic>
    </p:spTree>
  </p:cSld>
  <p:clrMapOvr>
    <a:masterClrMapping/>
  </p:clrMapOvr>
  <p:transition advTm="30000">
    <p:sndAc>
      <p:stSnd loop="1">
        <p:snd r:embed="rId2" name="Horizon_Of_Hope_-_Ernesto_Cortaz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3000" fill="hold"/>
                                        <p:tgtEl>
                                          <p:spTgt spid="4"/>
                                        </p:tgtEl>
                                        <p:attrNameLst>
                                          <p:attrName>ppt_x</p:attrName>
                                        </p:attrNameLst>
                                      </p:cBhvr>
                                      <p:tavLst>
                                        <p:tav tm="0">
                                          <p:val>
                                            <p:strVal val="#ppt_x"/>
                                          </p:val>
                                        </p:tav>
                                        <p:tav tm="100000">
                                          <p:val>
                                            <p:strVal val="#ppt_x"/>
                                          </p:val>
                                        </p:tav>
                                      </p:tavLst>
                                    </p:anim>
                                    <p:anim calcmode="lin" valueType="num">
                                      <p:cBhvr additive="base">
                                        <p:cTn id="24" dur="3000" fill="hold"/>
                                        <p:tgtEl>
                                          <p:spTgt spid="4"/>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3000" fill="hold"/>
                                        <p:tgtEl>
                                          <p:spTgt spid="5"/>
                                        </p:tgtEl>
                                        <p:attrNameLst>
                                          <p:attrName>ppt_x</p:attrName>
                                        </p:attrNameLst>
                                      </p:cBhvr>
                                      <p:tavLst>
                                        <p:tav tm="0">
                                          <p:val>
                                            <p:strVal val="#ppt_x"/>
                                          </p:val>
                                        </p:tav>
                                        <p:tav tm="100000">
                                          <p:val>
                                            <p:strVal val="#ppt_x"/>
                                          </p:val>
                                        </p:tav>
                                      </p:tavLst>
                                    </p:anim>
                                    <p:anim calcmode="lin" valueType="num">
                                      <p:cBhvr additive="base">
                                        <p:cTn id="28" dur="3000" fill="hold"/>
                                        <p:tgtEl>
                                          <p:spTgt spid="5"/>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ppt_x"/>
                                          </p:val>
                                        </p:tav>
                                        <p:tav tm="100000">
                                          <p:val>
                                            <p:strVal val="#ppt_x"/>
                                          </p:val>
                                        </p:tav>
                                      </p:tavLst>
                                    </p:anim>
                                    <p:anim calcmode="lin" valueType="num">
                                      <p:cBhvr additive="base">
                                        <p:cTn id="32" dur="3000" fill="hold"/>
                                        <p:tgtEl>
                                          <p:spTgt spid="6"/>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3000" fill="hold"/>
                                        <p:tgtEl>
                                          <p:spTgt spid="7"/>
                                        </p:tgtEl>
                                        <p:attrNameLst>
                                          <p:attrName>ppt_x</p:attrName>
                                        </p:attrNameLst>
                                      </p:cBhvr>
                                      <p:tavLst>
                                        <p:tav tm="0">
                                          <p:val>
                                            <p:strVal val="#ppt_x"/>
                                          </p:val>
                                        </p:tav>
                                        <p:tav tm="100000">
                                          <p:val>
                                            <p:strVal val="#ppt_x"/>
                                          </p:val>
                                        </p:tav>
                                      </p:tavLst>
                                    </p:anim>
                                    <p:anim calcmode="lin" valueType="num">
                                      <p:cBhvr additive="base">
                                        <p:cTn id="36" dur="3000" fill="hold"/>
                                        <p:tgtEl>
                                          <p:spTgt spid="7"/>
                                        </p:tgtEl>
                                        <p:attrNameLst>
                                          <p:attrName>ppt_y</p:attrName>
                                        </p:attrNameLst>
                                      </p:cBhvr>
                                      <p:tavLst>
                                        <p:tav tm="0">
                                          <p:val>
                                            <p:strVal val="0-#ppt_h/2"/>
                                          </p:val>
                                        </p:tav>
                                        <p:tav tm="100000">
                                          <p:val>
                                            <p:strVal val="#ppt_y"/>
                                          </p:val>
                                        </p:tav>
                                      </p:tavLst>
                                    </p:anim>
                                  </p:childTnLst>
                                </p:cTn>
                              </p:par>
                              <p:par>
                                <p:cTn id="37" presetID="8" presetClass="entr" presetSubtype="32"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diamond(out)">
                                      <p:cBhvr>
                                        <p:cTn id="39" dur="3000"/>
                                        <p:tgtEl>
                                          <p:spTgt spid="12"/>
                                        </p:tgtEl>
                                      </p:cBhvr>
                                    </p:animEffect>
                                  </p:childTnLst>
                                </p:cTn>
                              </p:par>
                              <p:par>
                                <p:cTn id="40" presetID="8" presetClass="entr" presetSubtype="3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diamond(out)">
                                      <p:cBhvr>
                                        <p:cTn id="42" dur="3000"/>
                                        <p:tgtEl>
                                          <p:spTgt spid="13"/>
                                        </p:tgtEl>
                                      </p:cBhvr>
                                    </p:animEffect>
                                  </p:childTnLst>
                                </p:cTn>
                              </p:par>
                              <p:par>
                                <p:cTn id="43" presetID="8" presetClass="entr" presetSubtype="3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diamond(out)">
                                      <p:cBhvr>
                                        <p:cTn id="45" dur="3000"/>
                                        <p:tgtEl>
                                          <p:spTgt spid="14"/>
                                        </p:tgtEl>
                                      </p:cBhvr>
                                    </p:animEffect>
                                  </p:childTnLst>
                                </p:cTn>
                              </p:par>
                            </p:childTnLst>
                          </p:cTn>
                        </p:par>
                        <p:par>
                          <p:cTn id="46" fill="hold">
                            <p:stCondLst>
                              <p:cond delay="3000"/>
                            </p:stCondLst>
                            <p:childTnLst>
                              <p:par>
                                <p:cTn id="47" presetID="2" presetClass="exit" presetSubtype="4" fill="hold" grpId="1" nodeType="afterEffect">
                                  <p:stCondLst>
                                    <p:cond delay="0"/>
                                  </p:stCondLst>
                                  <p:childTnLst>
                                    <p:anim calcmode="lin" valueType="num">
                                      <p:cBhvr additive="base">
                                        <p:cTn id="48" dur="3000"/>
                                        <p:tgtEl>
                                          <p:spTgt spid="8"/>
                                        </p:tgtEl>
                                        <p:attrNameLst>
                                          <p:attrName>ppt_x</p:attrName>
                                        </p:attrNameLst>
                                      </p:cBhvr>
                                      <p:tavLst>
                                        <p:tav tm="0">
                                          <p:val>
                                            <p:strVal val="ppt_x"/>
                                          </p:val>
                                        </p:tav>
                                        <p:tav tm="100000">
                                          <p:val>
                                            <p:strVal val="ppt_x"/>
                                          </p:val>
                                        </p:tav>
                                      </p:tavLst>
                                    </p:anim>
                                    <p:anim calcmode="lin" valueType="num">
                                      <p:cBhvr additive="base">
                                        <p:cTn id="49" dur="3000"/>
                                        <p:tgtEl>
                                          <p:spTgt spid="8"/>
                                        </p:tgtEl>
                                        <p:attrNameLst>
                                          <p:attrName>ppt_y</p:attrName>
                                        </p:attrNameLst>
                                      </p:cBhvr>
                                      <p:tavLst>
                                        <p:tav tm="0">
                                          <p:val>
                                            <p:strVal val="ppt_y"/>
                                          </p:val>
                                        </p:tav>
                                        <p:tav tm="100000">
                                          <p:val>
                                            <p:strVal val="1+ppt_h/2"/>
                                          </p:val>
                                        </p:tav>
                                      </p:tavLst>
                                    </p:anim>
                                    <p:set>
                                      <p:cBhvr>
                                        <p:cTn id="50" dur="1" fill="hold">
                                          <p:stCondLst>
                                            <p:cond delay="2999"/>
                                          </p:stCondLst>
                                        </p:cTn>
                                        <p:tgtEl>
                                          <p:spTgt spid="8"/>
                                        </p:tgtEl>
                                        <p:attrNameLst>
                                          <p:attrName>style.visibility</p:attrName>
                                        </p:attrNameLst>
                                      </p:cBhvr>
                                      <p:to>
                                        <p:strVal val="hidden"/>
                                      </p:to>
                                    </p:set>
                                  </p:childTnLst>
                                </p:cTn>
                              </p:par>
                              <p:par>
                                <p:cTn id="51" presetID="2" presetClass="exit" presetSubtype="4" fill="hold" grpId="1" nodeType="withEffect">
                                  <p:stCondLst>
                                    <p:cond delay="0"/>
                                  </p:stCondLst>
                                  <p:childTnLst>
                                    <p:anim calcmode="lin" valueType="num">
                                      <p:cBhvr additive="base">
                                        <p:cTn id="52" dur="3000"/>
                                        <p:tgtEl>
                                          <p:spTgt spid="9"/>
                                        </p:tgtEl>
                                        <p:attrNameLst>
                                          <p:attrName>ppt_x</p:attrName>
                                        </p:attrNameLst>
                                      </p:cBhvr>
                                      <p:tavLst>
                                        <p:tav tm="0">
                                          <p:val>
                                            <p:strVal val="ppt_x"/>
                                          </p:val>
                                        </p:tav>
                                        <p:tav tm="100000">
                                          <p:val>
                                            <p:strVal val="ppt_x"/>
                                          </p:val>
                                        </p:tav>
                                      </p:tavLst>
                                    </p:anim>
                                    <p:anim calcmode="lin" valueType="num">
                                      <p:cBhvr additive="base">
                                        <p:cTn id="53" dur="3000"/>
                                        <p:tgtEl>
                                          <p:spTgt spid="9"/>
                                        </p:tgtEl>
                                        <p:attrNameLst>
                                          <p:attrName>ppt_y</p:attrName>
                                        </p:attrNameLst>
                                      </p:cBhvr>
                                      <p:tavLst>
                                        <p:tav tm="0">
                                          <p:val>
                                            <p:strVal val="ppt_y"/>
                                          </p:val>
                                        </p:tav>
                                        <p:tav tm="100000">
                                          <p:val>
                                            <p:strVal val="1+ppt_h/2"/>
                                          </p:val>
                                        </p:tav>
                                      </p:tavLst>
                                    </p:anim>
                                    <p:set>
                                      <p:cBhvr>
                                        <p:cTn id="54" dur="1" fill="hold">
                                          <p:stCondLst>
                                            <p:cond delay="2999"/>
                                          </p:stCondLst>
                                        </p:cTn>
                                        <p:tgtEl>
                                          <p:spTgt spid="9"/>
                                        </p:tgtEl>
                                        <p:attrNameLst>
                                          <p:attrName>style.visibility</p:attrName>
                                        </p:attrNameLst>
                                      </p:cBhvr>
                                      <p:to>
                                        <p:strVal val="hidden"/>
                                      </p:to>
                                    </p:set>
                                  </p:childTnLst>
                                </p:cTn>
                              </p:par>
                              <p:par>
                                <p:cTn id="55" presetID="2" presetClass="exit" presetSubtype="4" fill="hold" grpId="1" nodeType="withEffect">
                                  <p:stCondLst>
                                    <p:cond delay="0"/>
                                  </p:stCondLst>
                                  <p:childTnLst>
                                    <p:anim calcmode="lin" valueType="num">
                                      <p:cBhvr additive="base">
                                        <p:cTn id="56" dur="3000"/>
                                        <p:tgtEl>
                                          <p:spTgt spid="10"/>
                                        </p:tgtEl>
                                        <p:attrNameLst>
                                          <p:attrName>ppt_x</p:attrName>
                                        </p:attrNameLst>
                                      </p:cBhvr>
                                      <p:tavLst>
                                        <p:tav tm="0">
                                          <p:val>
                                            <p:strVal val="ppt_x"/>
                                          </p:val>
                                        </p:tav>
                                        <p:tav tm="100000">
                                          <p:val>
                                            <p:strVal val="ppt_x"/>
                                          </p:val>
                                        </p:tav>
                                      </p:tavLst>
                                    </p:anim>
                                    <p:anim calcmode="lin" valueType="num">
                                      <p:cBhvr additive="base">
                                        <p:cTn id="57" dur="3000"/>
                                        <p:tgtEl>
                                          <p:spTgt spid="10"/>
                                        </p:tgtEl>
                                        <p:attrNameLst>
                                          <p:attrName>ppt_y</p:attrName>
                                        </p:attrNameLst>
                                      </p:cBhvr>
                                      <p:tavLst>
                                        <p:tav tm="0">
                                          <p:val>
                                            <p:strVal val="ppt_y"/>
                                          </p:val>
                                        </p:tav>
                                        <p:tav tm="100000">
                                          <p:val>
                                            <p:strVal val="1+ppt_h/2"/>
                                          </p:val>
                                        </p:tav>
                                      </p:tavLst>
                                    </p:anim>
                                    <p:set>
                                      <p:cBhvr>
                                        <p:cTn id="58" dur="1" fill="hold">
                                          <p:stCondLst>
                                            <p:cond delay="2999"/>
                                          </p:stCondLst>
                                        </p:cTn>
                                        <p:tgtEl>
                                          <p:spTgt spid="10"/>
                                        </p:tgtEl>
                                        <p:attrNameLst>
                                          <p:attrName>style.visibility</p:attrName>
                                        </p:attrNameLst>
                                      </p:cBhvr>
                                      <p:to>
                                        <p:strVal val="hidden"/>
                                      </p:to>
                                    </p:set>
                                  </p:childTnLst>
                                </p:cTn>
                              </p:par>
                              <p:par>
                                <p:cTn id="59" presetID="2" presetClass="exit" presetSubtype="4" fill="hold" grpId="1" nodeType="withEffect">
                                  <p:stCondLst>
                                    <p:cond delay="0"/>
                                  </p:stCondLst>
                                  <p:childTnLst>
                                    <p:anim calcmode="lin" valueType="num">
                                      <p:cBhvr additive="base">
                                        <p:cTn id="60" dur="3000"/>
                                        <p:tgtEl>
                                          <p:spTgt spid="11"/>
                                        </p:tgtEl>
                                        <p:attrNameLst>
                                          <p:attrName>ppt_x</p:attrName>
                                        </p:attrNameLst>
                                      </p:cBhvr>
                                      <p:tavLst>
                                        <p:tav tm="0">
                                          <p:val>
                                            <p:strVal val="ppt_x"/>
                                          </p:val>
                                        </p:tav>
                                        <p:tav tm="100000">
                                          <p:val>
                                            <p:strVal val="ppt_x"/>
                                          </p:val>
                                        </p:tav>
                                      </p:tavLst>
                                    </p:anim>
                                    <p:anim calcmode="lin" valueType="num">
                                      <p:cBhvr additive="base">
                                        <p:cTn id="61" dur="3000"/>
                                        <p:tgtEl>
                                          <p:spTgt spid="11"/>
                                        </p:tgtEl>
                                        <p:attrNameLst>
                                          <p:attrName>ppt_y</p:attrName>
                                        </p:attrNameLst>
                                      </p:cBhvr>
                                      <p:tavLst>
                                        <p:tav tm="0">
                                          <p:val>
                                            <p:strVal val="ppt_y"/>
                                          </p:val>
                                        </p:tav>
                                        <p:tav tm="100000">
                                          <p:val>
                                            <p:strVal val="1+ppt_h/2"/>
                                          </p:val>
                                        </p:tav>
                                      </p:tavLst>
                                    </p:anim>
                                    <p:set>
                                      <p:cBhvr>
                                        <p:cTn id="62" dur="1" fill="hold">
                                          <p:stCondLst>
                                            <p:cond delay="2999"/>
                                          </p:stCondLst>
                                        </p:cTn>
                                        <p:tgtEl>
                                          <p:spTgt spid="11"/>
                                        </p:tgtEl>
                                        <p:attrNameLst>
                                          <p:attrName>style.visibility</p:attrName>
                                        </p:attrNameLst>
                                      </p:cBhvr>
                                      <p:to>
                                        <p:strVal val="hidden"/>
                                      </p:to>
                                    </p:set>
                                  </p:childTnLst>
                                </p:cTn>
                              </p:par>
                              <p:par>
                                <p:cTn id="63" presetID="2" presetClass="exit" presetSubtype="1" fill="hold" grpId="1" nodeType="withEffect">
                                  <p:stCondLst>
                                    <p:cond delay="0"/>
                                  </p:stCondLst>
                                  <p:childTnLst>
                                    <p:anim calcmode="lin" valueType="num">
                                      <p:cBhvr additive="base">
                                        <p:cTn id="64" dur="3000"/>
                                        <p:tgtEl>
                                          <p:spTgt spid="4"/>
                                        </p:tgtEl>
                                        <p:attrNameLst>
                                          <p:attrName>ppt_x</p:attrName>
                                        </p:attrNameLst>
                                      </p:cBhvr>
                                      <p:tavLst>
                                        <p:tav tm="0">
                                          <p:val>
                                            <p:strVal val="ppt_x"/>
                                          </p:val>
                                        </p:tav>
                                        <p:tav tm="100000">
                                          <p:val>
                                            <p:strVal val="ppt_x"/>
                                          </p:val>
                                        </p:tav>
                                      </p:tavLst>
                                    </p:anim>
                                    <p:anim calcmode="lin" valueType="num">
                                      <p:cBhvr additive="base">
                                        <p:cTn id="65" dur="3000"/>
                                        <p:tgtEl>
                                          <p:spTgt spid="4"/>
                                        </p:tgtEl>
                                        <p:attrNameLst>
                                          <p:attrName>ppt_y</p:attrName>
                                        </p:attrNameLst>
                                      </p:cBhvr>
                                      <p:tavLst>
                                        <p:tav tm="0">
                                          <p:val>
                                            <p:strVal val="ppt_y"/>
                                          </p:val>
                                        </p:tav>
                                        <p:tav tm="100000">
                                          <p:val>
                                            <p:strVal val="0-ppt_h/2"/>
                                          </p:val>
                                        </p:tav>
                                      </p:tavLst>
                                    </p:anim>
                                    <p:set>
                                      <p:cBhvr>
                                        <p:cTn id="66" dur="1" fill="hold">
                                          <p:stCondLst>
                                            <p:cond delay="2999"/>
                                          </p:stCondLst>
                                        </p:cTn>
                                        <p:tgtEl>
                                          <p:spTgt spid="4"/>
                                        </p:tgtEl>
                                        <p:attrNameLst>
                                          <p:attrName>style.visibility</p:attrName>
                                        </p:attrNameLst>
                                      </p:cBhvr>
                                      <p:to>
                                        <p:strVal val="hidden"/>
                                      </p:to>
                                    </p:set>
                                  </p:childTnLst>
                                </p:cTn>
                              </p:par>
                              <p:par>
                                <p:cTn id="67" presetID="2" presetClass="exit" presetSubtype="1" fill="hold" grpId="1" nodeType="withEffect">
                                  <p:stCondLst>
                                    <p:cond delay="0"/>
                                  </p:stCondLst>
                                  <p:childTnLst>
                                    <p:anim calcmode="lin" valueType="num">
                                      <p:cBhvr additive="base">
                                        <p:cTn id="68" dur="3000"/>
                                        <p:tgtEl>
                                          <p:spTgt spid="5"/>
                                        </p:tgtEl>
                                        <p:attrNameLst>
                                          <p:attrName>ppt_x</p:attrName>
                                        </p:attrNameLst>
                                      </p:cBhvr>
                                      <p:tavLst>
                                        <p:tav tm="0">
                                          <p:val>
                                            <p:strVal val="ppt_x"/>
                                          </p:val>
                                        </p:tav>
                                        <p:tav tm="100000">
                                          <p:val>
                                            <p:strVal val="ppt_x"/>
                                          </p:val>
                                        </p:tav>
                                      </p:tavLst>
                                    </p:anim>
                                    <p:anim calcmode="lin" valueType="num">
                                      <p:cBhvr additive="base">
                                        <p:cTn id="69" dur="3000"/>
                                        <p:tgtEl>
                                          <p:spTgt spid="5"/>
                                        </p:tgtEl>
                                        <p:attrNameLst>
                                          <p:attrName>ppt_y</p:attrName>
                                        </p:attrNameLst>
                                      </p:cBhvr>
                                      <p:tavLst>
                                        <p:tav tm="0">
                                          <p:val>
                                            <p:strVal val="ppt_y"/>
                                          </p:val>
                                        </p:tav>
                                        <p:tav tm="100000">
                                          <p:val>
                                            <p:strVal val="0-ppt_h/2"/>
                                          </p:val>
                                        </p:tav>
                                      </p:tavLst>
                                    </p:anim>
                                    <p:set>
                                      <p:cBhvr>
                                        <p:cTn id="70" dur="1" fill="hold">
                                          <p:stCondLst>
                                            <p:cond delay="2999"/>
                                          </p:stCondLst>
                                        </p:cTn>
                                        <p:tgtEl>
                                          <p:spTgt spid="5"/>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000"/>
                                        <p:tgtEl>
                                          <p:spTgt spid="6"/>
                                        </p:tgtEl>
                                        <p:attrNameLst>
                                          <p:attrName>ppt_x</p:attrName>
                                        </p:attrNameLst>
                                      </p:cBhvr>
                                      <p:tavLst>
                                        <p:tav tm="0">
                                          <p:val>
                                            <p:strVal val="ppt_x"/>
                                          </p:val>
                                        </p:tav>
                                        <p:tav tm="100000">
                                          <p:val>
                                            <p:strVal val="ppt_x"/>
                                          </p:val>
                                        </p:tav>
                                      </p:tavLst>
                                    </p:anim>
                                    <p:anim calcmode="lin" valueType="num">
                                      <p:cBhvr additive="base">
                                        <p:cTn id="73" dur="3000"/>
                                        <p:tgtEl>
                                          <p:spTgt spid="6"/>
                                        </p:tgtEl>
                                        <p:attrNameLst>
                                          <p:attrName>ppt_y</p:attrName>
                                        </p:attrNameLst>
                                      </p:cBhvr>
                                      <p:tavLst>
                                        <p:tav tm="0">
                                          <p:val>
                                            <p:strVal val="ppt_y"/>
                                          </p:val>
                                        </p:tav>
                                        <p:tav tm="100000">
                                          <p:val>
                                            <p:strVal val="0-ppt_h/2"/>
                                          </p:val>
                                        </p:tav>
                                      </p:tavLst>
                                    </p:anim>
                                    <p:set>
                                      <p:cBhvr>
                                        <p:cTn id="74" dur="1" fill="hold">
                                          <p:stCondLst>
                                            <p:cond delay="2999"/>
                                          </p:stCondLst>
                                        </p:cTn>
                                        <p:tgtEl>
                                          <p:spTgt spid="6"/>
                                        </p:tgtEl>
                                        <p:attrNameLst>
                                          <p:attrName>style.visibility</p:attrName>
                                        </p:attrNameLst>
                                      </p:cBhvr>
                                      <p:to>
                                        <p:strVal val="hidden"/>
                                      </p:to>
                                    </p:set>
                                  </p:childTnLst>
                                </p:cTn>
                              </p:par>
                              <p:par>
                                <p:cTn id="75" presetID="2" presetClass="exit" presetSubtype="1" fill="hold" grpId="1" nodeType="withEffect">
                                  <p:stCondLst>
                                    <p:cond delay="0"/>
                                  </p:stCondLst>
                                  <p:childTnLst>
                                    <p:anim calcmode="lin" valueType="num">
                                      <p:cBhvr additive="base">
                                        <p:cTn id="76" dur="3000"/>
                                        <p:tgtEl>
                                          <p:spTgt spid="7"/>
                                        </p:tgtEl>
                                        <p:attrNameLst>
                                          <p:attrName>ppt_x</p:attrName>
                                        </p:attrNameLst>
                                      </p:cBhvr>
                                      <p:tavLst>
                                        <p:tav tm="0">
                                          <p:val>
                                            <p:strVal val="ppt_x"/>
                                          </p:val>
                                        </p:tav>
                                        <p:tav tm="100000">
                                          <p:val>
                                            <p:strVal val="ppt_x"/>
                                          </p:val>
                                        </p:tav>
                                      </p:tavLst>
                                    </p:anim>
                                    <p:anim calcmode="lin" valueType="num">
                                      <p:cBhvr additive="base">
                                        <p:cTn id="77" dur="3000"/>
                                        <p:tgtEl>
                                          <p:spTgt spid="7"/>
                                        </p:tgtEl>
                                        <p:attrNameLst>
                                          <p:attrName>ppt_y</p:attrName>
                                        </p:attrNameLst>
                                      </p:cBhvr>
                                      <p:tavLst>
                                        <p:tav tm="0">
                                          <p:val>
                                            <p:strVal val="ppt_y"/>
                                          </p:val>
                                        </p:tav>
                                        <p:tav tm="100000">
                                          <p:val>
                                            <p:strVal val="0-ppt_h/2"/>
                                          </p:val>
                                        </p:tav>
                                      </p:tavLst>
                                    </p:anim>
                                    <p:set>
                                      <p:cBhvr>
                                        <p:cTn id="78" dur="1" fill="hold">
                                          <p:stCondLst>
                                            <p:cond delay="2999"/>
                                          </p:stCondLst>
                                        </p:cTn>
                                        <p:tgtEl>
                                          <p:spTgt spid="7"/>
                                        </p:tgtEl>
                                        <p:attrNameLst>
                                          <p:attrName>style.visibility</p:attrName>
                                        </p:attrNameLst>
                                      </p:cBhvr>
                                      <p:to>
                                        <p:strVal val="hidden"/>
                                      </p:to>
                                    </p:set>
                                  </p:childTnLst>
                                </p:cTn>
                              </p:par>
                              <p:par>
                                <p:cTn id="79" presetID="16" presetClass="exit" presetSubtype="42" fill="hold" grpId="1" nodeType="withEffect">
                                  <p:stCondLst>
                                    <p:cond delay="0"/>
                                  </p:stCondLst>
                                  <p:childTnLst>
                                    <p:animEffect transition="out" filter="barn(outHorizontal)">
                                      <p:cBhvr>
                                        <p:cTn id="80" dur="3000"/>
                                        <p:tgtEl>
                                          <p:spTgt spid="12"/>
                                        </p:tgtEl>
                                      </p:cBhvr>
                                    </p:animEffect>
                                    <p:set>
                                      <p:cBhvr>
                                        <p:cTn id="81" dur="1" fill="hold">
                                          <p:stCondLst>
                                            <p:cond delay="2999"/>
                                          </p:stCondLst>
                                        </p:cTn>
                                        <p:tgtEl>
                                          <p:spTgt spid="12"/>
                                        </p:tgtEl>
                                        <p:attrNameLst>
                                          <p:attrName>style.visibility</p:attrName>
                                        </p:attrNameLst>
                                      </p:cBhvr>
                                      <p:to>
                                        <p:strVal val="hidden"/>
                                      </p:to>
                                    </p:set>
                                  </p:childTnLst>
                                </p:cTn>
                              </p:par>
                              <p:par>
                                <p:cTn id="82" presetID="16" presetClass="exit" presetSubtype="42" fill="hold" grpId="1" nodeType="withEffect">
                                  <p:stCondLst>
                                    <p:cond delay="0"/>
                                  </p:stCondLst>
                                  <p:childTnLst>
                                    <p:animEffect transition="out" filter="barn(outHorizontal)">
                                      <p:cBhvr>
                                        <p:cTn id="83" dur="3000"/>
                                        <p:tgtEl>
                                          <p:spTgt spid="13"/>
                                        </p:tgtEl>
                                      </p:cBhvr>
                                    </p:animEffect>
                                    <p:set>
                                      <p:cBhvr>
                                        <p:cTn id="84" dur="1" fill="hold">
                                          <p:stCondLst>
                                            <p:cond delay="2999"/>
                                          </p:stCondLst>
                                        </p:cTn>
                                        <p:tgtEl>
                                          <p:spTgt spid="13"/>
                                        </p:tgtEl>
                                        <p:attrNameLst>
                                          <p:attrName>style.visibility</p:attrName>
                                        </p:attrNameLst>
                                      </p:cBhvr>
                                      <p:to>
                                        <p:strVal val="hidden"/>
                                      </p:to>
                                    </p:set>
                                  </p:childTnLst>
                                </p:cTn>
                              </p:par>
                              <p:par>
                                <p:cTn id="85" presetID="16" presetClass="exit" presetSubtype="42" fill="hold" grpId="1" nodeType="withEffect">
                                  <p:stCondLst>
                                    <p:cond delay="0"/>
                                  </p:stCondLst>
                                  <p:childTnLst>
                                    <p:animEffect transition="out" filter="barn(outHorizontal)">
                                      <p:cBhvr>
                                        <p:cTn id="86" dur="3000"/>
                                        <p:tgtEl>
                                          <p:spTgt spid="14"/>
                                        </p:tgtEl>
                                      </p:cBhvr>
                                    </p:animEffect>
                                    <p:set>
                                      <p:cBhvr>
                                        <p:cTn id="87" dur="1" fill="hold">
                                          <p:stCondLst>
                                            <p:cond delay="2999"/>
                                          </p:stCondLst>
                                        </p:cTn>
                                        <p:tgtEl>
                                          <p:spTgt spid="14"/>
                                        </p:tgtEl>
                                        <p:attrNameLst>
                                          <p:attrName>style.visibility</p:attrName>
                                        </p:attrNameLst>
                                      </p:cBhvr>
                                      <p:to>
                                        <p:strVal val="hidden"/>
                                      </p:to>
                                    </p:se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3000" fill="hold"/>
                                        <p:tgtEl>
                                          <p:spTgt spid="2"/>
                                        </p:tgtEl>
                                        <p:attrNameLst>
                                          <p:attrName>ppt_w</p:attrName>
                                        </p:attrNameLst>
                                      </p:cBhvr>
                                      <p:tavLst>
                                        <p:tav tm="0">
                                          <p:val>
                                            <p:strVal val="4/3*#ppt_w"/>
                                          </p:val>
                                        </p:tav>
                                        <p:tav tm="100000">
                                          <p:val>
                                            <p:strVal val="#ppt_w"/>
                                          </p:val>
                                        </p:tav>
                                      </p:tavLst>
                                    </p:anim>
                                    <p:anim calcmode="lin" valueType="num">
                                      <p:cBhvr>
                                        <p:cTn id="91" dur="3000" fill="hold"/>
                                        <p:tgtEl>
                                          <p:spTgt spid="2"/>
                                        </p:tgtEl>
                                        <p:attrNameLst>
                                          <p:attrName>ppt_h</p:attrName>
                                        </p:attrNameLst>
                                      </p:cBhvr>
                                      <p:tavLst>
                                        <p:tav tm="0">
                                          <p:val>
                                            <p:strVal val="4/3*#ppt_h"/>
                                          </p:val>
                                        </p:tav>
                                        <p:tav tm="100000">
                                          <p:val>
                                            <p:strVal val="#ppt_h"/>
                                          </p:val>
                                        </p:tav>
                                      </p:tavLst>
                                    </p:anim>
                                  </p:childTnLst>
                                </p:cTn>
                              </p:par>
                              <p:par>
                                <p:cTn id="92" presetID="16" presetClass="entr" presetSubtype="4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arn(outHorizontal)">
                                      <p:cBhvr>
                                        <p:cTn id="94" dur="3000"/>
                                        <p:tgtEl>
                                          <p:spTgt spid="2"/>
                                        </p:tgtEl>
                                      </p:cBhvr>
                                    </p:animEffect>
                                  </p:childTnLst>
                                </p:cTn>
                              </p:par>
                            </p:childTnLst>
                          </p:cTn>
                        </p:par>
                        <p:par>
                          <p:cTn id="95" fill="hold">
                            <p:stCondLst>
                              <p:cond delay="6000"/>
                            </p:stCondLst>
                            <p:childTnLst>
                              <p:par>
                                <p:cTn id="96" presetID="31" presetClass="entr" presetSubtype="0" fill="hold" nodeType="afterEffect">
                                  <p:stCondLst>
                                    <p:cond delay="0"/>
                                  </p:stCondLst>
                                  <p:iterate type="lt">
                                    <p:tmPct val="5000"/>
                                  </p:iterate>
                                  <p:childTnLst>
                                    <p:set>
                                      <p:cBhvr>
                                        <p:cTn id="97" dur="1" fill="hold">
                                          <p:stCondLst>
                                            <p:cond delay="0"/>
                                          </p:stCondLst>
                                        </p:cTn>
                                        <p:tgtEl>
                                          <p:spTgt spid="17"/>
                                        </p:tgtEl>
                                        <p:attrNameLst>
                                          <p:attrName>style.visibility</p:attrName>
                                        </p:attrNameLst>
                                      </p:cBhvr>
                                      <p:to>
                                        <p:strVal val="visible"/>
                                      </p:to>
                                    </p:set>
                                    <p:anim calcmode="lin" valueType="num">
                                      <p:cBhvr>
                                        <p:cTn id="98" dur="3000" fill="hold"/>
                                        <p:tgtEl>
                                          <p:spTgt spid="17"/>
                                        </p:tgtEl>
                                        <p:attrNameLst>
                                          <p:attrName>ppt_w</p:attrName>
                                        </p:attrNameLst>
                                      </p:cBhvr>
                                      <p:tavLst>
                                        <p:tav tm="0">
                                          <p:val>
                                            <p:fltVal val="0"/>
                                          </p:val>
                                        </p:tav>
                                        <p:tav tm="100000">
                                          <p:val>
                                            <p:strVal val="#ppt_w"/>
                                          </p:val>
                                        </p:tav>
                                      </p:tavLst>
                                    </p:anim>
                                    <p:anim calcmode="lin" valueType="num">
                                      <p:cBhvr>
                                        <p:cTn id="99" dur="3000" fill="hold"/>
                                        <p:tgtEl>
                                          <p:spTgt spid="17"/>
                                        </p:tgtEl>
                                        <p:attrNameLst>
                                          <p:attrName>ppt_h</p:attrName>
                                        </p:attrNameLst>
                                      </p:cBhvr>
                                      <p:tavLst>
                                        <p:tav tm="0">
                                          <p:val>
                                            <p:fltVal val="0"/>
                                          </p:val>
                                        </p:tav>
                                        <p:tav tm="100000">
                                          <p:val>
                                            <p:strVal val="#ppt_h"/>
                                          </p:val>
                                        </p:tav>
                                      </p:tavLst>
                                    </p:anim>
                                    <p:anim calcmode="lin" valueType="num">
                                      <p:cBhvr>
                                        <p:cTn id="100" dur="3000" fill="hold"/>
                                        <p:tgtEl>
                                          <p:spTgt spid="17"/>
                                        </p:tgtEl>
                                        <p:attrNameLst>
                                          <p:attrName>style.rotation</p:attrName>
                                        </p:attrNameLst>
                                      </p:cBhvr>
                                      <p:tavLst>
                                        <p:tav tm="0">
                                          <p:val>
                                            <p:fltVal val="90"/>
                                          </p:val>
                                        </p:tav>
                                        <p:tav tm="100000">
                                          <p:val>
                                            <p:fltVal val="0"/>
                                          </p:val>
                                        </p:tav>
                                      </p:tavLst>
                                    </p:anim>
                                    <p:animEffect transition="in" filter="fade">
                                      <p:cBhvr>
                                        <p:cTn id="101" dur="3000"/>
                                        <p:tgtEl>
                                          <p:spTgt spid="17"/>
                                        </p:tgtEl>
                                      </p:cBhvr>
                                    </p:animEffect>
                                  </p:childTnLst>
                                </p:cTn>
                              </p:par>
                            </p:childTnLst>
                          </p:cTn>
                        </p:par>
                        <p:par>
                          <p:cTn id="102" fill="hold">
                            <p:stCondLst>
                              <p:cond delay="9000"/>
                            </p:stCondLst>
                            <p:childTnLst>
                              <p:par>
                                <p:cTn id="103" presetID="31" presetClass="entr" presetSubtype="0" fill="hold" nodeType="afterEffect">
                                  <p:stCondLst>
                                    <p:cond delay="0"/>
                                  </p:stCondLst>
                                  <p:iterate type="lt">
                                    <p:tmPct val="5000"/>
                                  </p:iterate>
                                  <p:childTnLst>
                                    <p:set>
                                      <p:cBhvr>
                                        <p:cTn id="104" dur="1" fill="hold">
                                          <p:stCondLst>
                                            <p:cond delay="0"/>
                                          </p:stCondLst>
                                        </p:cTn>
                                        <p:tgtEl>
                                          <p:spTgt spid="18"/>
                                        </p:tgtEl>
                                        <p:attrNameLst>
                                          <p:attrName>style.visibility</p:attrName>
                                        </p:attrNameLst>
                                      </p:cBhvr>
                                      <p:to>
                                        <p:strVal val="visible"/>
                                      </p:to>
                                    </p:set>
                                    <p:anim calcmode="lin" valueType="num">
                                      <p:cBhvr>
                                        <p:cTn id="105" dur="3000" fill="hold"/>
                                        <p:tgtEl>
                                          <p:spTgt spid="18"/>
                                        </p:tgtEl>
                                        <p:attrNameLst>
                                          <p:attrName>ppt_w</p:attrName>
                                        </p:attrNameLst>
                                      </p:cBhvr>
                                      <p:tavLst>
                                        <p:tav tm="0">
                                          <p:val>
                                            <p:fltVal val="0"/>
                                          </p:val>
                                        </p:tav>
                                        <p:tav tm="100000">
                                          <p:val>
                                            <p:strVal val="#ppt_w"/>
                                          </p:val>
                                        </p:tav>
                                      </p:tavLst>
                                    </p:anim>
                                    <p:anim calcmode="lin" valueType="num">
                                      <p:cBhvr>
                                        <p:cTn id="106" dur="3000" fill="hold"/>
                                        <p:tgtEl>
                                          <p:spTgt spid="18"/>
                                        </p:tgtEl>
                                        <p:attrNameLst>
                                          <p:attrName>ppt_h</p:attrName>
                                        </p:attrNameLst>
                                      </p:cBhvr>
                                      <p:tavLst>
                                        <p:tav tm="0">
                                          <p:val>
                                            <p:fltVal val="0"/>
                                          </p:val>
                                        </p:tav>
                                        <p:tav tm="100000">
                                          <p:val>
                                            <p:strVal val="#ppt_h"/>
                                          </p:val>
                                        </p:tav>
                                      </p:tavLst>
                                    </p:anim>
                                    <p:anim calcmode="lin" valueType="num">
                                      <p:cBhvr>
                                        <p:cTn id="107" dur="3000" fill="hold"/>
                                        <p:tgtEl>
                                          <p:spTgt spid="18"/>
                                        </p:tgtEl>
                                        <p:attrNameLst>
                                          <p:attrName>style.rotation</p:attrName>
                                        </p:attrNameLst>
                                      </p:cBhvr>
                                      <p:tavLst>
                                        <p:tav tm="0">
                                          <p:val>
                                            <p:fltVal val="90"/>
                                          </p:val>
                                        </p:tav>
                                        <p:tav tm="100000">
                                          <p:val>
                                            <p:fltVal val="0"/>
                                          </p:val>
                                        </p:tav>
                                      </p:tavLst>
                                    </p:anim>
                                    <p:animEffect transition="in" filter="fade">
                                      <p:cBhvr>
                                        <p:cTn id="108" dur="3000"/>
                                        <p:tgtEl>
                                          <p:spTgt spid="18"/>
                                        </p:tgtEl>
                                      </p:cBhvr>
                                    </p:animEffect>
                                  </p:childTnLst>
                                </p:cTn>
                              </p:par>
                            </p:childTnLst>
                          </p:cTn>
                        </p:par>
                        <p:par>
                          <p:cTn id="109" fill="hold">
                            <p:stCondLst>
                              <p:cond delay="12000"/>
                            </p:stCondLst>
                            <p:childTnLst>
                              <p:par>
                                <p:cTn id="110" presetID="31" presetClass="entr" presetSubtype="0" fill="hold" nodeType="afterEffect">
                                  <p:stCondLst>
                                    <p:cond delay="0"/>
                                  </p:stCondLst>
                                  <p:iterate type="lt">
                                    <p:tmPct val="5000"/>
                                  </p:iterate>
                                  <p:childTnLst>
                                    <p:set>
                                      <p:cBhvr>
                                        <p:cTn id="111" dur="1" fill="hold">
                                          <p:stCondLst>
                                            <p:cond delay="0"/>
                                          </p:stCondLst>
                                        </p:cTn>
                                        <p:tgtEl>
                                          <p:spTgt spid="27"/>
                                        </p:tgtEl>
                                        <p:attrNameLst>
                                          <p:attrName>style.visibility</p:attrName>
                                        </p:attrNameLst>
                                      </p:cBhvr>
                                      <p:to>
                                        <p:strVal val="visible"/>
                                      </p:to>
                                    </p:set>
                                    <p:anim calcmode="lin" valueType="num">
                                      <p:cBhvr>
                                        <p:cTn id="112" dur="3000" fill="hold"/>
                                        <p:tgtEl>
                                          <p:spTgt spid="27"/>
                                        </p:tgtEl>
                                        <p:attrNameLst>
                                          <p:attrName>ppt_w</p:attrName>
                                        </p:attrNameLst>
                                      </p:cBhvr>
                                      <p:tavLst>
                                        <p:tav tm="0">
                                          <p:val>
                                            <p:fltVal val="0"/>
                                          </p:val>
                                        </p:tav>
                                        <p:tav tm="100000">
                                          <p:val>
                                            <p:strVal val="#ppt_w"/>
                                          </p:val>
                                        </p:tav>
                                      </p:tavLst>
                                    </p:anim>
                                    <p:anim calcmode="lin" valueType="num">
                                      <p:cBhvr>
                                        <p:cTn id="113" dur="3000" fill="hold"/>
                                        <p:tgtEl>
                                          <p:spTgt spid="27"/>
                                        </p:tgtEl>
                                        <p:attrNameLst>
                                          <p:attrName>ppt_h</p:attrName>
                                        </p:attrNameLst>
                                      </p:cBhvr>
                                      <p:tavLst>
                                        <p:tav tm="0">
                                          <p:val>
                                            <p:fltVal val="0"/>
                                          </p:val>
                                        </p:tav>
                                        <p:tav tm="100000">
                                          <p:val>
                                            <p:strVal val="#ppt_h"/>
                                          </p:val>
                                        </p:tav>
                                      </p:tavLst>
                                    </p:anim>
                                    <p:anim calcmode="lin" valueType="num">
                                      <p:cBhvr>
                                        <p:cTn id="114" dur="3000" fill="hold"/>
                                        <p:tgtEl>
                                          <p:spTgt spid="27"/>
                                        </p:tgtEl>
                                        <p:attrNameLst>
                                          <p:attrName>style.rotation</p:attrName>
                                        </p:attrNameLst>
                                      </p:cBhvr>
                                      <p:tavLst>
                                        <p:tav tm="0">
                                          <p:val>
                                            <p:fltVal val="90"/>
                                          </p:val>
                                        </p:tav>
                                        <p:tav tm="100000">
                                          <p:val>
                                            <p:fltVal val="0"/>
                                          </p:val>
                                        </p:tav>
                                      </p:tavLst>
                                    </p:anim>
                                    <p:animEffect transition="in" filter="fade">
                                      <p:cBhvr>
                                        <p:cTn id="115" dur="3000"/>
                                        <p:tgtEl>
                                          <p:spTgt spid="27"/>
                                        </p:tgtEl>
                                      </p:cBhvr>
                                    </p:animEffect>
                                  </p:childTnLst>
                                </p:cTn>
                              </p:par>
                            </p:childTnLst>
                          </p:cTn>
                        </p:par>
                        <p:par>
                          <p:cTn id="116" fill="hold">
                            <p:stCondLst>
                              <p:cond delay="15000"/>
                            </p:stCondLst>
                            <p:childTnLst>
                              <p:par>
                                <p:cTn id="117" presetID="31" presetClass="entr" presetSubtype="0" fill="hold" nodeType="afterEffect">
                                  <p:stCondLst>
                                    <p:cond delay="0"/>
                                  </p:stCondLst>
                                  <p:iterate type="lt">
                                    <p:tmPct val="5000"/>
                                  </p:iterate>
                                  <p:childTnLst>
                                    <p:set>
                                      <p:cBhvr>
                                        <p:cTn id="118" dur="1" fill="hold">
                                          <p:stCondLst>
                                            <p:cond delay="0"/>
                                          </p:stCondLst>
                                        </p:cTn>
                                        <p:tgtEl>
                                          <p:spTgt spid="29"/>
                                        </p:tgtEl>
                                        <p:attrNameLst>
                                          <p:attrName>style.visibility</p:attrName>
                                        </p:attrNameLst>
                                      </p:cBhvr>
                                      <p:to>
                                        <p:strVal val="visible"/>
                                      </p:to>
                                    </p:set>
                                    <p:anim calcmode="lin" valueType="num">
                                      <p:cBhvr>
                                        <p:cTn id="119" dur="3000" fill="hold"/>
                                        <p:tgtEl>
                                          <p:spTgt spid="29"/>
                                        </p:tgtEl>
                                        <p:attrNameLst>
                                          <p:attrName>ppt_w</p:attrName>
                                        </p:attrNameLst>
                                      </p:cBhvr>
                                      <p:tavLst>
                                        <p:tav tm="0">
                                          <p:val>
                                            <p:fltVal val="0"/>
                                          </p:val>
                                        </p:tav>
                                        <p:tav tm="100000">
                                          <p:val>
                                            <p:strVal val="#ppt_w"/>
                                          </p:val>
                                        </p:tav>
                                      </p:tavLst>
                                    </p:anim>
                                    <p:anim calcmode="lin" valueType="num">
                                      <p:cBhvr>
                                        <p:cTn id="120" dur="3000" fill="hold"/>
                                        <p:tgtEl>
                                          <p:spTgt spid="29"/>
                                        </p:tgtEl>
                                        <p:attrNameLst>
                                          <p:attrName>ppt_h</p:attrName>
                                        </p:attrNameLst>
                                      </p:cBhvr>
                                      <p:tavLst>
                                        <p:tav tm="0">
                                          <p:val>
                                            <p:fltVal val="0"/>
                                          </p:val>
                                        </p:tav>
                                        <p:tav tm="100000">
                                          <p:val>
                                            <p:strVal val="#ppt_h"/>
                                          </p:val>
                                        </p:tav>
                                      </p:tavLst>
                                    </p:anim>
                                    <p:anim calcmode="lin" valueType="num">
                                      <p:cBhvr>
                                        <p:cTn id="121" dur="3000" fill="hold"/>
                                        <p:tgtEl>
                                          <p:spTgt spid="29"/>
                                        </p:tgtEl>
                                        <p:attrNameLst>
                                          <p:attrName>style.rotation</p:attrName>
                                        </p:attrNameLst>
                                      </p:cBhvr>
                                      <p:tavLst>
                                        <p:tav tm="0">
                                          <p:val>
                                            <p:fltVal val="90"/>
                                          </p:val>
                                        </p:tav>
                                        <p:tav tm="100000">
                                          <p:val>
                                            <p:fltVal val="0"/>
                                          </p:val>
                                        </p:tav>
                                      </p:tavLst>
                                    </p:anim>
                                    <p:animEffect transition="in" filter="fade">
                                      <p:cBhvr>
                                        <p:cTn id="122" dur="3000"/>
                                        <p:tgtEl>
                                          <p:spTgt spid="29"/>
                                        </p:tgtEl>
                                      </p:cBhvr>
                                    </p:animEffect>
                                  </p:childTnLst>
                                </p:cTn>
                              </p:par>
                            </p:childTnLst>
                          </p:cTn>
                        </p:par>
                        <p:par>
                          <p:cTn id="123" fill="hold">
                            <p:stCondLst>
                              <p:cond delay="18000"/>
                            </p:stCondLst>
                            <p:childTnLst>
                              <p:par>
                                <p:cTn id="124" presetID="23" presetClass="entr" presetSubtype="36" fill="hold" nodeType="afterEffect">
                                  <p:stCondLst>
                                    <p:cond delay="0"/>
                                  </p:stCondLst>
                                  <p:childTnLst>
                                    <p:set>
                                      <p:cBhvr>
                                        <p:cTn id="125" dur="1" fill="hold">
                                          <p:stCondLst>
                                            <p:cond delay="0"/>
                                          </p:stCondLst>
                                        </p:cTn>
                                        <p:tgtEl>
                                          <p:spTgt spid="31746"/>
                                        </p:tgtEl>
                                        <p:attrNameLst>
                                          <p:attrName>style.visibility</p:attrName>
                                        </p:attrNameLst>
                                      </p:cBhvr>
                                      <p:to>
                                        <p:strVal val="visible"/>
                                      </p:to>
                                    </p:set>
                                    <p:anim calcmode="lin" valueType="num">
                                      <p:cBhvr>
                                        <p:cTn id="126" dur="2000" fill="hold"/>
                                        <p:tgtEl>
                                          <p:spTgt spid="31746"/>
                                        </p:tgtEl>
                                        <p:attrNameLst>
                                          <p:attrName>ppt_w</p:attrName>
                                        </p:attrNameLst>
                                      </p:cBhvr>
                                      <p:tavLst>
                                        <p:tav tm="0">
                                          <p:val>
                                            <p:strVal val="(6*min(max(#ppt_w*#ppt_h,.3),1)-7.4)/-.7*#ppt_w"/>
                                          </p:val>
                                        </p:tav>
                                        <p:tav tm="100000">
                                          <p:val>
                                            <p:strVal val="#ppt_w"/>
                                          </p:val>
                                        </p:tav>
                                      </p:tavLst>
                                    </p:anim>
                                    <p:anim calcmode="lin" valueType="num">
                                      <p:cBhvr>
                                        <p:cTn id="127" dur="2000" fill="hold"/>
                                        <p:tgtEl>
                                          <p:spTgt spid="31746"/>
                                        </p:tgtEl>
                                        <p:attrNameLst>
                                          <p:attrName>ppt_h</p:attrName>
                                        </p:attrNameLst>
                                      </p:cBhvr>
                                      <p:tavLst>
                                        <p:tav tm="0">
                                          <p:val>
                                            <p:strVal val="(6*min(max(#ppt_w*#ppt_h,.3),1)-7.4)/-.7*#ppt_h"/>
                                          </p:val>
                                        </p:tav>
                                        <p:tav tm="100000">
                                          <p:val>
                                            <p:strVal val="#ppt_h"/>
                                          </p:val>
                                        </p:tav>
                                      </p:tavLst>
                                    </p:anim>
                                    <p:anim calcmode="lin" valueType="num">
                                      <p:cBhvr>
                                        <p:cTn id="128" dur="2000" fill="hold"/>
                                        <p:tgtEl>
                                          <p:spTgt spid="31746"/>
                                        </p:tgtEl>
                                        <p:attrNameLst>
                                          <p:attrName>ppt_x</p:attrName>
                                        </p:attrNameLst>
                                      </p:cBhvr>
                                      <p:tavLst>
                                        <p:tav tm="0">
                                          <p:val>
                                            <p:fltVal val="0.5"/>
                                          </p:val>
                                        </p:tav>
                                        <p:tav tm="100000">
                                          <p:val>
                                            <p:strVal val="#ppt_x"/>
                                          </p:val>
                                        </p:tav>
                                      </p:tavLst>
                                    </p:anim>
                                    <p:anim calcmode="lin" valueType="num">
                                      <p:cBhvr>
                                        <p:cTn id="129" dur="2000" fill="hold"/>
                                        <p:tgtEl>
                                          <p:spTgt spid="31746"/>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bg2">
                <a:lumMod val="50000"/>
                <a:shade val="67500"/>
                <a:satMod val="115000"/>
              </a:schemeClr>
            </a:gs>
            <a:gs pos="100000">
              <a:schemeClr val="bg2">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633313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Cheurón"/>
          <p:cNvSpPr/>
          <p:nvPr/>
        </p:nvSpPr>
        <p:spPr>
          <a:xfrm rot="16200000">
            <a:off x="714373" y="-714373"/>
            <a:ext cx="857238" cy="228598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036092" y="-750108"/>
            <a:ext cx="857238" cy="235745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5322108" y="-678670"/>
            <a:ext cx="857238" cy="2214578"/>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7572389" y="-714373"/>
            <a:ext cx="857238" cy="2285984"/>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714373" y="-178606"/>
            <a:ext cx="857238" cy="228598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036092" y="-214341"/>
            <a:ext cx="857238" cy="235745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5322108" y="-142903"/>
            <a:ext cx="857238" cy="2214578"/>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7572389" y="-178606"/>
            <a:ext cx="857238" cy="2285984"/>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714373" y="357179"/>
            <a:ext cx="857238" cy="228598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036092" y="321444"/>
            <a:ext cx="857238" cy="235745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5322108" y="392882"/>
            <a:ext cx="857238" cy="2214578"/>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572389" y="357179"/>
            <a:ext cx="857238" cy="2285984"/>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14373" y="785807"/>
            <a:ext cx="857238" cy="228598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3036092" y="750072"/>
            <a:ext cx="857238" cy="235745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5322108" y="821510"/>
            <a:ext cx="857238" cy="2214578"/>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572389" y="785807"/>
            <a:ext cx="857238" cy="2285984"/>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14373" y="1214453"/>
            <a:ext cx="857238" cy="228598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3036092" y="1178718"/>
            <a:ext cx="857238" cy="235745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5322108" y="1250156"/>
            <a:ext cx="857238" cy="2214578"/>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572389" y="1214453"/>
            <a:ext cx="857238" cy="2285984"/>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14373" y="1750220"/>
            <a:ext cx="857238" cy="228598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3036092" y="1714485"/>
            <a:ext cx="857238" cy="235745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5322108" y="1785923"/>
            <a:ext cx="857238" cy="2214578"/>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572389" y="1750220"/>
            <a:ext cx="857238" cy="2285984"/>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14373" y="2286005"/>
            <a:ext cx="857238" cy="228598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3036092" y="2250270"/>
            <a:ext cx="857238" cy="235745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16200000">
            <a:off x="5322108" y="2321708"/>
            <a:ext cx="857238" cy="2214578"/>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16200000">
            <a:off x="7572389" y="2286005"/>
            <a:ext cx="857238" cy="2285984"/>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714373" y="2714633"/>
            <a:ext cx="857238" cy="228598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6200000">
            <a:off x="3036092" y="2678898"/>
            <a:ext cx="857238" cy="235745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16200000">
            <a:off x="5322108" y="2750336"/>
            <a:ext cx="857238" cy="2214578"/>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16200000">
            <a:off x="7572389" y="2714633"/>
            <a:ext cx="857238" cy="2285984"/>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16200000">
            <a:off x="714373" y="3143261"/>
            <a:ext cx="857238" cy="228598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6200000">
            <a:off x="3036092" y="3107526"/>
            <a:ext cx="857238" cy="235745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5322108" y="3178964"/>
            <a:ext cx="857238" cy="2214578"/>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16200000">
            <a:off x="7572389" y="3143261"/>
            <a:ext cx="857238" cy="2285984"/>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16200000">
            <a:off x="714373" y="3571880"/>
            <a:ext cx="857238" cy="228598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3036092" y="3536145"/>
            <a:ext cx="857238" cy="2357454"/>
          </a:xfrm>
          <a:prstGeom prst="chevron">
            <a:avLst>
              <a:gd name="adj" fmla="val 69400"/>
            </a:avLst>
          </a:prstGeom>
          <a:gradFill flip="none" rotWithShape="1">
            <a:gsLst>
              <a:gs pos="17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16200000">
            <a:off x="5322108" y="3607583"/>
            <a:ext cx="857238" cy="2214578"/>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6200000">
            <a:off x="7572389" y="3571880"/>
            <a:ext cx="857238" cy="2285984"/>
          </a:xfrm>
          <a:prstGeom prst="chevron">
            <a:avLst>
              <a:gd name="adj" fmla="val 69400"/>
            </a:avLst>
          </a:prstGeom>
          <a:gradFill flip="none" rotWithShape="1">
            <a:gsLst>
              <a:gs pos="16000">
                <a:schemeClr val="bg1"/>
              </a:gs>
              <a:gs pos="50000">
                <a:schemeClr val="bg2">
                  <a:lumMod val="25000"/>
                  <a:shade val="67500"/>
                  <a:satMod val="115000"/>
                </a:schemeClr>
              </a:gs>
              <a:gs pos="100000">
                <a:schemeClr val="bg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3" presetClass="entr" presetSubtype="5" fill="hold" grpId="1"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vertical)">
                                      <p:cBhvr>
                                        <p:cTn id="23" dur="3000"/>
                                        <p:tgtEl>
                                          <p:spTgt spid="5"/>
                                        </p:tgtEl>
                                      </p:cBhvr>
                                    </p:animEffect>
                                  </p:childTnLst>
                                </p:cTn>
                              </p:par>
                              <p:par>
                                <p:cTn id="24" presetID="3" presetClass="entr" presetSubtype="5"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linds(vertical)">
                                      <p:cBhvr>
                                        <p:cTn id="26" dur="3000"/>
                                        <p:tgtEl>
                                          <p:spTgt spid="6"/>
                                        </p:tgtEl>
                                      </p:cBhvr>
                                    </p:animEffect>
                                  </p:childTnLst>
                                </p:cTn>
                              </p:par>
                              <p:par>
                                <p:cTn id="27" presetID="3" presetClass="entr" presetSubtype="5" fill="hold" grpId="1"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linds(vertical)">
                                      <p:cBhvr>
                                        <p:cTn id="29" dur="3000"/>
                                        <p:tgtEl>
                                          <p:spTgt spid="7"/>
                                        </p:tgtEl>
                                      </p:cBhvr>
                                    </p:animEffect>
                                  </p:childTnLst>
                                </p:cTn>
                              </p:par>
                              <p:par>
                                <p:cTn id="30" presetID="3" presetClass="entr" presetSubtype="5" fill="hold" grpId="1"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vertical)">
                                      <p:cBhvr>
                                        <p:cTn id="32" dur="3000"/>
                                        <p:tgtEl>
                                          <p:spTgt spid="8"/>
                                        </p:tgtEl>
                                      </p:cBhvr>
                                    </p:animEffect>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ppt_x"/>
                                          </p:val>
                                        </p:tav>
                                        <p:tav tm="100000">
                                          <p:val>
                                            <p:strVal val="#ppt_x"/>
                                          </p:val>
                                        </p:tav>
                                      </p:tavLst>
                                    </p:anim>
                                    <p:anim calcmode="lin" valueType="num">
                                      <p:cBhvr additive="base">
                                        <p:cTn id="36" dur="3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ppt_x"/>
                                          </p:val>
                                        </p:tav>
                                        <p:tav tm="100000">
                                          <p:val>
                                            <p:strVal val="#ppt_x"/>
                                          </p:val>
                                        </p:tav>
                                      </p:tavLst>
                                    </p:anim>
                                    <p:anim calcmode="lin" valueType="num">
                                      <p:cBhvr additive="base">
                                        <p:cTn id="44" dur="3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ppt_x"/>
                                          </p:val>
                                        </p:tav>
                                        <p:tav tm="100000">
                                          <p:val>
                                            <p:strVal val="#ppt_x"/>
                                          </p:val>
                                        </p:tav>
                                      </p:tavLst>
                                    </p:anim>
                                    <p:anim calcmode="lin" valueType="num">
                                      <p:cBhvr additive="base">
                                        <p:cTn id="48" dur="3000" fill="hold"/>
                                        <p:tgtEl>
                                          <p:spTgt spid="12"/>
                                        </p:tgtEl>
                                        <p:attrNameLst>
                                          <p:attrName>ppt_y</p:attrName>
                                        </p:attrNameLst>
                                      </p:cBhvr>
                                      <p:tavLst>
                                        <p:tav tm="0">
                                          <p:val>
                                            <p:strVal val="1+#ppt_h/2"/>
                                          </p:val>
                                        </p:tav>
                                        <p:tav tm="100000">
                                          <p:val>
                                            <p:strVal val="#ppt_y"/>
                                          </p:val>
                                        </p:tav>
                                      </p:tavLst>
                                    </p:anim>
                                  </p:childTnLst>
                                </p:cTn>
                              </p:par>
                              <p:par>
                                <p:cTn id="49" presetID="3" presetClass="entr" presetSubtype="5" fill="hold" grpId="1"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linds(vertical)">
                                      <p:cBhvr>
                                        <p:cTn id="51" dur="3000"/>
                                        <p:tgtEl>
                                          <p:spTgt spid="9"/>
                                        </p:tgtEl>
                                      </p:cBhvr>
                                    </p:animEffect>
                                  </p:childTnLst>
                                </p:cTn>
                              </p:par>
                              <p:par>
                                <p:cTn id="52" presetID="3" presetClass="entr" presetSubtype="5"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linds(vertical)">
                                      <p:cBhvr>
                                        <p:cTn id="54" dur="3000"/>
                                        <p:tgtEl>
                                          <p:spTgt spid="10"/>
                                        </p:tgtEl>
                                      </p:cBhvr>
                                    </p:animEffect>
                                  </p:childTnLst>
                                </p:cTn>
                              </p:par>
                              <p:par>
                                <p:cTn id="55" presetID="3" presetClass="entr" presetSubtype="5"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linds(vertical)">
                                      <p:cBhvr>
                                        <p:cTn id="57" dur="3000"/>
                                        <p:tgtEl>
                                          <p:spTgt spid="11"/>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linds(vertical)">
                                      <p:cBhvr>
                                        <p:cTn id="60" dur="3000"/>
                                        <p:tgtEl>
                                          <p:spTgt spid="12"/>
                                        </p:tgtEl>
                                      </p:cBhvr>
                                    </p:animEffect>
                                  </p:childTnLst>
                                </p:cTn>
                              </p:par>
                              <p:par>
                                <p:cTn id="61" presetID="2" presetClass="entr" presetSubtype="4"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3000" fill="hold"/>
                                        <p:tgtEl>
                                          <p:spTgt spid="13"/>
                                        </p:tgtEl>
                                        <p:attrNameLst>
                                          <p:attrName>ppt_x</p:attrName>
                                        </p:attrNameLst>
                                      </p:cBhvr>
                                      <p:tavLst>
                                        <p:tav tm="0">
                                          <p:val>
                                            <p:strVal val="#ppt_x"/>
                                          </p:val>
                                        </p:tav>
                                        <p:tav tm="100000">
                                          <p:val>
                                            <p:strVal val="#ppt_x"/>
                                          </p:val>
                                        </p:tav>
                                      </p:tavLst>
                                    </p:anim>
                                    <p:anim calcmode="lin" valueType="num">
                                      <p:cBhvr additive="base">
                                        <p:cTn id="64" dur="3000" fill="hold"/>
                                        <p:tgtEl>
                                          <p:spTgt spid="1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3000" fill="hold"/>
                                        <p:tgtEl>
                                          <p:spTgt spid="14"/>
                                        </p:tgtEl>
                                        <p:attrNameLst>
                                          <p:attrName>ppt_x</p:attrName>
                                        </p:attrNameLst>
                                      </p:cBhvr>
                                      <p:tavLst>
                                        <p:tav tm="0">
                                          <p:val>
                                            <p:strVal val="#ppt_x"/>
                                          </p:val>
                                        </p:tav>
                                        <p:tav tm="100000">
                                          <p:val>
                                            <p:strVal val="#ppt_x"/>
                                          </p:val>
                                        </p:tav>
                                      </p:tavLst>
                                    </p:anim>
                                    <p:anim calcmode="lin" valueType="num">
                                      <p:cBhvr additive="base">
                                        <p:cTn id="68" dur="3000" fill="hold"/>
                                        <p:tgtEl>
                                          <p:spTgt spid="1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additive="base">
                                        <p:cTn id="71" dur="3000" fill="hold"/>
                                        <p:tgtEl>
                                          <p:spTgt spid="15"/>
                                        </p:tgtEl>
                                        <p:attrNameLst>
                                          <p:attrName>ppt_x</p:attrName>
                                        </p:attrNameLst>
                                      </p:cBhvr>
                                      <p:tavLst>
                                        <p:tav tm="0">
                                          <p:val>
                                            <p:strVal val="#ppt_x"/>
                                          </p:val>
                                        </p:tav>
                                        <p:tav tm="100000">
                                          <p:val>
                                            <p:strVal val="#ppt_x"/>
                                          </p:val>
                                        </p:tav>
                                      </p:tavLst>
                                    </p:anim>
                                    <p:anim calcmode="lin" valueType="num">
                                      <p:cBhvr additive="base">
                                        <p:cTn id="72" dur="3000" fill="hold"/>
                                        <p:tgtEl>
                                          <p:spTgt spid="15"/>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3000" fill="hold"/>
                                        <p:tgtEl>
                                          <p:spTgt spid="16"/>
                                        </p:tgtEl>
                                        <p:attrNameLst>
                                          <p:attrName>ppt_x</p:attrName>
                                        </p:attrNameLst>
                                      </p:cBhvr>
                                      <p:tavLst>
                                        <p:tav tm="0">
                                          <p:val>
                                            <p:strVal val="#ppt_x"/>
                                          </p:val>
                                        </p:tav>
                                        <p:tav tm="100000">
                                          <p:val>
                                            <p:strVal val="#ppt_x"/>
                                          </p:val>
                                        </p:tav>
                                      </p:tavLst>
                                    </p:anim>
                                    <p:anim calcmode="lin" valueType="num">
                                      <p:cBhvr additive="base">
                                        <p:cTn id="76" dur="3000" fill="hold"/>
                                        <p:tgtEl>
                                          <p:spTgt spid="16"/>
                                        </p:tgtEl>
                                        <p:attrNameLst>
                                          <p:attrName>ppt_y</p:attrName>
                                        </p:attrNameLst>
                                      </p:cBhvr>
                                      <p:tavLst>
                                        <p:tav tm="0">
                                          <p:val>
                                            <p:strVal val="1+#ppt_h/2"/>
                                          </p:val>
                                        </p:tav>
                                        <p:tav tm="100000">
                                          <p:val>
                                            <p:strVal val="#ppt_y"/>
                                          </p:val>
                                        </p:tav>
                                      </p:tavLst>
                                    </p:anim>
                                  </p:childTnLst>
                                </p:cTn>
                              </p:par>
                              <p:par>
                                <p:cTn id="77" presetID="3" presetClass="entr" presetSubtype="5"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linds(vertical)">
                                      <p:cBhvr>
                                        <p:cTn id="79" dur="3000"/>
                                        <p:tgtEl>
                                          <p:spTgt spid="13"/>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blinds(vertical)">
                                      <p:cBhvr>
                                        <p:cTn id="82" dur="3000"/>
                                        <p:tgtEl>
                                          <p:spTgt spid="14"/>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blinds(vertical)">
                                      <p:cBhvr>
                                        <p:cTn id="85" dur="3000"/>
                                        <p:tgtEl>
                                          <p:spTgt spid="15"/>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blinds(vertical)">
                                      <p:cBhvr>
                                        <p:cTn id="88" dur="3000"/>
                                        <p:tgtEl>
                                          <p:spTgt spid="16"/>
                                        </p:tgtEl>
                                      </p:cBhvr>
                                    </p:animEffect>
                                  </p:childTnLst>
                                </p:cTn>
                              </p:par>
                              <p:par>
                                <p:cTn id="89" presetID="2" presetClass="entr" presetSubtype="4"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3000" fill="hold"/>
                                        <p:tgtEl>
                                          <p:spTgt spid="17"/>
                                        </p:tgtEl>
                                        <p:attrNameLst>
                                          <p:attrName>ppt_x</p:attrName>
                                        </p:attrNameLst>
                                      </p:cBhvr>
                                      <p:tavLst>
                                        <p:tav tm="0">
                                          <p:val>
                                            <p:strVal val="#ppt_x"/>
                                          </p:val>
                                        </p:tav>
                                        <p:tav tm="100000">
                                          <p:val>
                                            <p:strVal val="#ppt_x"/>
                                          </p:val>
                                        </p:tav>
                                      </p:tavLst>
                                    </p:anim>
                                    <p:anim calcmode="lin" valueType="num">
                                      <p:cBhvr additive="base">
                                        <p:cTn id="92" dur="3000" fill="hold"/>
                                        <p:tgtEl>
                                          <p:spTgt spid="17"/>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18"/>
                                        </p:tgtEl>
                                        <p:attrNameLst>
                                          <p:attrName>style.visibility</p:attrName>
                                        </p:attrNameLst>
                                      </p:cBhvr>
                                      <p:to>
                                        <p:strVal val="visible"/>
                                      </p:to>
                                    </p:set>
                                    <p:anim calcmode="lin" valueType="num">
                                      <p:cBhvr additive="base">
                                        <p:cTn id="95" dur="3000" fill="hold"/>
                                        <p:tgtEl>
                                          <p:spTgt spid="18"/>
                                        </p:tgtEl>
                                        <p:attrNameLst>
                                          <p:attrName>ppt_x</p:attrName>
                                        </p:attrNameLst>
                                      </p:cBhvr>
                                      <p:tavLst>
                                        <p:tav tm="0">
                                          <p:val>
                                            <p:strVal val="#ppt_x"/>
                                          </p:val>
                                        </p:tav>
                                        <p:tav tm="100000">
                                          <p:val>
                                            <p:strVal val="#ppt_x"/>
                                          </p:val>
                                        </p:tav>
                                      </p:tavLst>
                                    </p:anim>
                                    <p:anim calcmode="lin" valueType="num">
                                      <p:cBhvr additive="base">
                                        <p:cTn id="96" dur="3000" fill="hold"/>
                                        <p:tgtEl>
                                          <p:spTgt spid="18"/>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additive="base">
                                        <p:cTn id="99" dur="3000" fill="hold"/>
                                        <p:tgtEl>
                                          <p:spTgt spid="19"/>
                                        </p:tgtEl>
                                        <p:attrNameLst>
                                          <p:attrName>ppt_x</p:attrName>
                                        </p:attrNameLst>
                                      </p:cBhvr>
                                      <p:tavLst>
                                        <p:tav tm="0">
                                          <p:val>
                                            <p:strVal val="#ppt_x"/>
                                          </p:val>
                                        </p:tav>
                                        <p:tav tm="100000">
                                          <p:val>
                                            <p:strVal val="#ppt_x"/>
                                          </p:val>
                                        </p:tav>
                                      </p:tavLst>
                                    </p:anim>
                                    <p:anim calcmode="lin" valueType="num">
                                      <p:cBhvr additive="base">
                                        <p:cTn id="100" dur="3000" fill="hold"/>
                                        <p:tgtEl>
                                          <p:spTgt spid="19"/>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additive="base">
                                        <p:cTn id="103" dur="3000" fill="hold"/>
                                        <p:tgtEl>
                                          <p:spTgt spid="20"/>
                                        </p:tgtEl>
                                        <p:attrNameLst>
                                          <p:attrName>ppt_x</p:attrName>
                                        </p:attrNameLst>
                                      </p:cBhvr>
                                      <p:tavLst>
                                        <p:tav tm="0">
                                          <p:val>
                                            <p:strVal val="#ppt_x"/>
                                          </p:val>
                                        </p:tav>
                                        <p:tav tm="100000">
                                          <p:val>
                                            <p:strVal val="#ppt_x"/>
                                          </p:val>
                                        </p:tav>
                                      </p:tavLst>
                                    </p:anim>
                                    <p:anim calcmode="lin" valueType="num">
                                      <p:cBhvr additive="base">
                                        <p:cTn id="104" dur="3000" fill="hold"/>
                                        <p:tgtEl>
                                          <p:spTgt spid="20"/>
                                        </p:tgtEl>
                                        <p:attrNameLst>
                                          <p:attrName>ppt_y</p:attrName>
                                        </p:attrNameLst>
                                      </p:cBhvr>
                                      <p:tavLst>
                                        <p:tav tm="0">
                                          <p:val>
                                            <p:strVal val="1+#ppt_h/2"/>
                                          </p:val>
                                        </p:tav>
                                        <p:tav tm="100000">
                                          <p:val>
                                            <p:strVal val="#ppt_y"/>
                                          </p:val>
                                        </p:tav>
                                      </p:tavLst>
                                    </p:anim>
                                  </p:childTnLst>
                                </p:cTn>
                              </p:par>
                              <p:par>
                                <p:cTn id="105" presetID="3" presetClass="entr" presetSubtype="5" fill="hold" grpId="1"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blinds(vertical)">
                                      <p:cBhvr>
                                        <p:cTn id="107" dur="3000"/>
                                        <p:tgtEl>
                                          <p:spTgt spid="17"/>
                                        </p:tgtEl>
                                      </p:cBhvr>
                                    </p:animEffect>
                                  </p:childTnLst>
                                </p:cTn>
                              </p:par>
                              <p:par>
                                <p:cTn id="108" presetID="3" presetClass="entr" presetSubtype="5"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Effect transition="in" filter="blinds(vertical)">
                                      <p:cBhvr>
                                        <p:cTn id="110" dur="3000"/>
                                        <p:tgtEl>
                                          <p:spTgt spid="18"/>
                                        </p:tgtEl>
                                      </p:cBhvr>
                                    </p:animEffect>
                                  </p:childTnLst>
                                </p:cTn>
                              </p:par>
                              <p:par>
                                <p:cTn id="111" presetID="3" presetClass="entr" presetSubtype="5" fill="hold" grpId="1"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blinds(vertical)">
                                      <p:cBhvr>
                                        <p:cTn id="113" dur="3000"/>
                                        <p:tgtEl>
                                          <p:spTgt spid="19"/>
                                        </p:tgtEl>
                                      </p:cBhvr>
                                    </p:animEffect>
                                  </p:childTnLst>
                                </p:cTn>
                              </p:par>
                              <p:par>
                                <p:cTn id="114" presetID="3" presetClass="entr" presetSubtype="5" fill="hold" grpId="1" nodeType="withEffect">
                                  <p:stCondLst>
                                    <p:cond delay="0"/>
                                  </p:stCondLst>
                                  <p:childTnLst>
                                    <p:set>
                                      <p:cBhvr>
                                        <p:cTn id="115" dur="1" fill="hold">
                                          <p:stCondLst>
                                            <p:cond delay="0"/>
                                          </p:stCondLst>
                                        </p:cTn>
                                        <p:tgtEl>
                                          <p:spTgt spid="20"/>
                                        </p:tgtEl>
                                        <p:attrNameLst>
                                          <p:attrName>style.visibility</p:attrName>
                                        </p:attrNameLst>
                                      </p:cBhvr>
                                      <p:to>
                                        <p:strVal val="visible"/>
                                      </p:to>
                                    </p:set>
                                    <p:animEffect transition="in" filter="blinds(vertical)">
                                      <p:cBhvr>
                                        <p:cTn id="116" dur="3000"/>
                                        <p:tgtEl>
                                          <p:spTgt spid="20"/>
                                        </p:tgtEl>
                                      </p:cBhvr>
                                    </p:animEffect>
                                  </p:childTnLst>
                                </p:cTn>
                              </p:par>
                              <p:par>
                                <p:cTn id="117" presetID="2" presetClass="entr" presetSubtype="4" fill="hold" grpId="0" nodeType="withEffect">
                                  <p:stCondLst>
                                    <p:cond delay="0"/>
                                  </p:stCondLst>
                                  <p:childTnLst>
                                    <p:set>
                                      <p:cBhvr>
                                        <p:cTn id="118" dur="1" fill="hold">
                                          <p:stCondLst>
                                            <p:cond delay="0"/>
                                          </p:stCondLst>
                                        </p:cTn>
                                        <p:tgtEl>
                                          <p:spTgt spid="21"/>
                                        </p:tgtEl>
                                        <p:attrNameLst>
                                          <p:attrName>style.visibility</p:attrName>
                                        </p:attrNameLst>
                                      </p:cBhvr>
                                      <p:to>
                                        <p:strVal val="visible"/>
                                      </p:to>
                                    </p:set>
                                    <p:anim calcmode="lin" valueType="num">
                                      <p:cBhvr additive="base">
                                        <p:cTn id="119" dur="3000" fill="hold"/>
                                        <p:tgtEl>
                                          <p:spTgt spid="21"/>
                                        </p:tgtEl>
                                        <p:attrNameLst>
                                          <p:attrName>ppt_x</p:attrName>
                                        </p:attrNameLst>
                                      </p:cBhvr>
                                      <p:tavLst>
                                        <p:tav tm="0">
                                          <p:val>
                                            <p:strVal val="#ppt_x"/>
                                          </p:val>
                                        </p:tav>
                                        <p:tav tm="100000">
                                          <p:val>
                                            <p:strVal val="#ppt_x"/>
                                          </p:val>
                                        </p:tav>
                                      </p:tavLst>
                                    </p:anim>
                                    <p:anim calcmode="lin" valueType="num">
                                      <p:cBhvr additive="base">
                                        <p:cTn id="120" dur="3000" fill="hold"/>
                                        <p:tgtEl>
                                          <p:spTgt spid="21"/>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22"/>
                                        </p:tgtEl>
                                        <p:attrNameLst>
                                          <p:attrName>style.visibility</p:attrName>
                                        </p:attrNameLst>
                                      </p:cBhvr>
                                      <p:to>
                                        <p:strVal val="visible"/>
                                      </p:to>
                                    </p:set>
                                    <p:anim calcmode="lin" valueType="num">
                                      <p:cBhvr additive="base">
                                        <p:cTn id="123" dur="3000" fill="hold"/>
                                        <p:tgtEl>
                                          <p:spTgt spid="22"/>
                                        </p:tgtEl>
                                        <p:attrNameLst>
                                          <p:attrName>ppt_x</p:attrName>
                                        </p:attrNameLst>
                                      </p:cBhvr>
                                      <p:tavLst>
                                        <p:tav tm="0">
                                          <p:val>
                                            <p:strVal val="#ppt_x"/>
                                          </p:val>
                                        </p:tav>
                                        <p:tav tm="100000">
                                          <p:val>
                                            <p:strVal val="#ppt_x"/>
                                          </p:val>
                                        </p:tav>
                                      </p:tavLst>
                                    </p:anim>
                                    <p:anim calcmode="lin" valueType="num">
                                      <p:cBhvr additive="base">
                                        <p:cTn id="124" dur="3000" fill="hold"/>
                                        <p:tgtEl>
                                          <p:spTgt spid="22"/>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23"/>
                                        </p:tgtEl>
                                        <p:attrNameLst>
                                          <p:attrName>style.visibility</p:attrName>
                                        </p:attrNameLst>
                                      </p:cBhvr>
                                      <p:to>
                                        <p:strVal val="visible"/>
                                      </p:to>
                                    </p:set>
                                    <p:anim calcmode="lin" valueType="num">
                                      <p:cBhvr additive="base">
                                        <p:cTn id="127" dur="3000" fill="hold"/>
                                        <p:tgtEl>
                                          <p:spTgt spid="23"/>
                                        </p:tgtEl>
                                        <p:attrNameLst>
                                          <p:attrName>ppt_x</p:attrName>
                                        </p:attrNameLst>
                                      </p:cBhvr>
                                      <p:tavLst>
                                        <p:tav tm="0">
                                          <p:val>
                                            <p:strVal val="#ppt_x"/>
                                          </p:val>
                                        </p:tav>
                                        <p:tav tm="100000">
                                          <p:val>
                                            <p:strVal val="#ppt_x"/>
                                          </p:val>
                                        </p:tav>
                                      </p:tavLst>
                                    </p:anim>
                                    <p:anim calcmode="lin" valueType="num">
                                      <p:cBhvr additive="base">
                                        <p:cTn id="128" dur="3000" fill="hold"/>
                                        <p:tgtEl>
                                          <p:spTgt spid="23"/>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24"/>
                                        </p:tgtEl>
                                        <p:attrNameLst>
                                          <p:attrName>style.visibility</p:attrName>
                                        </p:attrNameLst>
                                      </p:cBhvr>
                                      <p:to>
                                        <p:strVal val="visible"/>
                                      </p:to>
                                    </p:set>
                                    <p:anim calcmode="lin" valueType="num">
                                      <p:cBhvr additive="base">
                                        <p:cTn id="131" dur="3000" fill="hold"/>
                                        <p:tgtEl>
                                          <p:spTgt spid="24"/>
                                        </p:tgtEl>
                                        <p:attrNameLst>
                                          <p:attrName>ppt_x</p:attrName>
                                        </p:attrNameLst>
                                      </p:cBhvr>
                                      <p:tavLst>
                                        <p:tav tm="0">
                                          <p:val>
                                            <p:strVal val="#ppt_x"/>
                                          </p:val>
                                        </p:tav>
                                        <p:tav tm="100000">
                                          <p:val>
                                            <p:strVal val="#ppt_x"/>
                                          </p:val>
                                        </p:tav>
                                      </p:tavLst>
                                    </p:anim>
                                    <p:anim calcmode="lin" valueType="num">
                                      <p:cBhvr additive="base">
                                        <p:cTn id="132" dur="3000" fill="hold"/>
                                        <p:tgtEl>
                                          <p:spTgt spid="24"/>
                                        </p:tgtEl>
                                        <p:attrNameLst>
                                          <p:attrName>ppt_y</p:attrName>
                                        </p:attrNameLst>
                                      </p:cBhvr>
                                      <p:tavLst>
                                        <p:tav tm="0">
                                          <p:val>
                                            <p:strVal val="1+#ppt_h/2"/>
                                          </p:val>
                                        </p:tav>
                                        <p:tav tm="100000">
                                          <p:val>
                                            <p:strVal val="#ppt_y"/>
                                          </p:val>
                                        </p:tav>
                                      </p:tavLst>
                                    </p:anim>
                                  </p:childTnLst>
                                </p:cTn>
                              </p:par>
                              <p:par>
                                <p:cTn id="133" presetID="3" presetClass="entr" presetSubtype="5" fill="hold" grpId="1" nodeType="withEffect">
                                  <p:stCondLst>
                                    <p:cond delay="0"/>
                                  </p:stCondLst>
                                  <p:childTnLst>
                                    <p:set>
                                      <p:cBhvr>
                                        <p:cTn id="134" dur="1" fill="hold">
                                          <p:stCondLst>
                                            <p:cond delay="0"/>
                                          </p:stCondLst>
                                        </p:cTn>
                                        <p:tgtEl>
                                          <p:spTgt spid="21"/>
                                        </p:tgtEl>
                                        <p:attrNameLst>
                                          <p:attrName>style.visibility</p:attrName>
                                        </p:attrNameLst>
                                      </p:cBhvr>
                                      <p:to>
                                        <p:strVal val="visible"/>
                                      </p:to>
                                    </p:set>
                                    <p:animEffect transition="in" filter="blinds(vertical)">
                                      <p:cBhvr>
                                        <p:cTn id="135" dur="3000"/>
                                        <p:tgtEl>
                                          <p:spTgt spid="21"/>
                                        </p:tgtEl>
                                      </p:cBhvr>
                                    </p:animEffect>
                                  </p:childTnLst>
                                </p:cTn>
                              </p:par>
                              <p:par>
                                <p:cTn id="136" presetID="3" presetClass="entr" presetSubtype="5" fill="hold" grpId="1" nodeType="withEffect">
                                  <p:stCondLst>
                                    <p:cond delay="0"/>
                                  </p:stCondLst>
                                  <p:childTnLst>
                                    <p:set>
                                      <p:cBhvr>
                                        <p:cTn id="137" dur="1" fill="hold">
                                          <p:stCondLst>
                                            <p:cond delay="0"/>
                                          </p:stCondLst>
                                        </p:cTn>
                                        <p:tgtEl>
                                          <p:spTgt spid="22"/>
                                        </p:tgtEl>
                                        <p:attrNameLst>
                                          <p:attrName>style.visibility</p:attrName>
                                        </p:attrNameLst>
                                      </p:cBhvr>
                                      <p:to>
                                        <p:strVal val="visible"/>
                                      </p:to>
                                    </p:set>
                                    <p:animEffect transition="in" filter="blinds(vertical)">
                                      <p:cBhvr>
                                        <p:cTn id="138" dur="3000"/>
                                        <p:tgtEl>
                                          <p:spTgt spid="22"/>
                                        </p:tgtEl>
                                      </p:cBhvr>
                                    </p:animEffect>
                                  </p:childTnLst>
                                </p:cTn>
                              </p:par>
                              <p:par>
                                <p:cTn id="139" presetID="3" presetClass="entr" presetSubtype="5" fill="hold" grpId="1" nodeType="withEffect">
                                  <p:stCondLst>
                                    <p:cond delay="0"/>
                                  </p:stCondLst>
                                  <p:childTnLst>
                                    <p:set>
                                      <p:cBhvr>
                                        <p:cTn id="140" dur="1" fill="hold">
                                          <p:stCondLst>
                                            <p:cond delay="0"/>
                                          </p:stCondLst>
                                        </p:cTn>
                                        <p:tgtEl>
                                          <p:spTgt spid="23"/>
                                        </p:tgtEl>
                                        <p:attrNameLst>
                                          <p:attrName>style.visibility</p:attrName>
                                        </p:attrNameLst>
                                      </p:cBhvr>
                                      <p:to>
                                        <p:strVal val="visible"/>
                                      </p:to>
                                    </p:set>
                                    <p:animEffect transition="in" filter="blinds(vertical)">
                                      <p:cBhvr>
                                        <p:cTn id="141" dur="3000"/>
                                        <p:tgtEl>
                                          <p:spTgt spid="23"/>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24"/>
                                        </p:tgtEl>
                                        <p:attrNameLst>
                                          <p:attrName>style.visibility</p:attrName>
                                        </p:attrNameLst>
                                      </p:cBhvr>
                                      <p:to>
                                        <p:strVal val="visible"/>
                                      </p:to>
                                    </p:set>
                                    <p:animEffect transition="in" filter="blinds(vertical)">
                                      <p:cBhvr>
                                        <p:cTn id="144" dur="3000"/>
                                        <p:tgtEl>
                                          <p:spTgt spid="24"/>
                                        </p:tgtEl>
                                      </p:cBhvr>
                                    </p:animEffect>
                                  </p:childTnLst>
                                </p:cTn>
                              </p:par>
                              <p:par>
                                <p:cTn id="145" presetID="2" presetClass="entr" presetSubtype="4" fill="hold" grpId="0" nodeType="withEffect">
                                  <p:stCondLst>
                                    <p:cond delay="0"/>
                                  </p:stCondLst>
                                  <p:childTnLst>
                                    <p:set>
                                      <p:cBhvr>
                                        <p:cTn id="146" dur="1" fill="hold">
                                          <p:stCondLst>
                                            <p:cond delay="0"/>
                                          </p:stCondLst>
                                        </p:cTn>
                                        <p:tgtEl>
                                          <p:spTgt spid="25"/>
                                        </p:tgtEl>
                                        <p:attrNameLst>
                                          <p:attrName>style.visibility</p:attrName>
                                        </p:attrNameLst>
                                      </p:cBhvr>
                                      <p:to>
                                        <p:strVal val="visible"/>
                                      </p:to>
                                    </p:set>
                                    <p:anim calcmode="lin" valueType="num">
                                      <p:cBhvr additive="base">
                                        <p:cTn id="147" dur="3000" fill="hold"/>
                                        <p:tgtEl>
                                          <p:spTgt spid="25"/>
                                        </p:tgtEl>
                                        <p:attrNameLst>
                                          <p:attrName>ppt_x</p:attrName>
                                        </p:attrNameLst>
                                      </p:cBhvr>
                                      <p:tavLst>
                                        <p:tav tm="0">
                                          <p:val>
                                            <p:strVal val="#ppt_x"/>
                                          </p:val>
                                        </p:tav>
                                        <p:tav tm="100000">
                                          <p:val>
                                            <p:strVal val="#ppt_x"/>
                                          </p:val>
                                        </p:tav>
                                      </p:tavLst>
                                    </p:anim>
                                    <p:anim calcmode="lin" valueType="num">
                                      <p:cBhvr additive="base">
                                        <p:cTn id="148" dur="3000" fill="hold"/>
                                        <p:tgtEl>
                                          <p:spTgt spid="25"/>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26"/>
                                        </p:tgtEl>
                                        <p:attrNameLst>
                                          <p:attrName>style.visibility</p:attrName>
                                        </p:attrNameLst>
                                      </p:cBhvr>
                                      <p:to>
                                        <p:strVal val="visible"/>
                                      </p:to>
                                    </p:set>
                                    <p:anim calcmode="lin" valueType="num">
                                      <p:cBhvr additive="base">
                                        <p:cTn id="151" dur="3000" fill="hold"/>
                                        <p:tgtEl>
                                          <p:spTgt spid="26"/>
                                        </p:tgtEl>
                                        <p:attrNameLst>
                                          <p:attrName>ppt_x</p:attrName>
                                        </p:attrNameLst>
                                      </p:cBhvr>
                                      <p:tavLst>
                                        <p:tav tm="0">
                                          <p:val>
                                            <p:strVal val="#ppt_x"/>
                                          </p:val>
                                        </p:tav>
                                        <p:tav tm="100000">
                                          <p:val>
                                            <p:strVal val="#ppt_x"/>
                                          </p:val>
                                        </p:tav>
                                      </p:tavLst>
                                    </p:anim>
                                    <p:anim calcmode="lin" valueType="num">
                                      <p:cBhvr additive="base">
                                        <p:cTn id="152" dur="3000" fill="hold"/>
                                        <p:tgtEl>
                                          <p:spTgt spid="26"/>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27"/>
                                        </p:tgtEl>
                                        <p:attrNameLst>
                                          <p:attrName>style.visibility</p:attrName>
                                        </p:attrNameLst>
                                      </p:cBhvr>
                                      <p:to>
                                        <p:strVal val="visible"/>
                                      </p:to>
                                    </p:set>
                                    <p:anim calcmode="lin" valueType="num">
                                      <p:cBhvr additive="base">
                                        <p:cTn id="155" dur="3000" fill="hold"/>
                                        <p:tgtEl>
                                          <p:spTgt spid="27"/>
                                        </p:tgtEl>
                                        <p:attrNameLst>
                                          <p:attrName>ppt_x</p:attrName>
                                        </p:attrNameLst>
                                      </p:cBhvr>
                                      <p:tavLst>
                                        <p:tav tm="0">
                                          <p:val>
                                            <p:strVal val="#ppt_x"/>
                                          </p:val>
                                        </p:tav>
                                        <p:tav tm="100000">
                                          <p:val>
                                            <p:strVal val="#ppt_x"/>
                                          </p:val>
                                        </p:tav>
                                      </p:tavLst>
                                    </p:anim>
                                    <p:anim calcmode="lin" valueType="num">
                                      <p:cBhvr additive="base">
                                        <p:cTn id="156" dur="3000" fill="hold"/>
                                        <p:tgtEl>
                                          <p:spTgt spid="27"/>
                                        </p:tgtEl>
                                        <p:attrNameLst>
                                          <p:attrName>ppt_y</p:attrName>
                                        </p:attrNameLst>
                                      </p:cBhvr>
                                      <p:tavLst>
                                        <p:tav tm="0">
                                          <p:val>
                                            <p:strVal val="1+#ppt_h/2"/>
                                          </p:val>
                                        </p:tav>
                                        <p:tav tm="100000">
                                          <p:val>
                                            <p:strVal val="#ppt_y"/>
                                          </p:val>
                                        </p:tav>
                                      </p:tavLst>
                                    </p:anim>
                                  </p:childTnLst>
                                </p:cTn>
                              </p:par>
                              <p:par>
                                <p:cTn id="157" presetID="2" presetClass="entr" presetSubtype="4" fill="hold" grpId="0" nodeType="withEffect">
                                  <p:stCondLst>
                                    <p:cond delay="0"/>
                                  </p:stCondLst>
                                  <p:childTnLst>
                                    <p:set>
                                      <p:cBhvr>
                                        <p:cTn id="158" dur="1" fill="hold">
                                          <p:stCondLst>
                                            <p:cond delay="0"/>
                                          </p:stCondLst>
                                        </p:cTn>
                                        <p:tgtEl>
                                          <p:spTgt spid="28"/>
                                        </p:tgtEl>
                                        <p:attrNameLst>
                                          <p:attrName>style.visibility</p:attrName>
                                        </p:attrNameLst>
                                      </p:cBhvr>
                                      <p:to>
                                        <p:strVal val="visible"/>
                                      </p:to>
                                    </p:set>
                                    <p:anim calcmode="lin" valueType="num">
                                      <p:cBhvr additive="base">
                                        <p:cTn id="159" dur="3000" fill="hold"/>
                                        <p:tgtEl>
                                          <p:spTgt spid="28"/>
                                        </p:tgtEl>
                                        <p:attrNameLst>
                                          <p:attrName>ppt_x</p:attrName>
                                        </p:attrNameLst>
                                      </p:cBhvr>
                                      <p:tavLst>
                                        <p:tav tm="0">
                                          <p:val>
                                            <p:strVal val="#ppt_x"/>
                                          </p:val>
                                        </p:tav>
                                        <p:tav tm="100000">
                                          <p:val>
                                            <p:strVal val="#ppt_x"/>
                                          </p:val>
                                        </p:tav>
                                      </p:tavLst>
                                    </p:anim>
                                    <p:anim calcmode="lin" valueType="num">
                                      <p:cBhvr additive="base">
                                        <p:cTn id="160" dur="3000" fill="hold"/>
                                        <p:tgtEl>
                                          <p:spTgt spid="28"/>
                                        </p:tgtEl>
                                        <p:attrNameLst>
                                          <p:attrName>ppt_y</p:attrName>
                                        </p:attrNameLst>
                                      </p:cBhvr>
                                      <p:tavLst>
                                        <p:tav tm="0">
                                          <p:val>
                                            <p:strVal val="1+#ppt_h/2"/>
                                          </p:val>
                                        </p:tav>
                                        <p:tav tm="100000">
                                          <p:val>
                                            <p:strVal val="#ppt_y"/>
                                          </p:val>
                                        </p:tav>
                                      </p:tavLst>
                                    </p:anim>
                                  </p:childTnLst>
                                </p:cTn>
                              </p:par>
                              <p:par>
                                <p:cTn id="161" presetID="3" presetClass="entr" presetSubtype="5" fill="hold" grpId="1" nodeType="withEffect">
                                  <p:stCondLst>
                                    <p:cond delay="0"/>
                                  </p:stCondLst>
                                  <p:childTnLst>
                                    <p:set>
                                      <p:cBhvr>
                                        <p:cTn id="162" dur="1" fill="hold">
                                          <p:stCondLst>
                                            <p:cond delay="0"/>
                                          </p:stCondLst>
                                        </p:cTn>
                                        <p:tgtEl>
                                          <p:spTgt spid="25"/>
                                        </p:tgtEl>
                                        <p:attrNameLst>
                                          <p:attrName>style.visibility</p:attrName>
                                        </p:attrNameLst>
                                      </p:cBhvr>
                                      <p:to>
                                        <p:strVal val="visible"/>
                                      </p:to>
                                    </p:set>
                                    <p:animEffect transition="in" filter="blinds(vertical)">
                                      <p:cBhvr>
                                        <p:cTn id="163" dur="3000"/>
                                        <p:tgtEl>
                                          <p:spTgt spid="25"/>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6"/>
                                        </p:tgtEl>
                                        <p:attrNameLst>
                                          <p:attrName>style.visibility</p:attrName>
                                        </p:attrNameLst>
                                      </p:cBhvr>
                                      <p:to>
                                        <p:strVal val="visible"/>
                                      </p:to>
                                    </p:set>
                                    <p:animEffect transition="in" filter="blinds(vertical)">
                                      <p:cBhvr>
                                        <p:cTn id="166" dur="3000"/>
                                        <p:tgtEl>
                                          <p:spTgt spid="26"/>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7"/>
                                        </p:tgtEl>
                                        <p:attrNameLst>
                                          <p:attrName>style.visibility</p:attrName>
                                        </p:attrNameLst>
                                      </p:cBhvr>
                                      <p:to>
                                        <p:strVal val="visible"/>
                                      </p:to>
                                    </p:set>
                                    <p:animEffect transition="in" filter="blinds(vertical)">
                                      <p:cBhvr>
                                        <p:cTn id="169" dur="3000"/>
                                        <p:tgtEl>
                                          <p:spTgt spid="27"/>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8"/>
                                        </p:tgtEl>
                                        <p:attrNameLst>
                                          <p:attrName>style.visibility</p:attrName>
                                        </p:attrNameLst>
                                      </p:cBhvr>
                                      <p:to>
                                        <p:strVal val="visible"/>
                                      </p:to>
                                    </p:set>
                                    <p:animEffect transition="in" filter="blinds(vertical)">
                                      <p:cBhvr>
                                        <p:cTn id="172" dur="3000"/>
                                        <p:tgtEl>
                                          <p:spTgt spid="28"/>
                                        </p:tgtEl>
                                      </p:cBhvr>
                                    </p:animEffect>
                                  </p:childTnLst>
                                </p:cTn>
                              </p:par>
                              <p:par>
                                <p:cTn id="173" presetID="2" presetClass="entr" presetSubtype="4" fill="hold" grpId="0" nodeType="withEffect">
                                  <p:stCondLst>
                                    <p:cond delay="0"/>
                                  </p:stCondLst>
                                  <p:childTnLst>
                                    <p:set>
                                      <p:cBhvr>
                                        <p:cTn id="174" dur="1" fill="hold">
                                          <p:stCondLst>
                                            <p:cond delay="0"/>
                                          </p:stCondLst>
                                        </p:cTn>
                                        <p:tgtEl>
                                          <p:spTgt spid="29"/>
                                        </p:tgtEl>
                                        <p:attrNameLst>
                                          <p:attrName>style.visibility</p:attrName>
                                        </p:attrNameLst>
                                      </p:cBhvr>
                                      <p:to>
                                        <p:strVal val="visible"/>
                                      </p:to>
                                    </p:set>
                                    <p:anim calcmode="lin" valueType="num">
                                      <p:cBhvr additive="base">
                                        <p:cTn id="175" dur="3000" fill="hold"/>
                                        <p:tgtEl>
                                          <p:spTgt spid="29"/>
                                        </p:tgtEl>
                                        <p:attrNameLst>
                                          <p:attrName>ppt_x</p:attrName>
                                        </p:attrNameLst>
                                      </p:cBhvr>
                                      <p:tavLst>
                                        <p:tav tm="0">
                                          <p:val>
                                            <p:strVal val="#ppt_x"/>
                                          </p:val>
                                        </p:tav>
                                        <p:tav tm="100000">
                                          <p:val>
                                            <p:strVal val="#ppt_x"/>
                                          </p:val>
                                        </p:tav>
                                      </p:tavLst>
                                    </p:anim>
                                    <p:anim calcmode="lin" valueType="num">
                                      <p:cBhvr additive="base">
                                        <p:cTn id="176" dur="3000" fill="hold"/>
                                        <p:tgtEl>
                                          <p:spTgt spid="29"/>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30"/>
                                        </p:tgtEl>
                                        <p:attrNameLst>
                                          <p:attrName>style.visibility</p:attrName>
                                        </p:attrNameLst>
                                      </p:cBhvr>
                                      <p:to>
                                        <p:strVal val="visible"/>
                                      </p:to>
                                    </p:set>
                                    <p:anim calcmode="lin" valueType="num">
                                      <p:cBhvr additive="base">
                                        <p:cTn id="179" dur="3000" fill="hold"/>
                                        <p:tgtEl>
                                          <p:spTgt spid="30"/>
                                        </p:tgtEl>
                                        <p:attrNameLst>
                                          <p:attrName>ppt_x</p:attrName>
                                        </p:attrNameLst>
                                      </p:cBhvr>
                                      <p:tavLst>
                                        <p:tav tm="0">
                                          <p:val>
                                            <p:strVal val="#ppt_x"/>
                                          </p:val>
                                        </p:tav>
                                        <p:tav tm="100000">
                                          <p:val>
                                            <p:strVal val="#ppt_x"/>
                                          </p:val>
                                        </p:tav>
                                      </p:tavLst>
                                    </p:anim>
                                    <p:anim calcmode="lin" valueType="num">
                                      <p:cBhvr additive="base">
                                        <p:cTn id="180" dur="3000" fill="hold"/>
                                        <p:tgtEl>
                                          <p:spTgt spid="30"/>
                                        </p:tgtEl>
                                        <p:attrNameLst>
                                          <p:attrName>ppt_y</p:attrName>
                                        </p:attrNameLst>
                                      </p:cBhvr>
                                      <p:tavLst>
                                        <p:tav tm="0">
                                          <p:val>
                                            <p:strVal val="1+#ppt_h/2"/>
                                          </p:val>
                                        </p:tav>
                                        <p:tav tm="100000">
                                          <p:val>
                                            <p:strVal val="#ppt_y"/>
                                          </p:val>
                                        </p:tav>
                                      </p:tavLst>
                                    </p:anim>
                                  </p:childTnLst>
                                </p:cTn>
                              </p:par>
                              <p:par>
                                <p:cTn id="181" presetID="2" presetClass="entr" presetSubtype="4" fill="hold" grpId="0" nodeType="withEffect">
                                  <p:stCondLst>
                                    <p:cond delay="0"/>
                                  </p:stCondLst>
                                  <p:childTnLst>
                                    <p:set>
                                      <p:cBhvr>
                                        <p:cTn id="182" dur="1" fill="hold">
                                          <p:stCondLst>
                                            <p:cond delay="0"/>
                                          </p:stCondLst>
                                        </p:cTn>
                                        <p:tgtEl>
                                          <p:spTgt spid="31"/>
                                        </p:tgtEl>
                                        <p:attrNameLst>
                                          <p:attrName>style.visibility</p:attrName>
                                        </p:attrNameLst>
                                      </p:cBhvr>
                                      <p:to>
                                        <p:strVal val="visible"/>
                                      </p:to>
                                    </p:set>
                                    <p:anim calcmode="lin" valueType="num">
                                      <p:cBhvr additive="base">
                                        <p:cTn id="183" dur="3000" fill="hold"/>
                                        <p:tgtEl>
                                          <p:spTgt spid="31"/>
                                        </p:tgtEl>
                                        <p:attrNameLst>
                                          <p:attrName>ppt_x</p:attrName>
                                        </p:attrNameLst>
                                      </p:cBhvr>
                                      <p:tavLst>
                                        <p:tav tm="0">
                                          <p:val>
                                            <p:strVal val="#ppt_x"/>
                                          </p:val>
                                        </p:tav>
                                        <p:tav tm="100000">
                                          <p:val>
                                            <p:strVal val="#ppt_x"/>
                                          </p:val>
                                        </p:tav>
                                      </p:tavLst>
                                    </p:anim>
                                    <p:anim calcmode="lin" valueType="num">
                                      <p:cBhvr additive="base">
                                        <p:cTn id="184" dur="3000" fill="hold"/>
                                        <p:tgtEl>
                                          <p:spTgt spid="31"/>
                                        </p:tgtEl>
                                        <p:attrNameLst>
                                          <p:attrName>ppt_y</p:attrName>
                                        </p:attrNameLst>
                                      </p:cBhvr>
                                      <p:tavLst>
                                        <p:tav tm="0">
                                          <p:val>
                                            <p:strVal val="1+#ppt_h/2"/>
                                          </p:val>
                                        </p:tav>
                                        <p:tav tm="100000">
                                          <p:val>
                                            <p:strVal val="#ppt_y"/>
                                          </p:val>
                                        </p:tav>
                                      </p:tavLst>
                                    </p:anim>
                                  </p:childTnLst>
                                </p:cTn>
                              </p:par>
                              <p:par>
                                <p:cTn id="185" presetID="2" presetClass="entr" presetSubtype="4" fill="hold" grpId="0" nodeType="withEffect">
                                  <p:stCondLst>
                                    <p:cond delay="0"/>
                                  </p:stCondLst>
                                  <p:childTnLst>
                                    <p:set>
                                      <p:cBhvr>
                                        <p:cTn id="186" dur="1" fill="hold">
                                          <p:stCondLst>
                                            <p:cond delay="0"/>
                                          </p:stCondLst>
                                        </p:cTn>
                                        <p:tgtEl>
                                          <p:spTgt spid="32"/>
                                        </p:tgtEl>
                                        <p:attrNameLst>
                                          <p:attrName>style.visibility</p:attrName>
                                        </p:attrNameLst>
                                      </p:cBhvr>
                                      <p:to>
                                        <p:strVal val="visible"/>
                                      </p:to>
                                    </p:set>
                                    <p:anim calcmode="lin" valueType="num">
                                      <p:cBhvr additive="base">
                                        <p:cTn id="187" dur="3000" fill="hold"/>
                                        <p:tgtEl>
                                          <p:spTgt spid="32"/>
                                        </p:tgtEl>
                                        <p:attrNameLst>
                                          <p:attrName>ppt_x</p:attrName>
                                        </p:attrNameLst>
                                      </p:cBhvr>
                                      <p:tavLst>
                                        <p:tav tm="0">
                                          <p:val>
                                            <p:strVal val="#ppt_x"/>
                                          </p:val>
                                        </p:tav>
                                        <p:tav tm="100000">
                                          <p:val>
                                            <p:strVal val="#ppt_x"/>
                                          </p:val>
                                        </p:tav>
                                      </p:tavLst>
                                    </p:anim>
                                    <p:anim calcmode="lin" valueType="num">
                                      <p:cBhvr additive="base">
                                        <p:cTn id="188" dur="3000" fill="hold"/>
                                        <p:tgtEl>
                                          <p:spTgt spid="32"/>
                                        </p:tgtEl>
                                        <p:attrNameLst>
                                          <p:attrName>ppt_y</p:attrName>
                                        </p:attrNameLst>
                                      </p:cBhvr>
                                      <p:tavLst>
                                        <p:tav tm="0">
                                          <p:val>
                                            <p:strVal val="1+#ppt_h/2"/>
                                          </p:val>
                                        </p:tav>
                                        <p:tav tm="100000">
                                          <p:val>
                                            <p:strVal val="#ppt_y"/>
                                          </p:val>
                                        </p:tav>
                                      </p:tavLst>
                                    </p:anim>
                                  </p:childTnLst>
                                </p:cTn>
                              </p:par>
                              <p:par>
                                <p:cTn id="189" presetID="3" presetClass="entr" presetSubtype="5" fill="hold" grpId="1" nodeType="withEffect">
                                  <p:stCondLst>
                                    <p:cond delay="0"/>
                                  </p:stCondLst>
                                  <p:childTnLst>
                                    <p:set>
                                      <p:cBhvr>
                                        <p:cTn id="190" dur="1" fill="hold">
                                          <p:stCondLst>
                                            <p:cond delay="0"/>
                                          </p:stCondLst>
                                        </p:cTn>
                                        <p:tgtEl>
                                          <p:spTgt spid="29"/>
                                        </p:tgtEl>
                                        <p:attrNameLst>
                                          <p:attrName>style.visibility</p:attrName>
                                        </p:attrNameLst>
                                      </p:cBhvr>
                                      <p:to>
                                        <p:strVal val="visible"/>
                                      </p:to>
                                    </p:set>
                                    <p:animEffect transition="in" filter="blinds(vertical)">
                                      <p:cBhvr>
                                        <p:cTn id="191" dur="3000"/>
                                        <p:tgtEl>
                                          <p:spTgt spid="29"/>
                                        </p:tgtEl>
                                      </p:cBhvr>
                                    </p:animEffect>
                                  </p:childTnLst>
                                </p:cTn>
                              </p:par>
                              <p:par>
                                <p:cTn id="192" presetID="3" presetClass="entr" presetSubtype="5" fill="hold" grpId="1" nodeType="withEffect">
                                  <p:stCondLst>
                                    <p:cond delay="0"/>
                                  </p:stCondLst>
                                  <p:childTnLst>
                                    <p:set>
                                      <p:cBhvr>
                                        <p:cTn id="193" dur="1" fill="hold">
                                          <p:stCondLst>
                                            <p:cond delay="0"/>
                                          </p:stCondLst>
                                        </p:cTn>
                                        <p:tgtEl>
                                          <p:spTgt spid="30"/>
                                        </p:tgtEl>
                                        <p:attrNameLst>
                                          <p:attrName>style.visibility</p:attrName>
                                        </p:attrNameLst>
                                      </p:cBhvr>
                                      <p:to>
                                        <p:strVal val="visible"/>
                                      </p:to>
                                    </p:set>
                                    <p:animEffect transition="in" filter="blinds(vertical)">
                                      <p:cBhvr>
                                        <p:cTn id="194" dur="3000"/>
                                        <p:tgtEl>
                                          <p:spTgt spid="30"/>
                                        </p:tgtEl>
                                      </p:cBhvr>
                                    </p:animEffect>
                                  </p:childTnLst>
                                </p:cTn>
                              </p:par>
                              <p:par>
                                <p:cTn id="195" presetID="3" presetClass="entr" presetSubtype="5" fill="hold" grpId="1" nodeType="withEffect">
                                  <p:stCondLst>
                                    <p:cond delay="0"/>
                                  </p:stCondLst>
                                  <p:childTnLst>
                                    <p:set>
                                      <p:cBhvr>
                                        <p:cTn id="196" dur="1" fill="hold">
                                          <p:stCondLst>
                                            <p:cond delay="0"/>
                                          </p:stCondLst>
                                        </p:cTn>
                                        <p:tgtEl>
                                          <p:spTgt spid="31"/>
                                        </p:tgtEl>
                                        <p:attrNameLst>
                                          <p:attrName>style.visibility</p:attrName>
                                        </p:attrNameLst>
                                      </p:cBhvr>
                                      <p:to>
                                        <p:strVal val="visible"/>
                                      </p:to>
                                    </p:set>
                                    <p:animEffect transition="in" filter="blinds(vertical)">
                                      <p:cBhvr>
                                        <p:cTn id="197" dur="3000"/>
                                        <p:tgtEl>
                                          <p:spTgt spid="31"/>
                                        </p:tgtEl>
                                      </p:cBhvr>
                                    </p:animEffect>
                                  </p:childTnLst>
                                </p:cTn>
                              </p:par>
                              <p:par>
                                <p:cTn id="198" presetID="3" presetClass="entr" presetSubtype="5" fill="hold" grpId="1" nodeType="withEffect">
                                  <p:stCondLst>
                                    <p:cond delay="0"/>
                                  </p:stCondLst>
                                  <p:childTnLst>
                                    <p:set>
                                      <p:cBhvr>
                                        <p:cTn id="199" dur="1" fill="hold">
                                          <p:stCondLst>
                                            <p:cond delay="0"/>
                                          </p:stCondLst>
                                        </p:cTn>
                                        <p:tgtEl>
                                          <p:spTgt spid="32"/>
                                        </p:tgtEl>
                                        <p:attrNameLst>
                                          <p:attrName>style.visibility</p:attrName>
                                        </p:attrNameLst>
                                      </p:cBhvr>
                                      <p:to>
                                        <p:strVal val="visible"/>
                                      </p:to>
                                    </p:set>
                                    <p:animEffect transition="in" filter="blinds(vertical)">
                                      <p:cBhvr>
                                        <p:cTn id="200" dur="3000"/>
                                        <p:tgtEl>
                                          <p:spTgt spid="32"/>
                                        </p:tgtEl>
                                      </p:cBhvr>
                                    </p:animEffect>
                                  </p:childTnLst>
                                </p:cTn>
                              </p:par>
                              <p:par>
                                <p:cTn id="201" presetID="2" presetClass="entr" presetSubtype="4" fill="hold" grpId="0" nodeType="withEffect">
                                  <p:stCondLst>
                                    <p:cond delay="0"/>
                                  </p:stCondLst>
                                  <p:childTnLst>
                                    <p:set>
                                      <p:cBhvr>
                                        <p:cTn id="202" dur="1" fill="hold">
                                          <p:stCondLst>
                                            <p:cond delay="0"/>
                                          </p:stCondLst>
                                        </p:cTn>
                                        <p:tgtEl>
                                          <p:spTgt spid="33"/>
                                        </p:tgtEl>
                                        <p:attrNameLst>
                                          <p:attrName>style.visibility</p:attrName>
                                        </p:attrNameLst>
                                      </p:cBhvr>
                                      <p:to>
                                        <p:strVal val="visible"/>
                                      </p:to>
                                    </p:set>
                                    <p:anim calcmode="lin" valueType="num">
                                      <p:cBhvr additive="base">
                                        <p:cTn id="203" dur="3000" fill="hold"/>
                                        <p:tgtEl>
                                          <p:spTgt spid="33"/>
                                        </p:tgtEl>
                                        <p:attrNameLst>
                                          <p:attrName>ppt_x</p:attrName>
                                        </p:attrNameLst>
                                      </p:cBhvr>
                                      <p:tavLst>
                                        <p:tav tm="0">
                                          <p:val>
                                            <p:strVal val="#ppt_x"/>
                                          </p:val>
                                        </p:tav>
                                        <p:tav tm="100000">
                                          <p:val>
                                            <p:strVal val="#ppt_x"/>
                                          </p:val>
                                        </p:tav>
                                      </p:tavLst>
                                    </p:anim>
                                    <p:anim calcmode="lin" valueType="num">
                                      <p:cBhvr additive="base">
                                        <p:cTn id="204" dur="3000" fill="hold"/>
                                        <p:tgtEl>
                                          <p:spTgt spid="33"/>
                                        </p:tgtEl>
                                        <p:attrNameLst>
                                          <p:attrName>ppt_y</p:attrName>
                                        </p:attrNameLst>
                                      </p:cBhvr>
                                      <p:tavLst>
                                        <p:tav tm="0">
                                          <p:val>
                                            <p:strVal val="1+#ppt_h/2"/>
                                          </p:val>
                                        </p:tav>
                                        <p:tav tm="100000">
                                          <p:val>
                                            <p:strVal val="#ppt_y"/>
                                          </p:val>
                                        </p:tav>
                                      </p:tavLst>
                                    </p:anim>
                                  </p:childTnLst>
                                </p:cTn>
                              </p:par>
                              <p:par>
                                <p:cTn id="205" presetID="2" presetClass="entr" presetSubtype="4" fill="hold" grpId="0" nodeType="withEffect">
                                  <p:stCondLst>
                                    <p:cond delay="0"/>
                                  </p:stCondLst>
                                  <p:childTnLst>
                                    <p:set>
                                      <p:cBhvr>
                                        <p:cTn id="206" dur="1" fill="hold">
                                          <p:stCondLst>
                                            <p:cond delay="0"/>
                                          </p:stCondLst>
                                        </p:cTn>
                                        <p:tgtEl>
                                          <p:spTgt spid="34"/>
                                        </p:tgtEl>
                                        <p:attrNameLst>
                                          <p:attrName>style.visibility</p:attrName>
                                        </p:attrNameLst>
                                      </p:cBhvr>
                                      <p:to>
                                        <p:strVal val="visible"/>
                                      </p:to>
                                    </p:set>
                                    <p:anim calcmode="lin" valueType="num">
                                      <p:cBhvr additive="base">
                                        <p:cTn id="207" dur="3000" fill="hold"/>
                                        <p:tgtEl>
                                          <p:spTgt spid="34"/>
                                        </p:tgtEl>
                                        <p:attrNameLst>
                                          <p:attrName>ppt_x</p:attrName>
                                        </p:attrNameLst>
                                      </p:cBhvr>
                                      <p:tavLst>
                                        <p:tav tm="0">
                                          <p:val>
                                            <p:strVal val="#ppt_x"/>
                                          </p:val>
                                        </p:tav>
                                        <p:tav tm="100000">
                                          <p:val>
                                            <p:strVal val="#ppt_x"/>
                                          </p:val>
                                        </p:tav>
                                      </p:tavLst>
                                    </p:anim>
                                    <p:anim calcmode="lin" valueType="num">
                                      <p:cBhvr additive="base">
                                        <p:cTn id="208" dur="3000" fill="hold"/>
                                        <p:tgtEl>
                                          <p:spTgt spid="34"/>
                                        </p:tgtEl>
                                        <p:attrNameLst>
                                          <p:attrName>ppt_y</p:attrName>
                                        </p:attrNameLst>
                                      </p:cBhvr>
                                      <p:tavLst>
                                        <p:tav tm="0">
                                          <p:val>
                                            <p:strVal val="1+#ppt_h/2"/>
                                          </p:val>
                                        </p:tav>
                                        <p:tav tm="100000">
                                          <p:val>
                                            <p:strVal val="#ppt_y"/>
                                          </p:val>
                                        </p:tav>
                                      </p:tavLst>
                                    </p:anim>
                                  </p:childTnLst>
                                </p:cTn>
                              </p:par>
                              <p:par>
                                <p:cTn id="209" presetID="2" presetClass="entr" presetSubtype="4" fill="hold" grpId="0" nodeType="withEffect">
                                  <p:stCondLst>
                                    <p:cond delay="0"/>
                                  </p:stCondLst>
                                  <p:childTnLst>
                                    <p:set>
                                      <p:cBhvr>
                                        <p:cTn id="210" dur="1" fill="hold">
                                          <p:stCondLst>
                                            <p:cond delay="0"/>
                                          </p:stCondLst>
                                        </p:cTn>
                                        <p:tgtEl>
                                          <p:spTgt spid="35"/>
                                        </p:tgtEl>
                                        <p:attrNameLst>
                                          <p:attrName>style.visibility</p:attrName>
                                        </p:attrNameLst>
                                      </p:cBhvr>
                                      <p:to>
                                        <p:strVal val="visible"/>
                                      </p:to>
                                    </p:set>
                                    <p:anim calcmode="lin" valueType="num">
                                      <p:cBhvr additive="base">
                                        <p:cTn id="211" dur="3000" fill="hold"/>
                                        <p:tgtEl>
                                          <p:spTgt spid="35"/>
                                        </p:tgtEl>
                                        <p:attrNameLst>
                                          <p:attrName>ppt_x</p:attrName>
                                        </p:attrNameLst>
                                      </p:cBhvr>
                                      <p:tavLst>
                                        <p:tav tm="0">
                                          <p:val>
                                            <p:strVal val="#ppt_x"/>
                                          </p:val>
                                        </p:tav>
                                        <p:tav tm="100000">
                                          <p:val>
                                            <p:strVal val="#ppt_x"/>
                                          </p:val>
                                        </p:tav>
                                      </p:tavLst>
                                    </p:anim>
                                    <p:anim calcmode="lin" valueType="num">
                                      <p:cBhvr additive="base">
                                        <p:cTn id="212" dur="3000" fill="hold"/>
                                        <p:tgtEl>
                                          <p:spTgt spid="35"/>
                                        </p:tgtEl>
                                        <p:attrNameLst>
                                          <p:attrName>ppt_y</p:attrName>
                                        </p:attrNameLst>
                                      </p:cBhvr>
                                      <p:tavLst>
                                        <p:tav tm="0">
                                          <p:val>
                                            <p:strVal val="1+#ppt_h/2"/>
                                          </p:val>
                                        </p:tav>
                                        <p:tav tm="100000">
                                          <p:val>
                                            <p:strVal val="#ppt_y"/>
                                          </p:val>
                                        </p:tav>
                                      </p:tavLst>
                                    </p:anim>
                                  </p:childTnLst>
                                </p:cTn>
                              </p:par>
                              <p:par>
                                <p:cTn id="213" presetID="2" presetClass="entr" presetSubtype="4" fill="hold" grpId="0" nodeType="withEffect">
                                  <p:stCondLst>
                                    <p:cond delay="0"/>
                                  </p:stCondLst>
                                  <p:childTnLst>
                                    <p:set>
                                      <p:cBhvr>
                                        <p:cTn id="214" dur="1" fill="hold">
                                          <p:stCondLst>
                                            <p:cond delay="0"/>
                                          </p:stCondLst>
                                        </p:cTn>
                                        <p:tgtEl>
                                          <p:spTgt spid="36"/>
                                        </p:tgtEl>
                                        <p:attrNameLst>
                                          <p:attrName>style.visibility</p:attrName>
                                        </p:attrNameLst>
                                      </p:cBhvr>
                                      <p:to>
                                        <p:strVal val="visible"/>
                                      </p:to>
                                    </p:set>
                                    <p:anim calcmode="lin" valueType="num">
                                      <p:cBhvr additive="base">
                                        <p:cTn id="215" dur="3000" fill="hold"/>
                                        <p:tgtEl>
                                          <p:spTgt spid="36"/>
                                        </p:tgtEl>
                                        <p:attrNameLst>
                                          <p:attrName>ppt_x</p:attrName>
                                        </p:attrNameLst>
                                      </p:cBhvr>
                                      <p:tavLst>
                                        <p:tav tm="0">
                                          <p:val>
                                            <p:strVal val="#ppt_x"/>
                                          </p:val>
                                        </p:tav>
                                        <p:tav tm="100000">
                                          <p:val>
                                            <p:strVal val="#ppt_x"/>
                                          </p:val>
                                        </p:tav>
                                      </p:tavLst>
                                    </p:anim>
                                    <p:anim calcmode="lin" valueType="num">
                                      <p:cBhvr additive="base">
                                        <p:cTn id="216" dur="3000" fill="hold"/>
                                        <p:tgtEl>
                                          <p:spTgt spid="36"/>
                                        </p:tgtEl>
                                        <p:attrNameLst>
                                          <p:attrName>ppt_y</p:attrName>
                                        </p:attrNameLst>
                                      </p:cBhvr>
                                      <p:tavLst>
                                        <p:tav tm="0">
                                          <p:val>
                                            <p:strVal val="1+#ppt_h/2"/>
                                          </p:val>
                                        </p:tav>
                                        <p:tav tm="100000">
                                          <p:val>
                                            <p:strVal val="#ppt_y"/>
                                          </p:val>
                                        </p:tav>
                                      </p:tavLst>
                                    </p:anim>
                                  </p:childTnLst>
                                </p:cTn>
                              </p:par>
                              <p:par>
                                <p:cTn id="217" presetID="3" presetClass="entr" presetSubtype="5" fill="hold" grpId="1" nodeType="withEffect">
                                  <p:stCondLst>
                                    <p:cond delay="0"/>
                                  </p:stCondLst>
                                  <p:childTnLst>
                                    <p:set>
                                      <p:cBhvr>
                                        <p:cTn id="218" dur="1" fill="hold">
                                          <p:stCondLst>
                                            <p:cond delay="0"/>
                                          </p:stCondLst>
                                        </p:cTn>
                                        <p:tgtEl>
                                          <p:spTgt spid="33"/>
                                        </p:tgtEl>
                                        <p:attrNameLst>
                                          <p:attrName>style.visibility</p:attrName>
                                        </p:attrNameLst>
                                      </p:cBhvr>
                                      <p:to>
                                        <p:strVal val="visible"/>
                                      </p:to>
                                    </p:set>
                                    <p:animEffect transition="in" filter="blinds(vertical)">
                                      <p:cBhvr>
                                        <p:cTn id="219" dur="3000"/>
                                        <p:tgtEl>
                                          <p:spTgt spid="33"/>
                                        </p:tgtEl>
                                      </p:cBhvr>
                                    </p:animEffect>
                                  </p:childTnLst>
                                </p:cTn>
                              </p:par>
                              <p:par>
                                <p:cTn id="220" presetID="3" presetClass="entr" presetSubtype="5" fill="hold" grpId="1" nodeType="withEffect">
                                  <p:stCondLst>
                                    <p:cond delay="0"/>
                                  </p:stCondLst>
                                  <p:childTnLst>
                                    <p:set>
                                      <p:cBhvr>
                                        <p:cTn id="221" dur="1" fill="hold">
                                          <p:stCondLst>
                                            <p:cond delay="0"/>
                                          </p:stCondLst>
                                        </p:cTn>
                                        <p:tgtEl>
                                          <p:spTgt spid="34"/>
                                        </p:tgtEl>
                                        <p:attrNameLst>
                                          <p:attrName>style.visibility</p:attrName>
                                        </p:attrNameLst>
                                      </p:cBhvr>
                                      <p:to>
                                        <p:strVal val="visible"/>
                                      </p:to>
                                    </p:set>
                                    <p:animEffect transition="in" filter="blinds(vertical)">
                                      <p:cBhvr>
                                        <p:cTn id="222" dur="3000"/>
                                        <p:tgtEl>
                                          <p:spTgt spid="34"/>
                                        </p:tgtEl>
                                      </p:cBhvr>
                                    </p:animEffect>
                                  </p:childTnLst>
                                </p:cTn>
                              </p:par>
                              <p:par>
                                <p:cTn id="223" presetID="3" presetClass="entr" presetSubtype="5" fill="hold" grpId="1" nodeType="withEffect">
                                  <p:stCondLst>
                                    <p:cond delay="0"/>
                                  </p:stCondLst>
                                  <p:childTnLst>
                                    <p:set>
                                      <p:cBhvr>
                                        <p:cTn id="224" dur="1" fill="hold">
                                          <p:stCondLst>
                                            <p:cond delay="0"/>
                                          </p:stCondLst>
                                        </p:cTn>
                                        <p:tgtEl>
                                          <p:spTgt spid="35"/>
                                        </p:tgtEl>
                                        <p:attrNameLst>
                                          <p:attrName>style.visibility</p:attrName>
                                        </p:attrNameLst>
                                      </p:cBhvr>
                                      <p:to>
                                        <p:strVal val="visible"/>
                                      </p:to>
                                    </p:set>
                                    <p:animEffect transition="in" filter="blinds(vertical)">
                                      <p:cBhvr>
                                        <p:cTn id="225" dur="3000"/>
                                        <p:tgtEl>
                                          <p:spTgt spid="35"/>
                                        </p:tgtEl>
                                      </p:cBhvr>
                                    </p:animEffect>
                                  </p:childTnLst>
                                </p:cTn>
                              </p:par>
                              <p:par>
                                <p:cTn id="226" presetID="3" presetClass="entr" presetSubtype="5" fill="hold" grpId="1" nodeType="withEffect">
                                  <p:stCondLst>
                                    <p:cond delay="0"/>
                                  </p:stCondLst>
                                  <p:childTnLst>
                                    <p:set>
                                      <p:cBhvr>
                                        <p:cTn id="227" dur="1" fill="hold">
                                          <p:stCondLst>
                                            <p:cond delay="0"/>
                                          </p:stCondLst>
                                        </p:cTn>
                                        <p:tgtEl>
                                          <p:spTgt spid="36"/>
                                        </p:tgtEl>
                                        <p:attrNameLst>
                                          <p:attrName>style.visibility</p:attrName>
                                        </p:attrNameLst>
                                      </p:cBhvr>
                                      <p:to>
                                        <p:strVal val="visible"/>
                                      </p:to>
                                    </p:set>
                                    <p:animEffect transition="in" filter="blinds(vertical)">
                                      <p:cBhvr>
                                        <p:cTn id="228" dur="3000"/>
                                        <p:tgtEl>
                                          <p:spTgt spid="36"/>
                                        </p:tgtEl>
                                      </p:cBhvr>
                                    </p:animEffect>
                                  </p:childTnLst>
                                </p:cTn>
                              </p:par>
                              <p:par>
                                <p:cTn id="229" presetID="2" presetClass="entr" presetSubtype="4" fill="hold" grpId="0" nodeType="withEffect">
                                  <p:stCondLst>
                                    <p:cond delay="0"/>
                                  </p:stCondLst>
                                  <p:childTnLst>
                                    <p:set>
                                      <p:cBhvr>
                                        <p:cTn id="230" dur="1" fill="hold">
                                          <p:stCondLst>
                                            <p:cond delay="0"/>
                                          </p:stCondLst>
                                        </p:cTn>
                                        <p:tgtEl>
                                          <p:spTgt spid="37"/>
                                        </p:tgtEl>
                                        <p:attrNameLst>
                                          <p:attrName>style.visibility</p:attrName>
                                        </p:attrNameLst>
                                      </p:cBhvr>
                                      <p:to>
                                        <p:strVal val="visible"/>
                                      </p:to>
                                    </p:set>
                                    <p:anim calcmode="lin" valueType="num">
                                      <p:cBhvr additive="base">
                                        <p:cTn id="231" dur="3000" fill="hold"/>
                                        <p:tgtEl>
                                          <p:spTgt spid="37"/>
                                        </p:tgtEl>
                                        <p:attrNameLst>
                                          <p:attrName>ppt_x</p:attrName>
                                        </p:attrNameLst>
                                      </p:cBhvr>
                                      <p:tavLst>
                                        <p:tav tm="0">
                                          <p:val>
                                            <p:strVal val="#ppt_x"/>
                                          </p:val>
                                        </p:tav>
                                        <p:tav tm="100000">
                                          <p:val>
                                            <p:strVal val="#ppt_x"/>
                                          </p:val>
                                        </p:tav>
                                      </p:tavLst>
                                    </p:anim>
                                    <p:anim calcmode="lin" valueType="num">
                                      <p:cBhvr additive="base">
                                        <p:cTn id="232" dur="3000" fill="hold"/>
                                        <p:tgtEl>
                                          <p:spTgt spid="37"/>
                                        </p:tgtEl>
                                        <p:attrNameLst>
                                          <p:attrName>ppt_y</p:attrName>
                                        </p:attrNameLst>
                                      </p:cBhvr>
                                      <p:tavLst>
                                        <p:tav tm="0">
                                          <p:val>
                                            <p:strVal val="1+#ppt_h/2"/>
                                          </p:val>
                                        </p:tav>
                                        <p:tav tm="100000">
                                          <p:val>
                                            <p:strVal val="#ppt_y"/>
                                          </p:val>
                                        </p:tav>
                                      </p:tavLst>
                                    </p:anim>
                                  </p:childTnLst>
                                </p:cTn>
                              </p:par>
                              <p:par>
                                <p:cTn id="233" presetID="2" presetClass="entr" presetSubtype="4" fill="hold" grpId="0" nodeType="withEffect">
                                  <p:stCondLst>
                                    <p:cond delay="0"/>
                                  </p:stCondLst>
                                  <p:childTnLst>
                                    <p:set>
                                      <p:cBhvr>
                                        <p:cTn id="234" dur="1" fill="hold">
                                          <p:stCondLst>
                                            <p:cond delay="0"/>
                                          </p:stCondLst>
                                        </p:cTn>
                                        <p:tgtEl>
                                          <p:spTgt spid="38"/>
                                        </p:tgtEl>
                                        <p:attrNameLst>
                                          <p:attrName>style.visibility</p:attrName>
                                        </p:attrNameLst>
                                      </p:cBhvr>
                                      <p:to>
                                        <p:strVal val="visible"/>
                                      </p:to>
                                    </p:set>
                                    <p:anim calcmode="lin" valueType="num">
                                      <p:cBhvr additive="base">
                                        <p:cTn id="235" dur="3000" fill="hold"/>
                                        <p:tgtEl>
                                          <p:spTgt spid="38"/>
                                        </p:tgtEl>
                                        <p:attrNameLst>
                                          <p:attrName>ppt_x</p:attrName>
                                        </p:attrNameLst>
                                      </p:cBhvr>
                                      <p:tavLst>
                                        <p:tav tm="0">
                                          <p:val>
                                            <p:strVal val="#ppt_x"/>
                                          </p:val>
                                        </p:tav>
                                        <p:tav tm="100000">
                                          <p:val>
                                            <p:strVal val="#ppt_x"/>
                                          </p:val>
                                        </p:tav>
                                      </p:tavLst>
                                    </p:anim>
                                    <p:anim calcmode="lin" valueType="num">
                                      <p:cBhvr additive="base">
                                        <p:cTn id="236" dur="3000" fill="hold"/>
                                        <p:tgtEl>
                                          <p:spTgt spid="38"/>
                                        </p:tgtEl>
                                        <p:attrNameLst>
                                          <p:attrName>ppt_y</p:attrName>
                                        </p:attrNameLst>
                                      </p:cBhvr>
                                      <p:tavLst>
                                        <p:tav tm="0">
                                          <p:val>
                                            <p:strVal val="1+#ppt_h/2"/>
                                          </p:val>
                                        </p:tav>
                                        <p:tav tm="100000">
                                          <p:val>
                                            <p:strVal val="#ppt_y"/>
                                          </p:val>
                                        </p:tav>
                                      </p:tavLst>
                                    </p:anim>
                                  </p:childTnLst>
                                </p:cTn>
                              </p:par>
                              <p:par>
                                <p:cTn id="237" presetID="2" presetClass="entr" presetSubtype="4" fill="hold" grpId="0" nodeType="withEffect">
                                  <p:stCondLst>
                                    <p:cond delay="0"/>
                                  </p:stCondLst>
                                  <p:childTnLst>
                                    <p:set>
                                      <p:cBhvr>
                                        <p:cTn id="238" dur="1" fill="hold">
                                          <p:stCondLst>
                                            <p:cond delay="0"/>
                                          </p:stCondLst>
                                        </p:cTn>
                                        <p:tgtEl>
                                          <p:spTgt spid="39"/>
                                        </p:tgtEl>
                                        <p:attrNameLst>
                                          <p:attrName>style.visibility</p:attrName>
                                        </p:attrNameLst>
                                      </p:cBhvr>
                                      <p:to>
                                        <p:strVal val="visible"/>
                                      </p:to>
                                    </p:set>
                                    <p:anim calcmode="lin" valueType="num">
                                      <p:cBhvr additive="base">
                                        <p:cTn id="239" dur="3000" fill="hold"/>
                                        <p:tgtEl>
                                          <p:spTgt spid="39"/>
                                        </p:tgtEl>
                                        <p:attrNameLst>
                                          <p:attrName>ppt_x</p:attrName>
                                        </p:attrNameLst>
                                      </p:cBhvr>
                                      <p:tavLst>
                                        <p:tav tm="0">
                                          <p:val>
                                            <p:strVal val="#ppt_x"/>
                                          </p:val>
                                        </p:tav>
                                        <p:tav tm="100000">
                                          <p:val>
                                            <p:strVal val="#ppt_x"/>
                                          </p:val>
                                        </p:tav>
                                      </p:tavLst>
                                    </p:anim>
                                    <p:anim calcmode="lin" valueType="num">
                                      <p:cBhvr additive="base">
                                        <p:cTn id="240" dur="3000" fill="hold"/>
                                        <p:tgtEl>
                                          <p:spTgt spid="39"/>
                                        </p:tgtEl>
                                        <p:attrNameLst>
                                          <p:attrName>ppt_y</p:attrName>
                                        </p:attrNameLst>
                                      </p:cBhvr>
                                      <p:tavLst>
                                        <p:tav tm="0">
                                          <p:val>
                                            <p:strVal val="1+#ppt_h/2"/>
                                          </p:val>
                                        </p:tav>
                                        <p:tav tm="100000">
                                          <p:val>
                                            <p:strVal val="#ppt_y"/>
                                          </p:val>
                                        </p:tav>
                                      </p:tavLst>
                                    </p:anim>
                                  </p:childTnLst>
                                </p:cTn>
                              </p:par>
                              <p:par>
                                <p:cTn id="241" presetID="2" presetClass="entr" presetSubtype="4" fill="hold" grpId="0" nodeType="withEffect">
                                  <p:stCondLst>
                                    <p:cond delay="0"/>
                                  </p:stCondLst>
                                  <p:childTnLst>
                                    <p:set>
                                      <p:cBhvr>
                                        <p:cTn id="242" dur="1" fill="hold">
                                          <p:stCondLst>
                                            <p:cond delay="0"/>
                                          </p:stCondLst>
                                        </p:cTn>
                                        <p:tgtEl>
                                          <p:spTgt spid="40"/>
                                        </p:tgtEl>
                                        <p:attrNameLst>
                                          <p:attrName>style.visibility</p:attrName>
                                        </p:attrNameLst>
                                      </p:cBhvr>
                                      <p:to>
                                        <p:strVal val="visible"/>
                                      </p:to>
                                    </p:set>
                                    <p:anim calcmode="lin" valueType="num">
                                      <p:cBhvr additive="base">
                                        <p:cTn id="243" dur="3000" fill="hold"/>
                                        <p:tgtEl>
                                          <p:spTgt spid="40"/>
                                        </p:tgtEl>
                                        <p:attrNameLst>
                                          <p:attrName>ppt_x</p:attrName>
                                        </p:attrNameLst>
                                      </p:cBhvr>
                                      <p:tavLst>
                                        <p:tav tm="0">
                                          <p:val>
                                            <p:strVal val="#ppt_x"/>
                                          </p:val>
                                        </p:tav>
                                        <p:tav tm="100000">
                                          <p:val>
                                            <p:strVal val="#ppt_x"/>
                                          </p:val>
                                        </p:tav>
                                      </p:tavLst>
                                    </p:anim>
                                    <p:anim calcmode="lin" valueType="num">
                                      <p:cBhvr additive="base">
                                        <p:cTn id="244" dur="3000" fill="hold"/>
                                        <p:tgtEl>
                                          <p:spTgt spid="40"/>
                                        </p:tgtEl>
                                        <p:attrNameLst>
                                          <p:attrName>ppt_y</p:attrName>
                                        </p:attrNameLst>
                                      </p:cBhvr>
                                      <p:tavLst>
                                        <p:tav tm="0">
                                          <p:val>
                                            <p:strVal val="1+#ppt_h/2"/>
                                          </p:val>
                                        </p:tav>
                                        <p:tav tm="100000">
                                          <p:val>
                                            <p:strVal val="#ppt_y"/>
                                          </p:val>
                                        </p:tav>
                                      </p:tavLst>
                                    </p:anim>
                                  </p:childTnLst>
                                </p:cTn>
                              </p:par>
                              <p:par>
                                <p:cTn id="245" presetID="3" presetClass="entr" presetSubtype="5" fill="hold" grpId="1" nodeType="withEffect">
                                  <p:stCondLst>
                                    <p:cond delay="0"/>
                                  </p:stCondLst>
                                  <p:childTnLst>
                                    <p:set>
                                      <p:cBhvr>
                                        <p:cTn id="246" dur="1" fill="hold">
                                          <p:stCondLst>
                                            <p:cond delay="0"/>
                                          </p:stCondLst>
                                        </p:cTn>
                                        <p:tgtEl>
                                          <p:spTgt spid="37"/>
                                        </p:tgtEl>
                                        <p:attrNameLst>
                                          <p:attrName>style.visibility</p:attrName>
                                        </p:attrNameLst>
                                      </p:cBhvr>
                                      <p:to>
                                        <p:strVal val="visible"/>
                                      </p:to>
                                    </p:set>
                                    <p:animEffect transition="in" filter="blinds(vertical)">
                                      <p:cBhvr>
                                        <p:cTn id="247" dur="3000"/>
                                        <p:tgtEl>
                                          <p:spTgt spid="37"/>
                                        </p:tgtEl>
                                      </p:cBhvr>
                                    </p:animEffect>
                                  </p:childTnLst>
                                </p:cTn>
                              </p:par>
                              <p:par>
                                <p:cTn id="248" presetID="3" presetClass="entr" presetSubtype="5" fill="hold" grpId="1" nodeType="withEffect">
                                  <p:stCondLst>
                                    <p:cond delay="0"/>
                                  </p:stCondLst>
                                  <p:childTnLst>
                                    <p:set>
                                      <p:cBhvr>
                                        <p:cTn id="249" dur="1" fill="hold">
                                          <p:stCondLst>
                                            <p:cond delay="0"/>
                                          </p:stCondLst>
                                        </p:cTn>
                                        <p:tgtEl>
                                          <p:spTgt spid="38"/>
                                        </p:tgtEl>
                                        <p:attrNameLst>
                                          <p:attrName>style.visibility</p:attrName>
                                        </p:attrNameLst>
                                      </p:cBhvr>
                                      <p:to>
                                        <p:strVal val="visible"/>
                                      </p:to>
                                    </p:set>
                                    <p:animEffect transition="in" filter="blinds(vertical)">
                                      <p:cBhvr>
                                        <p:cTn id="250" dur="3000"/>
                                        <p:tgtEl>
                                          <p:spTgt spid="38"/>
                                        </p:tgtEl>
                                      </p:cBhvr>
                                    </p:animEffect>
                                  </p:childTnLst>
                                </p:cTn>
                              </p:par>
                              <p:par>
                                <p:cTn id="251" presetID="3" presetClass="entr" presetSubtype="5" fill="hold" grpId="1" nodeType="withEffect">
                                  <p:stCondLst>
                                    <p:cond delay="0"/>
                                  </p:stCondLst>
                                  <p:childTnLst>
                                    <p:set>
                                      <p:cBhvr>
                                        <p:cTn id="252" dur="1" fill="hold">
                                          <p:stCondLst>
                                            <p:cond delay="0"/>
                                          </p:stCondLst>
                                        </p:cTn>
                                        <p:tgtEl>
                                          <p:spTgt spid="39"/>
                                        </p:tgtEl>
                                        <p:attrNameLst>
                                          <p:attrName>style.visibility</p:attrName>
                                        </p:attrNameLst>
                                      </p:cBhvr>
                                      <p:to>
                                        <p:strVal val="visible"/>
                                      </p:to>
                                    </p:set>
                                    <p:animEffect transition="in" filter="blinds(vertical)">
                                      <p:cBhvr>
                                        <p:cTn id="253" dur="3000"/>
                                        <p:tgtEl>
                                          <p:spTgt spid="39"/>
                                        </p:tgtEl>
                                      </p:cBhvr>
                                    </p:animEffect>
                                  </p:childTnLst>
                                </p:cTn>
                              </p:par>
                              <p:par>
                                <p:cTn id="254" presetID="3" presetClass="entr" presetSubtype="5" fill="hold" grpId="1" nodeType="withEffect">
                                  <p:stCondLst>
                                    <p:cond delay="0"/>
                                  </p:stCondLst>
                                  <p:childTnLst>
                                    <p:set>
                                      <p:cBhvr>
                                        <p:cTn id="255" dur="1" fill="hold">
                                          <p:stCondLst>
                                            <p:cond delay="0"/>
                                          </p:stCondLst>
                                        </p:cTn>
                                        <p:tgtEl>
                                          <p:spTgt spid="40"/>
                                        </p:tgtEl>
                                        <p:attrNameLst>
                                          <p:attrName>style.visibility</p:attrName>
                                        </p:attrNameLst>
                                      </p:cBhvr>
                                      <p:to>
                                        <p:strVal val="visible"/>
                                      </p:to>
                                    </p:set>
                                    <p:animEffect transition="in" filter="blinds(vertical)">
                                      <p:cBhvr>
                                        <p:cTn id="256" dur="3000"/>
                                        <p:tgtEl>
                                          <p:spTgt spid="40"/>
                                        </p:tgtEl>
                                      </p:cBhvr>
                                    </p:animEffect>
                                  </p:childTnLst>
                                </p:cTn>
                              </p:par>
                              <p:par>
                                <p:cTn id="257" presetID="2" presetClass="entr" presetSubtype="4" fill="hold" grpId="0" nodeType="withEffect">
                                  <p:stCondLst>
                                    <p:cond delay="0"/>
                                  </p:stCondLst>
                                  <p:childTnLst>
                                    <p:set>
                                      <p:cBhvr>
                                        <p:cTn id="258" dur="1" fill="hold">
                                          <p:stCondLst>
                                            <p:cond delay="0"/>
                                          </p:stCondLst>
                                        </p:cTn>
                                        <p:tgtEl>
                                          <p:spTgt spid="41"/>
                                        </p:tgtEl>
                                        <p:attrNameLst>
                                          <p:attrName>style.visibility</p:attrName>
                                        </p:attrNameLst>
                                      </p:cBhvr>
                                      <p:to>
                                        <p:strVal val="visible"/>
                                      </p:to>
                                    </p:set>
                                    <p:anim calcmode="lin" valueType="num">
                                      <p:cBhvr additive="base">
                                        <p:cTn id="259" dur="3000" fill="hold"/>
                                        <p:tgtEl>
                                          <p:spTgt spid="41"/>
                                        </p:tgtEl>
                                        <p:attrNameLst>
                                          <p:attrName>ppt_x</p:attrName>
                                        </p:attrNameLst>
                                      </p:cBhvr>
                                      <p:tavLst>
                                        <p:tav tm="0">
                                          <p:val>
                                            <p:strVal val="#ppt_x"/>
                                          </p:val>
                                        </p:tav>
                                        <p:tav tm="100000">
                                          <p:val>
                                            <p:strVal val="#ppt_x"/>
                                          </p:val>
                                        </p:tav>
                                      </p:tavLst>
                                    </p:anim>
                                    <p:anim calcmode="lin" valueType="num">
                                      <p:cBhvr additive="base">
                                        <p:cTn id="260" dur="3000" fill="hold"/>
                                        <p:tgtEl>
                                          <p:spTgt spid="41"/>
                                        </p:tgtEl>
                                        <p:attrNameLst>
                                          <p:attrName>ppt_y</p:attrName>
                                        </p:attrNameLst>
                                      </p:cBhvr>
                                      <p:tavLst>
                                        <p:tav tm="0">
                                          <p:val>
                                            <p:strVal val="1+#ppt_h/2"/>
                                          </p:val>
                                        </p:tav>
                                        <p:tav tm="100000">
                                          <p:val>
                                            <p:strVal val="#ppt_y"/>
                                          </p:val>
                                        </p:tav>
                                      </p:tavLst>
                                    </p:anim>
                                  </p:childTnLst>
                                </p:cTn>
                              </p:par>
                              <p:par>
                                <p:cTn id="261" presetID="2" presetClass="entr" presetSubtype="4" fill="hold" grpId="0" nodeType="withEffect">
                                  <p:stCondLst>
                                    <p:cond delay="0"/>
                                  </p:stCondLst>
                                  <p:childTnLst>
                                    <p:set>
                                      <p:cBhvr>
                                        <p:cTn id="262" dur="1" fill="hold">
                                          <p:stCondLst>
                                            <p:cond delay="0"/>
                                          </p:stCondLst>
                                        </p:cTn>
                                        <p:tgtEl>
                                          <p:spTgt spid="42"/>
                                        </p:tgtEl>
                                        <p:attrNameLst>
                                          <p:attrName>style.visibility</p:attrName>
                                        </p:attrNameLst>
                                      </p:cBhvr>
                                      <p:to>
                                        <p:strVal val="visible"/>
                                      </p:to>
                                    </p:set>
                                    <p:anim calcmode="lin" valueType="num">
                                      <p:cBhvr additive="base">
                                        <p:cTn id="263" dur="3000" fill="hold"/>
                                        <p:tgtEl>
                                          <p:spTgt spid="42"/>
                                        </p:tgtEl>
                                        <p:attrNameLst>
                                          <p:attrName>ppt_x</p:attrName>
                                        </p:attrNameLst>
                                      </p:cBhvr>
                                      <p:tavLst>
                                        <p:tav tm="0">
                                          <p:val>
                                            <p:strVal val="#ppt_x"/>
                                          </p:val>
                                        </p:tav>
                                        <p:tav tm="100000">
                                          <p:val>
                                            <p:strVal val="#ppt_x"/>
                                          </p:val>
                                        </p:tav>
                                      </p:tavLst>
                                    </p:anim>
                                    <p:anim calcmode="lin" valueType="num">
                                      <p:cBhvr additive="base">
                                        <p:cTn id="264" dur="3000" fill="hold"/>
                                        <p:tgtEl>
                                          <p:spTgt spid="42"/>
                                        </p:tgtEl>
                                        <p:attrNameLst>
                                          <p:attrName>ppt_y</p:attrName>
                                        </p:attrNameLst>
                                      </p:cBhvr>
                                      <p:tavLst>
                                        <p:tav tm="0">
                                          <p:val>
                                            <p:strVal val="1+#ppt_h/2"/>
                                          </p:val>
                                        </p:tav>
                                        <p:tav tm="100000">
                                          <p:val>
                                            <p:strVal val="#ppt_y"/>
                                          </p:val>
                                        </p:tav>
                                      </p:tavLst>
                                    </p:anim>
                                  </p:childTnLst>
                                </p:cTn>
                              </p:par>
                              <p:par>
                                <p:cTn id="265" presetID="2" presetClass="entr" presetSubtype="4" fill="hold" grpId="0" nodeType="withEffect">
                                  <p:stCondLst>
                                    <p:cond delay="0"/>
                                  </p:stCondLst>
                                  <p:childTnLst>
                                    <p:set>
                                      <p:cBhvr>
                                        <p:cTn id="266" dur="1" fill="hold">
                                          <p:stCondLst>
                                            <p:cond delay="0"/>
                                          </p:stCondLst>
                                        </p:cTn>
                                        <p:tgtEl>
                                          <p:spTgt spid="43"/>
                                        </p:tgtEl>
                                        <p:attrNameLst>
                                          <p:attrName>style.visibility</p:attrName>
                                        </p:attrNameLst>
                                      </p:cBhvr>
                                      <p:to>
                                        <p:strVal val="visible"/>
                                      </p:to>
                                    </p:set>
                                    <p:anim calcmode="lin" valueType="num">
                                      <p:cBhvr additive="base">
                                        <p:cTn id="267" dur="3000" fill="hold"/>
                                        <p:tgtEl>
                                          <p:spTgt spid="43"/>
                                        </p:tgtEl>
                                        <p:attrNameLst>
                                          <p:attrName>ppt_x</p:attrName>
                                        </p:attrNameLst>
                                      </p:cBhvr>
                                      <p:tavLst>
                                        <p:tav tm="0">
                                          <p:val>
                                            <p:strVal val="#ppt_x"/>
                                          </p:val>
                                        </p:tav>
                                        <p:tav tm="100000">
                                          <p:val>
                                            <p:strVal val="#ppt_x"/>
                                          </p:val>
                                        </p:tav>
                                      </p:tavLst>
                                    </p:anim>
                                    <p:anim calcmode="lin" valueType="num">
                                      <p:cBhvr additive="base">
                                        <p:cTn id="268" dur="3000" fill="hold"/>
                                        <p:tgtEl>
                                          <p:spTgt spid="43"/>
                                        </p:tgtEl>
                                        <p:attrNameLst>
                                          <p:attrName>ppt_y</p:attrName>
                                        </p:attrNameLst>
                                      </p:cBhvr>
                                      <p:tavLst>
                                        <p:tav tm="0">
                                          <p:val>
                                            <p:strVal val="1+#ppt_h/2"/>
                                          </p:val>
                                        </p:tav>
                                        <p:tav tm="100000">
                                          <p:val>
                                            <p:strVal val="#ppt_y"/>
                                          </p:val>
                                        </p:tav>
                                      </p:tavLst>
                                    </p:anim>
                                  </p:childTnLst>
                                </p:cTn>
                              </p:par>
                              <p:par>
                                <p:cTn id="269" presetID="2" presetClass="entr" presetSubtype="4" fill="hold" grpId="0" nodeType="withEffect">
                                  <p:stCondLst>
                                    <p:cond delay="0"/>
                                  </p:stCondLst>
                                  <p:childTnLst>
                                    <p:set>
                                      <p:cBhvr>
                                        <p:cTn id="270" dur="1" fill="hold">
                                          <p:stCondLst>
                                            <p:cond delay="0"/>
                                          </p:stCondLst>
                                        </p:cTn>
                                        <p:tgtEl>
                                          <p:spTgt spid="44"/>
                                        </p:tgtEl>
                                        <p:attrNameLst>
                                          <p:attrName>style.visibility</p:attrName>
                                        </p:attrNameLst>
                                      </p:cBhvr>
                                      <p:to>
                                        <p:strVal val="visible"/>
                                      </p:to>
                                    </p:set>
                                    <p:anim calcmode="lin" valueType="num">
                                      <p:cBhvr additive="base">
                                        <p:cTn id="271" dur="3000" fill="hold"/>
                                        <p:tgtEl>
                                          <p:spTgt spid="44"/>
                                        </p:tgtEl>
                                        <p:attrNameLst>
                                          <p:attrName>ppt_x</p:attrName>
                                        </p:attrNameLst>
                                      </p:cBhvr>
                                      <p:tavLst>
                                        <p:tav tm="0">
                                          <p:val>
                                            <p:strVal val="#ppt_x"/>
                                          </p:val>
                                        </p:tav>
                                        <p:tav tm="100000">
                                          <p:val>
                                            <p:strVal val="#ppt_x"/>
                                          </p:val>
                                        </p:tav>
                                      </p:tavLst>
                                    </p:anim>
                                    <p:anim calcmode="lin" valueType="num">
                                      <p:cBhvr additive="base">
                                        <p:cTn id="272" dur="3000" fill="hold"/>
                                        <p:tgtEl>
                                          <p:spTgt spid="44"/>
                                        </p:tgtEl>
                                        <p:attrNameLst>
                                          <p:attrName>ppt_y</p:attrName>
                                        </p:attrNameLst>
                                      </p:cBhvr>
                                      <p:tavLst>
                                        <p:tav tm="0">
                                          <p:val>
                                            <p:strVal val="1+#ppt_h/2"/>
                                          </p:val>
                                        </p:tav>
                                        <p:tav tm="100000">
                                          <p:val>
                                            <p:strVal val="#ppt_y"/>
                                          </p:val>
                                        </p:tav>
                                      </p:tavLst>
                                    </p:anim>
                                  </p:childTnLst>
                                </p:cTn>
                              </p:par>
                              <p:par>
                                <p:cTn id="273" presetID="3" presetClass="entr" presetSubtype="5" fill="hold" grpId="1" nodeType="withEffect">
                                  <p:stCondLst>
                                    <p:cond delay="0"/>
                                  </p:stCondLst>
                                  <p:childTnLst>
                                    <p:set>
                                      <p:cBhvr>
                                        <p:cTn id="274" dur="1" fill="hold">
                                          <p:stCondLst>
                                            <p:cond delay="0"/>
                                          </p:stCondLst>
                                        </p:cTn>
                                        <p:tgtEl>
                                          <p:spTgt spid="41"/>
                                        </p:tgtEl>
                                        <p:attrNameLst>
                                          <p:attrName>style.visibility</p:attrName>
                                        </p:attrNameLst>
                                      </p:cBhvr>
                                      <p:to>
                                        <p:strVal val="visible"/>
                                      </p:to>
                                    </p:set>
                                    <p:animEffect transition="in" filter="blinds(vertical)">
                                      <p:cBhvr>
                                        <p:cTn id="275" dur="3000"/>
                                        <p:tgtEl>
                                          <p:spTgt spid="41"/>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42"/>
                                        </p:tgtEl>
                                        <p:attrNameLst>
                                          <p:attrName>style.visibility</p:attrName>
                                        </p:attrNameLst>
                                      </p:cBhvr>
                                      <p:to>
                                        <p:strVal val="visible"/>
                                      </p:to>
                                    </p:set>
                                    <p:animEffect transition="in" filter="blinds(vertical)">
                                      <p:cBhvr>
                                        <p:cTn id="278" dur="3000"/>
                                        <p:tgtEl>
                                          <p:spTgt spid="42"/>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43"/>
                                        </p:tgtEl>
                                        <p:attrNameLst>
                                          <p:attrName>style.visibility</p:attrName>
                                        </p:attrNameLst>
                                      </p:cBhvr>
                                      <p:to>
                                        <p:strVal val="visible"/>
                                      </p:to>
                                    </p:set>
                                    <p:animEffect transition="in" filter="blinds(vertical)">
                                      <p:cBhvr>
                                        <p:cTn id="281" dur="3000"/>
                                        <p:tgtEl>
                                          <p:spTgt spid="43"/>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44"/>
                                        </p:tgtEl>
                                        <p:attrNameLst>
                                          <p:attrName>style.visibility</p:attrName>
                                        </p:attrNameLst>
                                      </p:cBhvr>
                                      <p:to>
                                        <p:strVal val="visible"/>
                                      </p:to>
                                    </p:set>
                                    <p:animEffect transition="in" filter="blinds(vertical)">
                                      <p:cBhvr>
                                        <p:cTn id="284" dur="3000"/>
                                        <p:tgtEl>
                                          <p:spTgt spid="44"/>
                                        </p:tgtEl>
                                      </p:cBhvr>
                                    </p:animEffect>
                                  </p:childTnLst>
                                </p:cTn>
                              </p:par>
                              <p:par>
                                <p:cTn id="285" presetID="8" presetClass="emph" presetSubtype="0" fill="hold" grpId="2" nodeType="withEffect">
                                  <p:stCondLst>
                                    <p:cond delay="0"/>
                                  </p:stCondLst>
                                  <p:childTnLst>
                                    <p:animRot by="21600000">
                                      <p:cBhvr>
                                        <p:cTn id="286" dur="3000" fill="hold"/>
                                        <p:tgtEl>
                                          <p:spTgt spid="5"/>
                                        </p:tgtEl>
                                        <p:attrNameLst>
                                          <p:attrName>r</p:attrName>
                                        </p:attrNameLst>
                                      </p:cBhvr>
                                    </p:animRot>
                                  </p:childTnLst>
                                </p:cTn>
                              </p:par>
                              <p:par>
                                <p:cTn id="287" presetID="8" presetClass="emph" presetSubtype="0" fill="hold" grpId="2" nodeType="withEffect">
                                  <p:stCondLst>
                                    <p:cond delay="0"/>
                                  </p:stCondLst>
                                  <p:childTnLst>
                                    <p:animRot by="21600000">
                                      <p:cBhvr>
                                        <p:cTn id="288" dur="3000" fill="hold"/>
                                        <p:tgtEl>
                                          <p:spTgt spid="9"/>
                                        </p:tgtEl>
                                        <p:attrNameLst>
                                          <p:attrName>r</p:attrName>
                                        </p:attrNameLst>
                                      </p:cBhvr>
                                    </p:animRot>
                                  </p:childTnLst>
                                </p:cTn>
                              </p:par>
                              <p:par>
                                <p:cTn id="289" presetID="8" presetClass="emph" presetSubtype="0" fill="hold" grpId="2" nodeType="withEffect">
                                  <p:stCondLst>
                                    <p:cond delay="0"/>
                                  </p:stCondLst>
                                  <p:childTnLst>
                                    <p:animRot by="21600000">
                                      <p:cBhvr>
                                        <p:cTn id="290" dur="3000" fill="hold"/>
                                        <p:tgtEl>
                                          <p:spTgt spid="13"/>
                                        </p:tgtEl>
                                        <p:attrNameLst>
                                          <p:attrName>r</p:attrName>
                                        </p:attrNameLst>
                                      </p:cBhvr>
                                    </p:animRot>
                                  </p:childTnLst>
                                </p:cTn>
                              </p:par>
                              <p:par>
                                <p:cTn id="291" presetID="8" presetClass="emph" presetSubtype="0" fill="hold" grpId="2" nodeType="withEffect">
                                  <p:stCondLst>
                                    <p:cond delay="0"/>
                                  </p:stCondLst>
                                  <p:childTnLst>
                                    <p:animRot by="21600000">
                                      <p:cBhvr>
                                        <p:cTn id="292" dur="3000" fill="hold"/>
                                        <p:tgtEl>
                                          <p:spTgt spid="17"/>
                                        </p:tgtEl>
                                        <p:attrNameLst>
                                          <p:attrName>r</p:attrName>
                                        </p:attrNameLst>
                                      </p:cBhvr>
                                    </p:animRot>
                                  </p:childTnLst>
                                </p:cTn>
                              </p:par>
                              <p:par>
                                <p:cTn id="293" presetID="8" presetClass="emph" presetSubtype="0" fill="hold" grpId="2" nodeType="withEffect">
                                  <p:stCondLst>
                                    <p:cond delay="0"/>
                                  </p:stCondLst>
                                  <p:childTnLst>
                                    <p:animRot by="21600000">
                                      <p:cBhvr>
                                        <p:cTn id="294" dur="3000" fill="hold"/>
                                        <p:tgtEl>
                                          <p:spTgt spid="21"/>
                                        </p:tgtEl>
                                        <p:attrNameLst>
                                          <p:attrName>r</p:attrName>
                                        </p:attrNameLst>
                                      </p:cBhvr>
                                    </p:animRot>
                                  </p:childTnLst>
                                </p:cTn>
                              </p:par>
                              <p:par>
                                <p:cTn id="295" presetID="8" presetClass="emph" presetSubtype="0" fill="hold" grpId="2" nodeType="withEffect">
                                  <p:stCondLst>
                                    <p:cond delay="0"/>
                                  </p:stCondLst>
                                  <p:childTnLst>
                                    <p:animRot by="21600000">
                                      <p:cBhvr>
                                        <p:cTn id="296" dur="3000" fill="hold"/>
                                        <p:tgtEl>
                                          <p:spTgt spid="25"/>
                                        </p:tgtEl>
                                        <p:attrNameLst>
                                          <p:attrName>r</p:attrName>
                                        </p:attrNameLst>
                                      </p:cBhvr>
                                    </p:animRot>
                                  </p:childTnLst>
                                </p:cTn>
                              </p:par>
                              <p:par>
                                <p:cTn id="297" presetID="8" presetClass="emph" presetSubtype="0" fill="hold" grpId="2" nodeType="withEffect">
                                  <p:stCondLst>
                                    <p:cond delay="0"/>
                                  </p:stCondLst>
                                  <p:childTnLst>
                                    <p:animRot by="21600000">
                                      <p:cBhvr>
                                        <p:cTn id="298" dur="3000" fill="hold"/>
                                        <p:tgtEl>
                                          <p:spTgt spid="29"/>
                                        </p:tgtEl>
                                        <p:attrNameLst>
                                          <p:attrName>r</p:attrName>
                                        </p:attrNameLst>
                                      </p:cBhvr>
                                    </p:animRot>
                                  </p:childTnLst>
                                </p:cTn>
                              </p:par>
                              <p:par>
                                <p:cTn id="299" presetID="8" presetClass="emph" presetSubtype="0" fill="hold" grpId="2" nodeType="withEffect">
                                  <p:stCondLst>
                                    <p:cond delay="0"/>
                                  </p:stCondLst>
                                  <p:childTnLst>
                                    <p:animRot by="21600000">
                                      <p:cBhvr>
                                        <p:cTn id="300" dur="3000" fill="hold"/>
                                        <p:tgtEl>
                                          <p:spTgt spid="33"/>
                                        </p:tgtEl>
                                        <p:attrNameLst>
                                          <p:attrName>r</p:attrName>
                                        </p:attrNameLst>
                                      </p:cBhvr>
                                    </p:animRot>
                                  </p:childTnLst>
                                </p:cTn>
                              </p:par>
                              <p:par>
                                <p:cTn id="301" presetID="8" presetClass="emph" presetSubtype="0" fill="hold" grpId="2" nodeType="withEffect">
                                  <p:stCondLst>
                                    <p:cond delay="0"/>
                                  </p:stCondLst>
                                  <p:childTnLst>
                                    <p:animRot by="21600000">
                                      <p:cBhvr>
                                        <p:cTn id="302" dur="3000" fill="hold"/>
                                        <p:tgtEl>
                                          <p:spTgt spid="37"/>
                                        </p:tgtEl>
                                        <p:attrNameLst>
                                          <p:attrName>r</p:attrName>
                                        </p:attrNameLst>
                                      </p:cBhvr>
                                    </p:animRot>
                                  </p:childTnLst>
                                </p:cTn>
                              </p:par>
                              <p:par>
                                <p:cTn id="303" presetID="8" presetClass="emph" presetSubtype="0" fill="hold" grpId="2" nodeType="withEffect">
                                  <p:stCondLst>
                                    <p:cond delay="0"/>
                                  </p:stCondLst>
                                  <p:childTnLst>
                                    <p:animRot by="21600000">
                                      <p:cBhvr>
                                        <p:cTn id="304" dur="3000" fill="hold"/>
                                        <p:tgtEl>
                                          <p:spTgt spid="41"/>
                                        </p:tgtEl>
                                        <p:attrNameLst>
                                          <p:attrName>r</p:attrName>
                                        </p:attrNameLst>
                                      </p:cBhvr>
                                    </p:animRot>
                                  </p:childTnLst>
                                </p:cTn>
                              </p:par>
                              <p:par>
                                <p:cTn id="305" presetID="8" presetClass="emph" presetSubtype="0" fill="hold" grpId="2" nodeType="withEffect">
                                  <p:stCondLst>
                                    <p:cond delay="0"/>
                                  </p:stCondLst>
                                  <p:childTnLst>
                                    <p:animRot by="-21600000">
                                      <p:cBhvr>
                                        <p:cTn id="306" dur="3000" fill="hold"/>
                                        <p:tgtEl>
                                          <p:spTgt spid="6"/>
                                        </p:tgtEl>
                                        <p:attrNameLst>
                                          <p:attrName>r</p:attrName>
                                        </p:attrNameLst>
                                      </p:cBhvr>
                                    </p:animRot>
                                  </p:childTnLst>
                                </p:cTn>
                              </p:par>
                              <p:par>
                                <p:cTn id="307" presetID="8" presetClass="emph" presetSubtype="0" fill="hold" grpId="2" nodeType="withEffect">
                                  <p:stCondLst>
                                    <p:cond delay="0"/>
                                  </p:stCondLst>
                                  <p:childTnLst>
                                    <p:animRot by="-21600000">
                                      <p:cBhvr>
                                        <p:cTn id="308" dur="3000" fill="hold"/>
                                        <p:tgtEl>
                                          <p:spTgt spid="10"/>
                                        </p:tgtEl>
                                        <p:attrNameLst>
                                          <p:attrName>r</p:attrName>
                                        </p:attrNameLst>
                                      </p:cBhvr>
                                    </p:animRot>
                                  </p:childTnLst>
                                </p:cTn>
                              </p:par>
                              <p:par>
                                <p:cTn id="309" presetID="8" presetClass="emph" presetSubtype="0" fill="hold" grpId="2" nodeType="withEffect">
                                  <p:stCondLst>
                                    <p:cond delay="0"/>
                                  </p:stCondLst>
                                  <p:childTnLst>
                                    <p:animRot by="-21600000">
                                      <p:cBhvr>
                                        <p:cTn id="310" dur="3000" fill="hold"/>
                                        <p:tgtEl>
                                          <p:spTgt spid="14"/>
                                        </p:tgtEl>
                                        <p:attrNameLst>
                                          <p:attrName>r</p:attrName>
                                        </p:attrNameLst>
                                      </p:cBhvr>
                                    </p:animRot>
                                  </p:childTnLst>
                                </p:cTn>
                              </p:par>
                              <p:par>
                                <p:cTn id="311" presetID="8" presetClass="emph" presetSubtype="0" fill="hold" grpId="2" nodeType="withEffect">
                                  <p:stCondLst>
                                    <p:cond delay="0"/>
                                  </p:stCondLst>
                                  <p:childTnLst>
                                    <p:animRot by="-21600000">
                                      <p:cBhvr>
                                        <p:cTn id="312" dur="3000" fill="hold"/>
                                        <p:tgtEl>
                                          <p:spTgt spid="18"/>
                                        </p:tgtEl>
                                        <p:attrNameLst>
                                          <p:attrName>r</p:attrName>
                                        </p:attrNameLst>
                                      </p:cBhvr>
                                    </p:animRot>
                                  </p:childTnLst>
                                </p:cTn>
                              </p:par>
                              <p:par>
                                <p:cTn id="313" presetID="8" presetClass="emph" presetSubtype="0" fill="hold" grpId="2" nodeType="withEffect">
                                  <p:stCondLst>
                                    <p:cond delay="0"/>
                                  </p:stCondLst>
                                  <p:childTnLst>
                                    <p:animRot by="-21600000">
                                      <p:cBhvr>
                                        <p:cTn id="314" dur="3000" fill="hold"/>
                                        <p:tgtEl>
                                          <p:spTgt spid="22"/>
                                        </p:tgtEl>
                                        <p:attrNameLst>
                                          <p:attrName>r</p:attrName>
                                        </p:attrNameLst>
                                      </p:cBhvr>
                                    </p:animRot>
                                  </p:childTnLst>
                                </p:cTn>
                              </p:par>
                              <p:par>
                                <p:cTn id="315" presetID="8" presetClass="emph" presetSubtype="0" fill="hold" grpId="2" nodeType="withEffect">
                                  <p:stCondLst>
                                    <p:cond delay="0"/>
                                  </p:stCondLst>
                                  <p:childTnLst>
                                    <p:animRot by="-21600000">
                                      <p:cBhvr>
                                        <p:cTn id="316" dur="3000" fill="hold"/>
                                        <p:tgtEl>
                                          <p:spTgt spid="26"/>
                                        </p:tgtEl>
                                        <p:attrNameLst>
                                          <p:attrName>r</p:attrName>
                                        </p:attrNameLst>
                                      </p:cBhvr>
                                    </p:animRot>
                                  </p:childTnLst>
                                </p:cTn>
                              </p:par>
                              <p:par>
                                <p:cTn id="317" presetID="8" presetClass="emph" presetSubtype="0" fill="hold" grpId="2" nodeType="withEffect">
                                  <p:stCondLst>
                                    <p:cond delay="0"/>
                                  </p:stCondLst>
                                  <p:childTnLst>
                                    <p:animRot by="-21600000">
                                      <p:cBhvr>
                                        <p:cTn id="318" dur="3000" fill="hold"/>
                                        <p:tgtEl>
                                          <p:spTgt spid="30"/>
                                        </p:tgtEl>
                                        <p:attrNameLst>
                                          <p:attrName>r</p:attrName>
                                        </p:attrNameLst>
                                      </p:cBhvr>
                                    </p:animRot>
                                  </p:childTnLst>
                                </p:cTn>
                              </p:par>
                              <p:par>
                                <p:cTn id="319" presetID="8" presetClass="emph" presetSubtype="0" fill="hold" grpId="2" nodeType="withEffect">
                                  <p:stCondLst>
                                    <p:cond delay="0"/>
                                  </p:stCondLst>
                                  <p:childTnLst>
                                    <p:animRot by="-21600000">
                                      <p:cBhvr>
                                        <p:cTn id="320" dur="3000" fill="hold"/>
                                        <p:tgtEl>
                                          <p:spTgt spid="34"/>
                                        </p:tgtEl>
                                        <p:attrNameLst>
                                          <p:attrName>r</p:attrName>
                                        </p:attrNameLst>
                                      </p:cBhvr>
                                    </p:animRot>
                                  </p:childTnLst>
                                </p:cTn>
                              </p:par>
                              <p:par>
                                <p:cTn id="321" presetID="8" presetClass="emph" presetSubtype="0" fill="hold" grpId="2" nodeType="withEffect">
                                  <p:stCondLst>
                                    <p:cond delay="0"/>
                                  </p:stCondLst>
                                  <p:childTnLst>
                                    <p:animRot by="-21600000">
                                      <p:cBhvr>
                                        <p:cTn id="322" dur="3000" fill="hold"/>
                                        <p:tgtEl>
                                          <p:spTgt spid="38"/>
                                        </p:tgtEl>
                                        <p:attrNameLst>
                                          <p:attrName>r</p:attrName>
                                        </p:attrNameLst>
                                      </p:cBhvr>
                                    </p:animRot>
                                  </p:childTnLst>
                                </p:cTn>
                              </p:par>
                              <p:par>
                                <p:cTn id="323" presetID="8" presetClass="emph" presetSubtype="0" fill="hold" grpId="2" nodeType="withEffect">
                                  <p:stCondLst>
                                    <p:cond delay="0"/>
                                  </p:stCondLst>
                                  <p:childTnLst>
                                    <p:animRot by="-21600000">
                                      <p:cBhvr>
                                        <p:cTn id="324" dur="3000" fill="hold"/>
                                        <p:tgtEl>
                                          <p:spTgt spid="42"/>
                                        </p:tgtEl>
                                        <p:attrNameLst>
                                          <p:attrName>r</p:attrName>
                                        </p:attrNameLst>
                                      </p:cBhvr>
                                    </p:animRot>
                                  </p:childTnLst>
                                </p:cTn>
                              </p:par>
                              <p:par>
                                <p:cTn id="325" presetID="8" presetClass="emph" presetSubtype="0" fill="hold" grpId="2" nodeType="withEffect">
                                  <p:stCondLst>
                                    <p:cond delay="0"/>
                                  </p:stCondLst>
                                  <p:childTnLst>
                                    <p:animRot by="21600000">
                                      <p:cBhvr>
                                        <p:cTn id="326" dur="3000" fill="hold"/>
                                        <p:tgtEl>
                                          <p:spTgt spid="7"/>
                                        </p:tgtEl>
                                        <p:attrNameLst>
                                          <p:attrName>r</p:attrName>
                                        </p:attrNameLst>
                                      </p:cBhvr>
                                    </p:animRot>
                                  </p:childTnLst>
                                </p:cTn>
                              </p:par>
                              <p:par>
                                <p:cTn id="327" presetID="8" presetClass="emph" presetSubtype="0" fill="hold" grpId="2" nodeType="withEffect">
                                  <p:stCondLst>
                                    <p:cond delay="0"/>
                                  </p:stCondLst>
                                  <p:childTnLst>
                                    <p:animRot by="21600000">
                                      <p:cBhvr>
                                        <p:cTn id="328" dur="3000" fill="hold"/>
                                        <p:tgtEl>
                                          <p:spTgt spid="11"/>
                                        </p:tgtEl>
                                        <p:attrNameLst>
                                          <p:attrName>r</p:attrName>
                                        </p:attrNameLst>
                                      </p:cBhvr>
                                    </p:animRot>
                                  </p:childTnLst>
                                </p:cTn>
                              </p:par>
                              <p:par>
                                <p:cTn id="329" presetID="8" presetClass="emph" presetSubtype="0" fill="hold" grpId="2" nodeType="withEffect">
                                  <p:stCondLst>
                                    <p:cond delay="0"/>
                                  </p:stCondLst>
                                  <p:childTnLst>
                                    <p:animRot by="21600000">
                                      <p:cBhvr>
                                        <p:cTn id="330" dur="3000" fill="hold"/>
                                        <p:tgtEl>
                                          <p:spTgt spid="15"/>
                                        </p:tgtEl>
                                        <p:attrNameLst>
                                          <p:attrName>r</p:attrName>
                                        </p:attrNameLst>
                                      </p:cBhvr>
                                    </p:animRot>
                                  </p:childTnLst>
                                </p:cTn>
                              </p:par>
                              <p:par>
                                <p:cTn id="331" presetID="8" presetClass="emph" presetSubtype="0" fill="hold" grpId="2" nodeType="withEffect">
                                  <p:stCondLst>
                                    <p:cond delay="0"/>
                                  </p:stCondLst>
                                  <p:childTnLst>
                                    <p:animRot by="21600000">
                                      <p:cBhvr>
                                        <p:cTn id="332" dur="3000" fill="hold"/>
                                        <p:tgtEl>
                                          <p:spTgt spid="19"/>
                                        </p:tgtEl>
                                        <p:attrNameLst>
                                          <p:attrName>r</p:attrName>
                                        </p:attrNameLst>
                                      </p:cBhvr>
                                    </p:animRot>
                                  </p:childTnLst>
                                </p:cTn>
                              </p:par>
                              <p:par>
                                <p:cTn id="333" presetID="8" presetClass="emph" presetSubtype="0" fill="hold" grpId="2" nodeType="withEffect">
                                  <p:stCondLst>
                                    <p:cond delay="0"/>
                                  </p:stCondLst>
                                  <p:childTnLst>
                                    <p:animRot by="21600000">
                                      <p:cBhvr>
                                        <p:cTn id="334" dur="3000" fill="hold"/>
                                        <p:tgtEl>
                                          <p:spTgt spid="23"/>
                                        </p:tgtEl>
                                        <p:attrNameLst>
                                          <p:attrName>r</p:attrName>
                                        </p:attrNameLst>
                                      </p:cBhvr>
                                    </p:animRot>
                                  </p:childTnLst>
                                </p:cTn>
                              </p:par>
                              <p:par>
                                <p:cTn id="335" presetID="8" presetClass="emph" presetSubtype="0" fill="hold" grpId="2" nodeType="withEffect">
                                  <p:stCondLst>
                                    <p:cond delay="0"/>
                                  </p:stCondLst>
                                  <p:childTnLst>
                                    <p:animRot by="21600000">
                                      <p:cBhvr>
                                        <p:cTn id="336" dur="3000" fill="hold"/>
                                        <p:tgtEl>
                                          <p:spTgt spid="27"/>
                                        </p:tgtEl>
                                        <p:attrNameLst>
                                          <p:attrName>r</p:attrName>
                                        </p:attrNameLst>
                                      </p:cBhvr>
                                    </p:animRot>
                                  </p:childTnLst>
                                </p:cTn>
                              </p:par>
                              <p:par>
                                <p:cTn id="337" presetID="8" presetClass="emph" presetSubtype="0" fill="hold" grpId="2" nodeType="withEffect">
                                  <p:stCondLst>
                                    <p:cond delay="0"/>
                                  </p:stCondLst>
                                  <p:childTnLst>
                                    <p:animRot by="21600000">
                                      <p:cBhvr>
                                        <p:cTn id="338" dur="3000" fill="hold"/>
                                        <p:tgtEl>
                                          <p:spTgt spid="31"/>
                                        </p:tgtEl>
                                        <p:attrNameLst>
                                          <p:attrName>r</p:attrName>
                                        </p:attrNameLst>
                                      </p:cBhvr>
                                    </p:animRot>
                                  </p:childTnLst>
                                </p:cTn>
                              </p:par>
                              <p:par>
                                <p:cTn id="339" presetID="8" presetClass="emph" presetSubtype="0" fill="hold" grpId="2" nodeType="withEffect">
                                  <p:stCondLst>
                                    <p:cond delay="0"/>
                                  </p:stCondLst>
                                  <p:childTnLst>
                                    <p:animRot by="21600000">
                                      <p:cBhvr>
                                        <p:cTn id="340" dur="3000" fill="hold"/>
                                        <p:tgtEl>
                                          <p:spTgt spid="35"/>
                                        </p:tgtEl>
                                        <p:attrNameLst>
                                          <p:attrName>r</p:attrName>
                                        </p:attrNameLst>
                                      </p:cBhvr>
                                    </p:animRot>
                                  </p:childTnLst>
                                </p:cTn>
                              </p:par>
                              <p:par>
                                <p:cTn id="341" presetID="8" presetClass="emph" presetSubtype="0" fill="hold" grpId="2" nodeType="withEffect">
                                  <p:stCondLst>
                                    <p:cond delay="0"/>
                                  </p:stCondLst>
                                  <p:childTnLst>
                                    <p:animRot by="21600000">
                                      <p:cBhvr>
                                        <p:cTn id="342" dur="3000" fill="hold"/>
                                        <p:tgtEl>
                                          <p:spTgt spid="39"/>
                                        </p:tgtEl>
                                        <p:attrNameLst>
                                          <p:attrName>r</p:attrName>
                                        </p:attrNameLst>
                                      </p:cBhvr>
                                    </p:animRot>
                                  </p:childTnLst>
                                </p:cTn>
                              </p:par>
                              <p:par>
                                <p:cTn id="343" presetID="8" presetClass="emph" presetSubtype="0" fill="hold" grpId="2" nodeType="withEffect">
                                  <p:stCondLst>
                                    <p:cond delay="0"/>
                                  </p:stCondLst>
                                  <p:childTnLst>
                                    <p:animRot by="21600000">
                                      <p:cBhvr>
                                        <p:cTn id="344" dur="3000" fill="hold"/>
                                        <p:tgtEl>
                                          <p:spTgt spid="43"/>
                                        </p:tgtEl>
                                        <p:attrNameLst>
                                          <p:attrName>r</p:attrName>
                                        </p:attrNameLst>
                                      </p:cBhvr>
                                    </p:animRot>
                                  </p:childTnLst>
                                </p:cTn>
                              </p:par>
                              <p:par>
                                <p:cTn id="345" presetID="8" presetClass="emph" presetSubtype="0" fill="hold" grpId="2" nodeType="withEffect">
                                  <p:stCondLst>
                                    <p:cond delay="0"/>
                                  </p:stCondLst>
                                  <p:childTnLst>
                                    <p:animRot by="-21600000">
                                      <p:cBhvr>
                                        <p:cTn id="346" dur="3000" fill="hold"/>
                                        <p:tgtEl>
                                          <p:spTgt spid="8"/>
                                        </p:tgtEl>
                                        <p:attrNameLst>
                                          <p:attrName>r</p:attrName>
                                        </p:attrNameLst>
                                      </p:cBhvr>
                                    </p:animRot>
                                  </p:childTnLst>
                                </p:cTn>
                              </p:par>
                              <p:par>
                                <p:cTn id="347" presetID="8" presetClass="emph" presetSubtype="0" fill="hold" grpId="2" nodeType="withEffect">
                                  <p:stCondLst>
                                    <p:cond delay="0"/>
                                  </p:stCondLst>
                                  <p:childTnLst>
                                    <p:animRot by="-21600000">
                                      <p:cBhvr>
                                        <p:cTn id="348" dur="3000" fill="hold"/>
                                        <p:tgtEl>
                                          <p:spTgt spid="12"/>
                                        </p:tgtEl>
                                        <p:attrNameLst>
                                          <p:attrName>r</p:attrName>
                                        </p:attrNameLst>
                                      </p:cBhvr>
                                    </p:animRot>
                                  </p:childTnLst>
                                </p:cTn>
                              </p:par>
                              <p:par>
                                <p:cTn id="349" presetID="8" presetClass="emph" presetSubtype="0" fill="hold" grpId="2" nodeType="withEffect">
                                  <p:stCondLst>
                                    <p:cond delay="0"/>
                                  </p:stCondLst>
                                  <p:childTnLst>
                                    <p:animRot by="-21600000">
                                      <p:cBhvr>
                                        <p:cTn id="350" dur="3000" fill="hold"/>
                                        <p:tgtEl>
                                          <p:spTgt spid="16"/>
                                        </p:tgtEl>
                                        <p:attrNameLst>
                                          <p:attrName>r</p:attrName>
                                        </p:attrNameLst>
                                      </p:cBhvr>
                                    </p:animRot>
                                  </p:childTnLst>
                                </p:cTn>
                              </p:par>
                              <p:par>
                                <p:cTn id="351" presetID="8" presetClass="emph" presetSubtype="0" fill="hold" grpId="2" nodeType="withEffect">
                                  <p:stCondLst>
                                    <p:cond delay="0"/>
                                  </p:stCondLst>
                                  <p:childTnLst>
                                    <p:animRot by="-21600000">
                                      <p:cBhvr>
                                        <p:cTn id="352" dur="3000" fill="hold"/>
                                        <p:tgtEl>
                                          <p:spTgt spid="20"/>
                                        </p:tgtEl>
                                        <p:attrNameLst>
                                          <p:attrName>r</p:attrName>
                                        </p:attrNameLst>
                                      </p:cBhvr>
                                    </p:animRot>
                                  </p:childTnLst>
                                </p:cTn>
                              </p:par>
                              <p:par>
                                <p:cTn id="353" presetID="8" presetClass="emph" presetSubtype="0" fill="hold" grpId="2" nodeType="withEffect">
                                  <p:stCondLst>
                                    <p:cond delay="0"/>
                                  </p:stCondLst>
                                  <p:childTnLst>
                                    <p:animRot by="-21600000">
                                      <p:cBhvr>
                                        <p:cTn id="354" dur="3000" fill="hold"/>
                                        <p:tgtEl>
                                          <p:spTgt spid="24"/>
                                        </p:tgtEl>
                                        <p:attrNameLst>
                                          <p:attrName>r</p:attrName>
                                        </p:attrNameLst>
                                      </p:cBhvr>
                                    </p:animRot>
                                  </p:childTnLst>
                                </p:cTn>
                              </p:par>
                              <p:par>
                                <p:cTn id="355" presetID="8" presetClass="emph" presetSubtype="0" fill="hold" grpId="2" nodeType="withEffect">
                                  <p:stCondLst>
                                    <p:cond delay="0"/>
                                  </p:stCondLst>
                                  <p:childTnLst>
                                    <p:animRot by="-21600000">
                                      <p:cBhvr>
                                        <p:cTn id="356" dur="3000" fill="hold"/>
                                        <p:tgtEl>
                                          <p:spTgt spid="28"/>
                                        </p:tgtEl>
                                        <p:attrNameLst>
                                          <p:attrName>r</p:attrName>
                                        </p:attrNameLst>
                                      </p:cBhvr>
                                    </p:animRot>
                                  </p:childTnLst>
                                </p:cTn>
                              </p:par>
                              <p:par>
                                <p:cTn id="357" presetID="8" presetClass="emph" presetSubtype="0" fill="hold" grpId="2" nodeType="withEffect">
                                  <p:stCondLst>
                                    <p:cond delay="0"/>
                                  </p:stCondLst>
                                  <p:childTnLst>
                                    <p:animRot by="-21600000">
                                      <p:cBhvr>
                                        <p:cTn id="358" dur="3000" fill="hold"/>
                                        <p:tgtEl>
                                          <p:spTgt spid="32"/>
                                        </p:tgtEl>
                                        <p:attrNameLst>
                                          <p:attrName>r</p:attrName>
                                        </p:attrNameLst>
                                      </p:cBhvr>
                                    </p:animRot>
                                  </p:childTnLst>
                                </p:cTn>
                              </p:par>
                              <p:par>
                                <p:cTn id="359" presetID="8" presetClass="emph" presetSubtype="0" fill="hold" grpId="2" nodeType="withEffect">
                                  <p:stCondLst>
                                    <p:cond delay="0"/>
                                  </p:stCondLst>
                                  <p:childTnLst>
                                    <p:animRot by="-21600000">
                                      <p:cBhvr>
                                        <p:cTn id="360" dur="3000" fill="hold"/>
                                        <p:tgtEl>
                                          <p:spTgt spid="36"/>
                                        </p:tgtEl>
                                        <p:attrNameLst>
                                          <p:attrName>r</p:attrName>
                                        </p:attrNameLst>
                                      </p:cBhvr>
                                    </p:animRot>
                                  </p:childTnLst>
                                </p:cTn>
                              </p:par>
                              <p:par>
                                <p:cTn id="361" presetID="8" presetClass="emph" presetSubtype="0" fill="hold" grpId="2" nodeType="withEffect">
                                  <p:stCondLst>
                                    <p:cond delay="0"/>
                                  </p:stCondLst>
                                  <p:childTnLst>
                                    <p:animRot by="-21600000">
                                      <p:cBhvr>
                                        <p:cTn id="362" dur="3000" fill="hold"/>
                                        <p:tgtEl>
                                          <p:spTgt spid="40"/>
                                        </p:tgtEl>
                                        <p:attrNameLst>
                                          <p:attrName>r</p:attrName>
                                        </p:attrNameLst>
                                      </p:cBhvr>
                                    </p:animRot>
                                  </p:childTnLst>
                                </p:cTn>
                              </p:par>
                              <p:par>
                                <p:cTn id="363" presetID="8" presetClass="emph" presetSubtype="0" fill="hold" grpId="2" nodeType="withEffect">
                                  <p:stCondLst>
                                    <p:cond delay="0"/>
                                  </p:stCondLst>
                                  <p:childTnLst>
                                    <p:animRot by="-21600000">
                                      <p:cBhvr>
                                        <p:cTn id="364" dur="3000" fill="hold"/>
                                        <p:tgtEl>
                                          <p:spTgt spid="44"/>
                                        </p:tgtEl>
                                        <p:attrNameLst>
                                          <p:attrName>r</p:attrName>
                                        </p:attrNameLst>
                                      </p:cBhvr>
                                    </p:animRot>
                                  </p:childTnLst>
                                </p:cTn>
                              </p:par>
                            </p:childTnLst>
                          </p:cTn>
                        </p:par>
                        <p:par>
                          <p:cTn id="365" fill="hold">
                            <p:stCondLst>
                              <p:cond delay="3000"/>
                            </p:stCondLst>
                            <p:childTnLst>
                              <p:par>
                                <p:cTn id="366" presetID="2" presetClass="exit" presetSubtype="4" fill="hold" grpId="3" nodeType="afterEffect">
                                  <p:stCondLst>
                                    <p:cond delay="0"/>
                                  </p:stCondLst>
                                  <p:childTnLst>
                                    <p:anim calcmode="lin" valueType="num">
                                      <p:cBhvr additive="base">
                                        <p:cTn id="367" dur="3000"/>
                                        <p:tgtEl>
                                          <p:spTgt spid="5"/>
                                        </p:tgtEl>
                                        <p:attrNameLst>
                                          <p:attrName>ppt_x</p:attrName>
                                        </p:attrNameLst>
                                      </p:cBhvr>
                                      <p:tavLst>
                                        <p:tav tm="0">
                                          <p:val>
                                            <p:strVal val="ppt_x"/>
                                          </p:val>
                                        </p:tav>
                                        <p:tav tm="100000">
                                          <p:val>
                                            <p:strVal val="ppt_x"/>
                                          </p:val>
                                        </p:tav>
                                      </p:tavLst>
                                    </p:anim>
                                    <p:anim calcmode="lin" valueType="num">
                                      <p:cBhvr additive="base">
                                        <p:cTn id="368" dur="3000"/>
                                        <p:tgtEl>
                                          <p:spTgt spid="5"/>
                                        </p:tgtEl>
                                        <p:attrNameLst>
                                          <p:attrName>ppt_y</p:attrName>
                                        </p:attrNameLst>
                                      </p:cBhvr>
                                      <p:tavLst>
                                        <p:tav tm="0">
                                          <p:val>
                                            <p:strVal val="ppt_y"/>
                                          </p:val>
                                        </p:tav>
                                        <p:tav tm="100000">
                                          <p:val>
                                            <p:strVal val="1+ppt_h/2"/>
                                          </p:val>
                                        </p:tav>
                                      </p:tavLst>
                                    </p:anim>
                                    <p:set>
                                      <p:cBhvr>
                                        <p:cTn id="369" dur="1" fill="hold">
                                          <p:stCondLst>
                                            <p:cond delay="2999"/>
                                          </p:stCondLst>
                                        </p:cTn>
                                        <p:tgtEl>
                                          <p:spTgt spid="5"/>
                                        </p:tgtEl>
                                        <p:attrNameLst>
                                          <p:attrName>style.visibility</p:attrName>
                                        </p:attrNameLst>
                                      </p:cBhvr>
                                      <p:to>
                                        <p:strVal val="hidden"/>
                                      </p:to>
                                    </p:set>
                                  </p:childTnLst>
                                </p:cTn>
                              </p:par>
                              <p:par>
                                <p:cTn id="370" presetID="2" presetClass="exit" presetSubtype="4" fill="hold" grpId="3" nodeType="withEffect">
                                  <p:stCondLst>
                                    <p:cond delay="0"/>
                                  </p:stCondLst>
                                  <p:childTnLst>
                                    <p:anim calcmode="lin" valueType="num">
                                      <p:cBhvr additive="base">
                                        <p:cTn id="371" dur="3000"/>
                                        <p:tgtEl>
                                          <p:spTgt spid="6"/>
                                        </p:tgtEl>
                                        <p:attrNameLst>
                                          <p:attrName>ppt_x</p:attrName>
                                        </p:attrNameLst>
                                      </p:cBhvr>
                                      <p:tavLst>
                                        <p:tav tm="0">
                                          <p:val>
                                            <p:strVal val="ppt_x"/>
                                          </p:val>
                                        </p:tav>
                                        <p:tav tm="100000">
                                          <p:val>
                                            <p:strVal val="ppt_x"/>
                                          </p:val>
                                        </p:tav>
                                      </p:tavLst>
                                    </p:anim>
                                    <p:anim calcmode="lin" valueType="num">
                                      <p:cBhvr additive="base">
                                        <p:cTn id="372" dur="3000"/>
                                        <p:tgtEl>
                                          <p:spTgt spid="6"/>
                                        </p:tgtEl>
                                        <p:attrNameLst>
                                          <p:attrName>ppt_y</p:attrName>
                                        </p:attrNameLst>
                                      </p:cBhvr>
                                      <p:tavLst>
                                        <p:tav tm="0">
                                          <p:val>
                                            <p:strVal val="ppt_y"/>
                                          </p:val>
                                        </p:tav>
                                        <p:tav tm="100000">
                                          <p:val>
                                            <p:strVal val="1+ppt_h/2"/>
                                          </p:val>
                                        </p:tav>
                                      </p:tavLst>
                                    </p:anim>
                                    <p:set>
                                      <p:cBhvr>
                                        <p:cTn id="373" dur="1" fill="hold">
                                          <p:stCondLst>
                                            <p:cond delay="2999"/>
                                          </p:stCondLst>
                                        </p:cTn>
                                        <p:tgtEl>
                                          <p:spTgt spid="6"/>
                                        </p:tgtEl>
                                        <p:attrNameLst>
                                          <p:attrName>style.visibility</p:attrName>
                                        </p:attrNameLst>
                                      </p:cBhvr>
                                      <p:to>
                                        <p:strVal val="hidden"/>
                                      </p:to>
                                    </p:set>
                                  </p:childTnLst>
                                </p:cTn>
                              </p:par>
                              <p:par>
                                <p:cTn id="374" presetID="2" presetClass="exit" presetSubtype="4" fill="hold" grpId="3" nodeType="withEffect">
                                  <p:stCondLst>
                                    <p:cond delay="0"/>
                                  </p:stCondLst>
                                  <p:childTnLst>
                                    <p:anim calcmode="lin" valueType="num">
                                      <p:cBhvr additive="base">
                                        <p:cTn id="375" dur="3000"/>
                                        <p:tgtEl>
                                          <p:spTgt spid="9"/>
                                        </p:tgtEl>
                                        <p:attrNameLst>
                                          <p:attrName>ppt_x</p:attrName>
                                        </p:attrNameLst>
                                      </p:cBhvr>
                                      <p:tavLst>
                                        <p:tav tm="0">
                                          <p:val>
                                            <p:strVal val="ppt_x"/>
                                          </p:val>
                                        </p:tav>
                                        <p:tav tm="100000">
                                          <p:val>
                                            <p:strVal val="ppt_x"/>
                                          </p:val>
                                        </p:tav>
                                      </p:tavLst>
                                    </p:anim>
                                    <p:anim calcmode="lin" valueType="num">
                                      <p:cBhvr additive="base">
                                        <p:cTn id="376" dur="3000"/>
                                        <p:tgtEl>
                                          <p:spTgt spid="9"/>
                                        </p:tgtEl>
                                        <p:attrNameLst>
                                          <p:attrName>ppt_y</p:attrName>
                                        </p:attrNameLst>
                                      </p:cBhvr>
                                      <p:tavLst>
                                        <p:tav tm="0">
                                          <p:val>
                                            <p:strVal val="ppt_y"/>
                                          </p:val>
                                        </p:tav>
                                        <p:tav tm="100000">
                                          <p:val>
                                            <p:strVal val="1+ppt_h/2"/>
                                          </p:val>
                                        </p:tav>
                                      </p:tavLst>
                                    </p:anim>
                                    <p:set>
                                      <p:cBhvr>
                                        <p:cTn id="377" dur="1" fill="hold">
                                          <p:stCondLst>
                                            <p:cond delay="2999"/>
                                          </p:stCondLst>
                                        </p:cTn>
                                        <p:tgtEl>
                                          <p:spTgt spid="9"/>
                                        </p:tgtEl>
                                        <p:attrNameLst>
                                          <p:attrName>style.visibility</p:attrName>
                                        </p:attrNameLst>
                                      </p:cBhvr>
                                      <p:to>
                                        <p:strVal val="hidden"/>
                                      </p:to>
                                    </p:set>
                                  </p:childTnLst>
                                </p:cTn>
                              </p:par>
                              <p:par>
                                <p:cTn id="378" presetID="2" presetClass="exit" presetSubtype="4" fill="hold" grpId="3" nodeType="withEffect">
                                  <p:stCondLst>
                                    <p:cond delay="0"/>
                                  </p:stCondLst>
                                  <p:childTnLst>
                                    <p:anim calcmode="lin" valueType="num">
                                      <p:cBhvr additive="base">
                                        <p:cTn id="379" dur="3000"/>
                                        <p:tgtEl>
                                          <p:spTgt spid="10"/>
                                        </p:tgtEl>
                                        <p:attrNameLst>
                                          <p:attrName>ppt_x</p:attrName>
                                        </p:attrNameLst>
                                      </p:cBhvr>
                                      <p:tavLst>
                                        <p:tav tm="0">
                                          <p:val>
                                            <p:strVal val="ppt_x"/>
                                          </p:val>
                                        </p:tav>
                                        <p:tav tm="100000">
                                          <p:val>
                                            <p:strVal val="ppt_x"/>
                                          </p:val>
                                        </p:tav>
                                      </p:tavLst>
                                    </p:anim>
                                    <p:anim calcmode="lin" valueType="num">
                                      <p:cBhvr additive="base">
                                        <p:cTn id="380" dur="3000"/>
                                        <p:tgtEl>
                                          <p:spTgt spid="10"/>
                                        </p:tgtEl>
                                        <p:attrNameLst>
                                          <p:attrName>ppt_y</p:attrName>
                                        </p:attrNameLst>
                                      </p:cBhvr>
                                      <p:tavLst>
                                        <p:tav tm="0">
                                          <p:val>
                                            <p:strVal val="ppt_y"/>
                                          </p:val>
                                        </p:tav>
                                        <p:tav tm="100000">
                                          <p:val>
                                            <p:strVal val="1+ppt_h/2"/>
                                          </p:val>
                                        </p:tav>
                                      </p:tavLst>
                                    </p:anim>
                                    <p:set>
                                      <p:cBhvr>
                                        <p:cTn id="381" dur="1" fill="hold">
                                          <p:stCondLst>
                                            <p:cond delay="2999"/>
                                          </p:stCondLst>
                                        </p:cTn>
                                        <p:tgtEl>
                                          <p:spTgt spid="10"/>
                                        </p:tgtEl>
                                        <p:attrNameLst>
                                          <p:attrName>style.visibility</p:attrName>
                                        </p:attrNameLst>
                                      </p:cBhvr>
                                      <p:to>
                                        <p:strVal val="hidden"/>
                                      </p:to>
                                    </p:set>
                                  </p:childTnLst>
                                </p:cTn>
                              </p:par>
                              <p:par>
                                <p:cTn id="382" presetID="2" presetClass="exit" presetSubtype="4" fill="hold" grpId="3" nodeType="withEffect">
                                  <p:stCondLst>
                                    <p:cond delay="0"/>
                                  </p:stCondLst>
                                  <p:childTnLst>
                                    <p:anim calcmode="lin" valueType="num">
                                      <p:cBhvr additive="base">
                                        <p:cTn id="383" dur="3000"/>
                                        <p:tgtEl>
                                          <p:spTgt spid="13"/>
                                        </p:tgtEl>
                                        <p:attrNameLst>
                                          <p:attrName>ppt_x</p:attrName>
                                        </p:attrNameLst>
                                      </p:cBhvr>
                                      <p:tavLst>
                                        <p:tav tm="0">
                                          <p:val>
                                            <p:strVal val="ppt_x"/>
                                          </p:val>
                                        </p:tav>
                                        <p:tav tm="100000">
                                          <p:val>
                                            <p:strVal val="ppt_x"/>
                                          </p:val>
                                        </p:tav>
                                      </p:tavLst>
                                    </p:anim>
                                    <p:anim calcmode="lin" valueType="num">
                                      <p:cBhvr additive="base">
                                        <p:cTn id="384" dur="3000"/>
                                        <p:tgtEl>
                                          <p:spTgt spid="13"/>
                                        </p:tgtEl>
                                        <p:attrNameLst>
                                          <p:attrName>ppt_y</p:attrName>
                                        </p:attrNameLst>
                                      </p:cBhvr>
                                      <p:tavLst>
                                        <p:tav tm="0">
                                          <p:val>
                                            <p:strVal val="ppt_y"/>
                                          </p:val>
                                        </p:tav>
                                        <p:tav tm="100000">
                                          <p:val>
                                            <p:strVal val="1+ppt_h/2"/>
                                          </p:val>
                                        </p:tav>
                                      </p:tavLst>
                                    </p:anim>
                                    <p:set>
                                      <p:cBhvr>
                                        <p:cTn id="385" dur="1" fill="hold">
                                          <p:stCondLst>
                                            <p:cond delay="2999"/>
                                          </p:stCondLst>
                                        </p:cTn>
                                        <p:tgtEl>
                                          <p:spTgt spid="13"/>
                                        </p:tgtEl>
                                        <p:attrNameLst>
                                          <p:attrName>style.visibility</p:attrName>
                                        </p:attrNameLst>
                                      </p:cBhvr>
                                      <p:to>
                                        <p:strVal val="hidden"/>
                                      </p:to>
                                    </p:set>
                                  </p:childTnLst>
                                </p:cTn>
                              </p:par>
                              <p:par>
                                <p:cTn id="386" presetID="2" presetClass="exit" presetSubtype="4" fill="hold" grpId="3" nodeType="withEffect">
                                  <p:stCondLst>
                                    <p:cond delay="0"/>
                                  </p:stCondLst>
                                  <p:childTnLst>
                                    <p:anim calcmode="lin" valueType="num">
                                      <p:cBhvr additive="base">
                                        <p:cTn id="387" dur="3000"/>
                                        <p:tgtEl>
                                          <p:spTgt spid="14"/>
                                        </p:tgtEl>
                                        <p:attrNameLst>
                                          <p:attrName>ppt_x</p:attrName>
                                        </p:attrNameLst>
                                      </p:cBhvr>
                                      <p:tavLst>
                                        <p:tav tm="0">
                                          <p:val>
                                            <p:strVal val="ppt_x"/>
                                          </p:val>
                                        </p:tav>
                                        <p:tav tm="100000">
                                          <p:val>
                                            <p:strVal val="ppt_x"/>
                                          </p:val>
                                        </p:tav>
                                      </p:tavLst>
                                    </p:anim>
                                    <p:anim calcmode="lin" valueType="num">
                                      <p:cBhvr additive="base">
                                        <p:cTn id="388" dur="3000"/>
                                        <p:tgtEl>
                                          <p:spTgt spid="14"/>
                                        </p:tgtEl>
                                        <p:attrNameLst>
                                          <p:attrName>ppt_y</p:attrName>
                                        </p:attrNameLst>
                                      </p:cBhvr>
                                      <p:tavLst>
                                        <p:tav tm="0">
                                          <p:val>
                                            <p:strVal val="ppt_y"/>
                                          </p:val>
                                        </p:tav>
                                        <p:tav tm="100000">
                                          <p:val>
                                            <p:strVal val="1+ppt_h/2"/>
                                          </p:val>
                                        </p:tav>
                                      </p:tavLst>
                                    </p:anim>
                                    <p:set>
                                      <p:cBhvr>
                                        <p:cTn id="389" dur="1" fill="hold">
                                          <p:stCondLst>
                                            <p:cond delay="2999"/>
                                          </p:stCondLst>
                                        </p:cTn>
                                        <p:tgtEl>
                                          <p:spTgt spid="14"/>
                                        </p:tgtEl>
                                        <p:attrNameLst>
                                          <p:attrName>style.visibility</p:attrName>
                                        </p:attrNameLst>
                                      </p:cBhvr>
                                      <p:to>
                                        <p:strVal val="hidden"/>
                                      </p:to>
                                    </p:set>
                                  </p:childTnLst>
                                </p:cTn>
                              </p:par>
                              <p:par>
                                <p:cTn id="390" presetID="2" presetClass="exit" presetSubtype="4" fill="hold" grpId="3" nodeType="withEffect">
                                  <p:stCondLst>
                                    <p:cond delay="0"/>
                                  </p:stCondLst>
                                  <p:childTnLst>
                                    <p:anim calcmode="lin" valueType="num">
                                      <p:cBhvr additive="base">
                                        <p:cTn id="391" dur="3000"/>
                                        <p:tgtEl>
                                          <p:spTgt spid="17"/>
                                        </p:tgtEl>
                                        <p:attrNameLst>
                                          <p:attrName>ppt_x</p:attrName>
                                        </p:attrNameLst>
                                      </p:cBhvr>
                                      <p:tavLst>
                                        <p:tav tm="0">
                                          <p:val>
                                            <p:strVal val="ppt_x"/>
                                          </p:val>
                                        </p:tav>
                                        <p:tav tm="100000">
                                          <p:val>
                                            <p:strVal val="ppt_x"/>
                                          </p:val>
                                        </p:tav>
                                      </p:tavLst>
                                    </p:anim>
                                    <p:anim calcmode="lin" valueType="num">
                                      <p:cBhvr additive="base">
                                        <p:cTn id="392" dur="3000"/>
                                        <p:tgtEl>
                                          <p:spTgt spid="17"/>
                                        </p:tgtEl>
                                        <p:attrNameLst>
                                          <p:attrName>ppt_y</p:attrName>
                                        </p:attrNameLst>
                                      </p:cBhvr>
                                      <p:tavLst>
                                        <p:tav tm="0">
                                          <p:val>
                                            <p:strVal val="ppt_y"/>
                                          </p:val>
                                        </p:tav>
                                        <p:tav tm="100000">
                                          <p:val>
                                            <p:strVal val="1+ppt_h/2"/>
                                          </p:val>
                                        </p:tav>
                                      </p:tavLst>
                                    </p:anim>
                                    <p:set>
                                      <p:cBhvr>
                                        <p:cTn id="393" dur="1" fill="hold">
                                          <p:stCondLst>
                                            <p:cond delay="2999"/>
                                          </p:stCondLst>
                                        </p:cTn>
                                        <p:tgtEl>
                                          <p:spTgt spid="17"/>
                                        </p:tgtEl>
                                        <p:attrNameLst>
                                          <p:attrName>style.visibility</p:attrName>
                                        </p:attrNameLst>
                                      </p:cBhvr>
                                      <p:to>
                                        <p:strVal val="hidden"/>
                                      </p:to>
                                    </p:set>
                                  </p:childTnLst>
                                </p:cTn>
                              </p:par>
                              <p:par>
                                <p:cTn id="394" presetID="2" presetClass="exit" presetSubtype="4" fill="hold" grpId="3" nodeType="withEffect">
                                  <p:stCondLst>
                                    <p:cond delay="0"/>
                                  </p:stCondLst>
                                  <p:childTnLst>
                                    <p:anim calcmode="lin" valueType="num">
                                      <p:cBhvr additive="base">
                                        <p:cTn id="395" dur="3000"/>
                                        <p:tgtEl>
                                          <p:spTgt spid="18"/>
                                        </p:tgtEl>
                                        <p:attrNameLst>
                                          <p:attrName>ppt_x</p:attrName>
                                        </p:attrNameLst>
                                      </p:cBhvr>
                                      <p:tavLst>
                                        <p:tav tm="0">
                                          <p:val>
                                            <p:strVal val="ppt_x"/>
                                          </p:val>
                                        </p:tav>
                                        <p:tav tm="100000">
                                          <p:val>
                                            <p:strVal val="ppt_x"/>
                                          </p:val>
                                        </p:tav>
                                      </p:tavLst>
                                    </p:anim>
                                    <p:anim calcmode="lin" valueType="num">
                                      <p:cBhvr additive="base">
                                        <p:cTn id="396" dur="3000"/>
                                        <p:tgtEl>
                                          <p:spTgt spid="18"/>
                                        </p:tgtEl>
                                        <p:attrNameLst>
                                          <p:attrName>ppt_y</p:attrName>
                                        </p:attrNameLst>
                                      </p:cBhvr>
                                      <p:tavLst>
                                        <p:tav tm="0">
                                          <p:val>
                                            <p:strVal val="ppt_y"/>
                                          </p:val>
                                        </p:tav>
                                        <p:tav tm="100000">
                                          <p:val>
                                            <p:strVal val="1+ppt_h/2"/>
                                          </p:val>
                                        </p:tav>
                                      </p:tavLst>
                                    </p:anim>
                                    <p:set>
                                      <p:cBhvr>
                                        <p:cTn id="397" dur="1" fill="hold">
                                          <p:stCondLst>
                                            <p:cond delay="2999"/>
                                          </p:stCondLst>
                                        </p:cTn>
                                        <p:tgtEl>
                                          <p:spTgt spid="18"/>
                                        </p:tgtEl>
                                        <p:attrNameLst>
                                          <p:attrName>style.visibility</p:attrName>
                                        </p:attrNameLst>
                                      </p:cBhvr>
                                      <p:to>
                                        <p:strVal val="hidden"/>
                                      </p:to>
                                    </p:set>
                                  </p:childTnLst>
                                </p:cTn>
                              </p:par>
                              <p:par>
                                <p:cTn id="398" presetID="2" presetClass="exit" presetSubtype="4" fill="hold" grpId="3" nodeType="withEffect">
                                  <p:stCondLst>
                                    <p:cond delay="0"/>
                                  </p:stCondLst>
                                  <p:childTnLst>
                                    <p:anim calcmode="lin" valueType="num">
                                      <p:cBhvr additive="base">
                                        <p:cTn id="399" dur="3000"/>
                                        <p:tgtEl>
                                          <p:spTgt spid="21"/>
                                        </p:tgtEl>
                                        <p:attrNameLst>
                                          <p:attrName>ppt_x</p:attrName>
                                        </p:attrNameLst>
                                      </p:cBhvr>
                                      <p:tavLst>
                                        <p:tav tm="0">
                                          <p:val>
                                            <p:strVal val="ppt_x"/>
                                          </p:val>
                                        </p:tav>
                                        <p:tav tm="100000">
                                          <p:val>
                                            <p:strVal val="ppt_x"/>
                                          </p:val>
                                        </p:tav>
                                      </p:tavLst>
                                    </p:anim>
                                    <p:anim calcmode="lin" valueType="num">
                                      <p:cBhvr additive="base">
                                        <p:cTn id="400" dur="3000"/>
                                        <p:tgtEl>
                                          <p:spTgt spid="21"/>
                                        </p:tgtEl>
                                        <p:attrNameLst>
                                          <p:attrName>ppt_y</p:attrName>
                                        </p:attrNameLst>
                                      </p:cBhvr>
                                      <p:tavLst>
                                        <p:tav tm="0">
                                          <p:val>
                                            <p:strVal val="ppt_y"/>
                                          </p:val>
                                        </p:tav>
                                        <p:tav tm="100000">
                                          <p:val>
                                            <p:strVal val="1+ppt_h/2"/>
                                          </p:val>
                                        </p:tav>
                                      </p:tavLst>
                                    </p:anim>
                                    <p:set>
                                      <p:cBhvr>
                                        <p:cTn id="401" dur="1" fill="hold">
                                          <p:stCondLst>
                                            <p:cond delay="2999"/>
                                          </p:stCondLst>
                                        </p:cTn>
                                        <p:tgtEl>
                                          <p:spTgt spid="21"/>
                                        </p:tgtEl>
                                        <p:attrNameLst>
                                          <p:attrName>style.visibility</p:attrName>
                                        </p:attrNameLst>
                                      </p:cBhvr>
                                      <p:to>
                                        <p:strVal val="hidden"/>
                                      </p:to>
                                    </p:set>
                                  </p:childTnLst>
                                </p:cTn>
                              </p:par>
                              <p:par>
                                <p:cTn id="402" presetID="2" presetClass="exit" presetSubtype="4" fill="hold" grpId="3" nodeType="withEffect">
                                  <p:stCondLst>
                                    <p:cond delay="0"/>
                                  </p:stCondLst>
                                  <p:childTnLst>
                                    <p:anim calcmode="lin" valueType="num">
                                      <p:cBhvr additive="base">
                                        <p:cTn id="403" dur="3000"/>
                                        <p:tgtEl>
                                          <p:spTgt spid="22"/>
                                        </p:tgtEl>
                                        <p:attrNameLst>
                                          <p:attrName>ppt_x</p:attrName>
                                        </p:attrNameLst>
                                      </p:cBhvr>
                                      <p:tavLst>
                                        <p:tav tm="0">
                                          <p:val>
                                            <p:strVal val="ppt_x"/>
                                          </p:val>
                                        </p:tav>
                                        <p:tav tm="100000">
                                          <p:val>
                                            <p:strVal val="ppt_x"/>
                                          </p:val>
                                        </p:tav>
                                      </p:tavLst>
                                    </p:anim>
                                    <p:anim calcmode="lin" valueType="num">
                                      <p:cBhvr additive="base">
                                        <p:cTn id="404" dur="3000"/>
                                        <p:tgtEl>
                                          <p:spTgt spid="22"/>
                                        </p:tgtEl>
                                        <p:attrNameLst>
                                          <p:attrName>ppt_y</p:attrName>
                                        </p:attrNameLst>
                                      </p:cBhvr>
                                      <p:tavLst>
                                        <p:tav tm="0">
                                          <p:val>
                                            <p:strVal val="ppt_y"/>
                                          </p:val>
                                        </p:tav>
                                        <p:tav tm="100000">
                                          <p:val>
                                            <p:strVal val="1+ppt_h/2"/>
                                          </p:val>
                                        </p:tav>
                                      </p:tavLst>
                                    </p:anim>
                                    <p:set>
                                      <p:cBhvr>
                                        <p:cTn id="405" dur="1" fill="hold">
                                          <p:stCondLst>
                                            <p:cond delay="2999"/>
                                          </p:stCondLst>
                                        </p:cTn>
                                        <p:tgtEl>
                                          <p:spTgt spid="22"/>
                                        </p:tgtEl>
                                        <p:attrNameLst>
                                          <p:attrName>style.visibility</p:attrName>
                                        </p:attrNameLst>
                                      </p:cBhvr>
                                      <p:to>
                                        <p:strVal val="hidden"/>
                                      </p:to>
                                    </p:set>
                                  </p:childTnLst>
                                </p:cTn>
                              </p:par>
                              <p:par>
                                <p:cTn id="406" presetID="2" presetClass="exit" presetSubtype="4" fill="hold" grpId="3" nodeType="withEffect">
                                  <p:stCondLst>
                                    <p:cond delay="0"/>
                                  </p:stCondLst>
                                  <p:childTnLst>
                                    <p:anim calcmode="lin" valueType="num">
                                      <p:cBhvr additive="base">
                                        <p:cTn id="407" dur="3000"/>
                                        <p:tgtEl>
                                          <p:spTgt spid="25"/>
                                        </p:tgtEl>
                                        <p:attrNameLst>
                                          <p:attrName>ppt_x</p:attrName>
                                        </p:attrNameLst>
                                      </p:cBhvr>
                                      <p:tavLst>
                                        <p:tav tm="0">
                                          <p:val>
                                            <p:strVal val="ppt_x"/>
                                          </p:val>
                                        </p:tav>
                                        <p:tav tm="100000">
                                          <p:val>
                                            <p:strVal val="ppt_x"/>
                                          </p:val>
                                        </p:tav>
                                      </p:tavLst>
                                    </p:anim>
                                    <p:anim calcmode="lin" valueType="num">
                                      <p:cBhvr additive="base">
                                        <p:cTn id="408" dur="3000"/>
                                        <p:tgtEl>
                                          <p:spTgt spid="25"/>
                                        </p:tgtEl>
                                        <p:attrNameLst>
                                          <p:attrName>ppt_y</p:attrName>
                                        </p:attrNameLst>
                                      </p:cBhvr>
                                      <p:tavLst>
                                        <p:tav tm="0">
                                          <p:val>
                                            <p:strVal val="ppt_y"/>
                                          </p:val>
                                        </p:tav>
                                        <p:tav tm="100000">
                                          <p:val>
                                            <p:strVal val="1+ppt_h/2"/>
                                          </p:val>
                                        </p:tav>
                                      </p:tavLst>
                                    </p:anim>
                                    <p:set>
                                      <p:cBhvr>
                                        <p:cTn id="409" dur="1" fill="hold">
                                          <p:stCondLst>
                                            <p:cond delay="2999"/>
                                          </p:stCondLst>
                                        </p:cTn>
                                        <p:tgtEl>
                                          <p:spTgt spid="25"/>
                                        </p:tgtEl>
                                        <p:attrNameLst>
                                          <p:attrName>style.visibility</p:attrName>
                                        </p:attrNameLst>
                                      </p:cBhvr>
                                      <p:to>
                                        <p:strVal val="hidden"/>
                                      </p:to>
                                    </p:set>
                                  </p:childTnLst>
                                </p:cTn>
                              </p:par>
                              <p:par>
                                <p:cTn id="410" presetID="2" presetClass="exit" presetSubtype="4" fill="hold" grpId="3" nodeType="withEffect">
                                  <p:stCondLst>
                                    <p:cond delay="0"/>
                                  </p:stCondLst>
                                  <p:childTnLst>
                                    <p:anim calcmode="lin" valueType="num">
                                      <p:cBhvr additive="base">
                                        <p:cTn id="411" dur="3000"/>
                                        <p:tgtEl>
                                          <p:spTgt spid="26"/>
                                        </p:tgtEl>
                                        <p:attrNameLst>
                                          <p:attrName>ppt_x</p:attrName>
                                        </p:attrNameLst>
                                      </p:cBhvr>
                                      <p:tavLst>
                                        <p:tav tm="0">
                                          <p:val>
                                            <p:strVal val="ppt_x"/>
                                          </p:val>
                                        </p:tav>
                                        <p:tav tm="100000">
                                          <p:val>
                                            <p:strVal val="ppt_x"/>
                                          </p:val>
                                        </p:tav>
                                      </p:tavLst>
                                    </p:anim>
                                    <p:anim calcmode="lin" valueType="num">
                                      <p:cBhvr additive="base">
                                        <p:cTn id="412" dur="3000"/>
                                        <p:tgtEl>
                                          <p:spTgt spid="26"/>
                                        </p:tgtEl>
                                        <p:attrNameLst>
                                          <p:attrName>ppt_y</p:attrName>
                                        </p:attrNameLst>
                                      </p:cBhvr>
                                      <p:tavLst>
                                        <p:tav tm="0">
                                          <p:val>
                                            <p:strVal val="ppt_y"/>
                                          </p:val>
                                        </p:tav>
                                        <p:tav tm="100000">
                                          <p:val>
                                            <p:strVal val="1+ppt_h/2"/>
                                          </p:val>
                                        </p:tav>
                                      </p:tavLst>
                                    </p:anim>
                                    <p:set>
                                      <p:cBhvr>
                                        <p:cTn id="413" dur="1" fill="hold">
                                          <p:stCondLst>
                                            <p:cond delay="2999"/>
                                          </p:stCondLst>
                                        </p:cTn>
                                        <p:tgtEl>
                                          <p:spTgt spid="26"/>
                                        </p:tgtEl>
                                        <p:attrNameLst>
                                          <p:attrName>style.visibility</p:attrName>
                                        </p:attrNameLst>
                                      </p:cBhvr>
                                      <p:to>
                                        <p:strVal val="hidden"/>
                                      </p:to>
                                    </p:set>
                                  </p:childTnLst>
                                </p:cTn>
                              </p:par>
                              <p:par>
                                <p:cTn id="414" presetID="2" presetClass="exit" presetSubtype="4" fill="hold" grpId="3" nodeType="withEffect">
                                  <p:stCondLst>
                                    <p:cond delay="0"/>
                                  </p:stCondLst>
                                  <p:childTnLst>
                                    <p:anim calcmode="lin" valueType="num">
                                      <p:cBhvr additive="base">
                                        <p:cTn id="415" dur="3000"/>
                                        <p:tgtEl>
                                          <p:spTgt spid="29"/>
                                        </p:tgtEl>
                                        <p:attrNameLst>
                                          <p:attrName>ppt_x</p:attrName>
                                        </p:attrNameLst>
                                      </p:cBhvr>
                                      <p:tavLst>
                                        <p:tav tm="0">
                                          <p:val>
                                            <p:strVal val="ppt_x"/>
                                          </p:val>
                                        </p:tav>
                                        <p:tav tm="100000">
                                          <p:val>
                                            <p:strVal val="ppt_x"/>
                                          </p:val>
                                        </p:tav>
                                      </p:tavLst>
                                    </p:anim>
                                    <p:anim calcmode="lin" valueType="num">
                                      <p:cBhvr additive="base">
                                        <p:cTn id="416" dur="3000"/>
                                        <p:tgtEl>
                                          <p:spTgt spid="29"/>
                                        </p:tgtEl>
                                        <p:attrNameLst>
                                          <p:attrName>ppt_y</p:attrName>
                                        </p:attrNameLst>
                                      </p:cBhvr>
                                      <p:tavLst>
                                        <p:tav tm="0">
                                          <p:val>
                                            <p:strVal val="ppt_y"/>
                                          </p:val>
                                        </p:tav>
                                        <p:tav tm="100000">
                                          <p:val>
                                            <p:strVal val="1+ppt_h/2"/>
                                          </p:val>
                                        </p:tav>
                                      </p:tavLst>
                                    </p:anim>
                                    <p:set>
                                      <p:cBhvr>
                                        <p:cTn id="417" dur="1" fill="hold">
                                          <p:stCondLst>
                                            <p:cond delay="2999"/>
                                          </p:stCondLst>
                                        </p:cTn>
                                        <p:tgtEl>
                                          <p:spTgt spid="29"/>
                                        </p:tgtEl>
                                        <p:attrNameLst>
                                          <p:attrName>style.visibility</p:attrName>
                                        </p:attrNameLst>
                                      </p:cBhvr>
                                      <p:to>
                                        <p:strVal val="hidden"/>
                                      </p:to>
                                    </p:set>
                                  </p:childTnLst>
                                </p:cTn>
                              </p:par>
                              <p:par>
                                <p:cTn id="418" presetID="2" presetClass="exit" presetSubtype="4" fill="hold" grpId="3" nodeType="withEffect">
                                  <p:stCondLst>
                                    <p:cond delay="0"/>
                                  </p:stCondLst>
                                  <p:childTnLst>
                                    <p:anim calcmode="lin" valueType="num">
                                      <p:cBhvr additive="base">
                                        <p:cTn id="419" dur="3000"/>
                                        <p:tgtEl>
                                          <p:spTgt spid="30"/>
                                        </p:tgtEl>
                                        <p:attrNameLst>
                                          <p:attrName>ppt_x</p:attrName>
                                        </p:attrNameLst>
                                      </p:cBhvr>
                                      <p:tavLst>
                                        <p:tav tm="0">
                                          <p:val>
                                            <p:strVal val="ppt_x"/>
                                          </p:val>
                                        </p:tav>
                                        <p:tav tm="100000">
                                          <p:val>
                                            <p:strVal val="ppt_x"/>
                                          </p:val>
                                        </p:tav>
                                      </p:tavLst>
                                    </p:anim>
                                    <p:anim calcmode="lin" valueType="num">
                                      <p:cBhvr additive="base">
                                        <p:cTn id="420" dur="3000"/>
                                        <p:tgtEl>
                                          <p:spTgt spid="30"/>
                                        </p:tgtEl>
                                        <p:attrNameLst>
                                          <p:attrName>ppt_y</p:attrName>
                                        </p:attrNameLst>
                                      </p:cBhvr>
                                      <p:tavLst>
                                        <p:tav tm="0">
                                          <p:val>
                                            <p:strVal val="ppt_y"/>
                                          </p:val>
                                        </p:tav>
                                        <p:tav tm="100000">
                                          <p:val>
                                            <p:strVal val="1+ppt_h/2"/>
                                          </p:val>
                                        </p:tav>
                                      </p:tavLst>
                                    </p:anim>
                                    <p:set>
                                      <p:cBhvr>
                                        <p:cTn id="421" dur="1" fill="hold">
                                          <p:stCondLst>
                                            <p:cond delay="2999"/>
                                          </p:stCondLst>
                                        </p:cTn>
                                        <p:tgtEl>
                                          <p:spTgt spid="30"/>
                                        </p:tgtEl>
                                        <p:attrNameLst>
                                          <p:attrName>style.visibility</p:attrName>
                                        </p:attrNameLst>
                                      </p:cBhvr>
                                      <p:to>
                                        <p:strVal val="hidden"/>
                                      </p:to>
                                    </p:set>
                                  </p:childTnLst>
                                </p:cTn>
                              </p:par>
                              <p:par>
                                <p:cTn id="422" presetID="2" presetClass="exit" presetSubtype="4" fill="hold" grpId="3" nodeType="withEffect">
                                  <p:stCondLst>
                                    <p:cond delay="0"/>
                                  </p:stCondLst>
                                  <p:childTnLst>
                                    <p:anim calcmode="lin" valueType="num">
                                      <p:cBhvr additive="base">
                                        <p:cTn id="423" dur="3000"/>
                                        <p:tgtEl>
                                          <p:spTgt spid="33"/>
                                        </p:tgtEl>
                                        <p:attrNameLst>
                                          <p:attrName>ppt_x</p:attrName>
                                        </p:attrNameLst>
                                      </p:cBhvr>
                                      <p:tavLst>
                                        <p:tav tm="0">
                                          <p:val>
                                            <p:strVal val="ppt_x"/>
                                          </p:val>
                                        </p:tav>
                                        <p:tav tm="100000">
                                          <p:val>
                                            <p:strVal val="ppt_x"/>
                                          </p:val>
                                        </p:tav>
                                      </p:tavLst>
                                    </p:anim>
                                    <p:anim calcmode="lin" valueType="num">
                                      <p:cBhvr additive="base">
                                        <p:cTn id="424" dur="3000"/>
                                        <p:tgtEl>
                                          <p:spTgt spid="33"/>
                                        </p:tgtEl>
                                        <p:attrNameLst>
                                          <p:attrName>ppt_y</p:attrName>
                                        </p:attrNameLst>
                                      </p:cBhvr>
                                      <p:tavLst>
                                        <p:tav tm="0">
                                          <p:val>
                                            <p:strVal val="ppt_y"/>
                                          </p:val>
                                        </p:tav>
                                        <p:tav tm="100000">
                                          <p:val>
                                            <p:strVal val="1+ppt_h/2"/>
                                          </p:val>
                                        </p:tav>
                                      </p:tavLst>
                                    </p:anim>
                                    <p:set>
                                      <p:cBhvr>
                                        <p:cTn id="425" dur="1" fill="hold">
                                          <p:stCondLst>
                                            <p:cond delay="2999"/>
                                          </p:stCondLst>
                                        </p:cTn>
                                        <p:tgtEl>
                                          <p:spTgt spid="33"/>
                                        </p:tgtEl>
                                        <p:attrNameLst>
                                          <p:attrName>style.visibility</p:attrName>
                                        </p:attrNameLst>
                                      </p:cBhvr>
                                      <p:to>
                                        <p:strVal val="hidden"/>
                                      </p:to>
                                    </p:set>
                                  </p:childTnLst>
                                </p:cTn>
                              </p:par>
                              <p:par>
                                <p:cTn id="426" presetID="2" presetClass="exit" presetSubtype="4" fill="hold" grpId="3" nodeType="withEffect">
                                  <p:stCondLst>
                                    <p:cond delay="0"/>
                                  </p:stCondLst>
                                  <p:childTnLst>
                                    <p:anim calcmode="lin" valueType="num">
                                      <p:cBhvr additive="base">
                                        <p:cTn id="427" dur="3000"/>
                                        <p:tgtEl>
                                          <p:spTgt spid="34"/>
                                        </p:tgtEl>
                                        <p:attrNameLst>
                                          <p:attrName>ppt_x</p:attrName>
                                        </p:attrNameLst>
                                      </p:cBhvr>
                                      <p:tavLst>
                                        <p:tav tm="0">
                                          <p:val>
                                            <p:strVal val="ppt_x"/>
                                          </p:val>
                                        </p:tav>
                                        <p:tav tm="100000">
                                          <p:val>
                                            <p:strVal val="ppt_x"/>
                                          </p:val>
                                        </p:tav>
                                      </p:tavLst>
                                    </p:anim>
                                    <p:anim calcmode="lin" valueType="num">
                                      <p:cBhvr additive="base">
                                        <p:cTn id="428" dur="3000"/>
                                        <p:tgtEl>
                                          <p:spTgt spid="34"/>
                                        </p:tgtEl>
                                        <p:attrNameLst>
                                          <p:attrName>ppt_y</p:attrName>
                                        </p:attrNameLst>
                                      </p:cBhvr>
                                      <p:tavLst>
                                        <p:tav tm="0">
                                          <p:val>
                                            <p:strVal val="ppt_y"/>
                                          </p:val>
                                        </p:tav>
                                        <p:tav tm="100000">
                                          <p:val>
                                            <p:strVal val="1+ppt_h/2"/>
                                          </p:val>
                                        </p:tav>
                                      </p:tavLst>
                                    </p:anim>
                                    <p:set>
                                      <p:cBhvr>
                                        <p:cTn id="429" dur="1" fill="hold">
                                          <p:stCondLst>
                                            <p:cond delay="2999"/>
                                          </p:stCondLst>
                                        </p:cTn>
                                        <p:tgtEl>
                                          <p:spTgt spid="34"/>
                                        </p:tgtEl>
                                        <p:attrNameLst>
                                          <p:attrName>style.visibility</p:attrName>
                                        </p:attrNameLst>
                                      </p:cBhvr>
                                      <p:to>
                                        <p:strVal val="hidden"/>
                                      </p:to>
                                    </p:set>
                                  </p:childTnLst>
                                </p:cTn>
                              </p:par>
                              <p:par>
                                <p:cTn id="430" presetID="2" presetClass="exit" presetSubtype="4" fill="hold" grpId="3" nodeType="withEffect">
                                  <p:stCondLst>
                                    <p:cond delay="0"/>
                                  </p:stCondLst>
                                  <p:childTnLst>
                                    <p:anim calcmode="lin" valueType="num">
                                      <p:cBhvr additive="base">
                                        <p:cTn id="431" dur="3000"/>
                                        <p:tgtEl>
                                          <p:spTgt spid="37"/>
                                        </p:tgtEl>
                                        <p:attrNameLst>
                                          <p:attrName>ppt_x</p:attrName>
                                        </p:attrNameLst>
                                      </p:cBhvr>
                                      <p:tavLst>
                                        <p:tav tm="0">
                                          <p:val>
                                            <p:strVal val="ppt_x"/>
                                          </p:val>
                                        </p:tav>
                                        <p:tav tm="100000">
                                          <p:val>
                                            <p:strVal val="ppt_x"/>
                                          </p:val>
                                        </p:tav>
                                      </p:tavLst>
                                    </p:anim>
                                    <p:anim calcmode="lin" valueType="num">
                                      <p:cBhvr additive="base">
                                        <p:cTn id="432" dur="3000"/>
                                        <p:tgtEl>
                                          <p:spTgt spid="37"/>
                                        </p:tgtEl>
                                        <p:attrNameLst>
                                          <p:attrName>ppt_y</p:attrName>
                                        </p:attrNameLst>
                                      </p:cBhvr>
                                      <p:tavLst>
                                        <p:tav tm="0">
                                          <p:val>
                                            <p:strVal val="ppt_y"/>
                                          </p:val>
                                        </p:tav>
                                        <p:tav tm="100000">
                                          <p:val>
                                            <p:strVal val="1+ppt_h/2"/>
                                          </p:val>
                                        </p:tav>
                                      </p:tavLst>
                                    </p:anim>
                                    <p:set>
                                      <p:cBhvr>
                                        <p:cTn id="433" dur="1" fill="hold">
                                          <p:stCondLst>
                                            <p:cond delay="2999"/>
                                          </p:stCondLst>
                                        </p:cTn>
                                        <p:tgtEl>
                                          <p:spTgt spid="37"/>
                                        </p:tgtEl>
                                        <p:attrNameLst>
                                          <p:attrName>style.visibility</p:attrName>
                                        </p:attrNameLst>
                                      </p:cBhvr>
                                      <p:to>
                                        <p:strVal val="hidden"/>
                                      </p:to>
                                    </p:set>
                                  </p:childTnLst>
                                </p:cTn>
                              </p:par>
                              <p:par>
                                <p:cTn id="434" presetID="2" presetClass="exit" presetSubtype="4" fill="hold" grpId="3" nodeType="withEffect">
                                  <p:stCondLst>
                                    <p:cond delay="0"/>
                                  </p:stCondLst>
                                  <p:childTnLst>
                                    <p:anim calcmode="lin" valueType="num">
                                      <p:cBhvr additive="base">
                                        <p:cTn id="435" dur="3000"/>
                                        <p:tgtEl>
                                          <p:spTgt spid="38"/>
                                        </p:tgtEl>
                                        <p:attrNameLst>
                                          <p:attrName>ppt_x</p:attrName>
                                        </p:attrNameLst>
                                      </p:cBhvr>
                                      <p:tavLst>
                                        <p:tav tm="0">
                                          <p:val>
                                            <p:strVal val="ppt_x"/>
                                          </p:val>
                                        </p:tav>
                                        <p:tav tm="100000">
                                          <p:val>
                                            <p:strVal val="ppt_x"/>
                                          </p:val>
                                        </p:tav>
                                      </p:tavLst>
                                    </p:anim>
                                    <p:anim calcmode="lin" valueType="num">
                                      <p:cBhvr additive="base">
                                        <p:cTn id="436" dur="3000"/>
                                        <p:tgtEl>
                                          <p:spTgt spid="38"/>
                                        </p:tgtEl>
                                        <p:attrNameLst>
                                          <p:attrName>ppt_y</p:attrName>
                                        </p:attrNameLst>
                                      </p:cBhvr>
                                      <p:tavLst>
                                        <p:tav tm="0">
                                          <p:val>
                                            <p:strVal val="ppt_y"/>
                                          </p:val>
                                        </p:tav>
                                        <p:tav tm="100000">
                                          <p:val>
                                            <p:strVal val="1+ppt_h/2"/>
                                          </p:val>
                                        </p:tav>
                                      </p:tavLst>
                                    </p:anim>
                                    <p:set>
                                      <p:cBhvr>
                                        <p:cTn id="437" dur="1" fill="hold">
                                          <p:stCondLst>
                                            <p:cond delay="2999"/>
                                          </p:stCondLst>
                                        </p:cTn>
                                        <p:tgtEl>
                                          <p:spTgt spid="38"/>
                                        </p:tgtEl>
                                        <p:attrNameLst>
                                          <p:attrName>style.visibility</p:attrName>
                                        </p:attrNameLst>
                                      </p:cBhvr>
                                      <p:to>
                                        <p:strVal val="hidden"/>
                                      </p:to>
                                    </p:set>
                                  </p:childTnLst>
                                </p:cTn>
                              </p:par>
                              <p:par>
                                <p:cTn id="438" presetID="2" presetClass="exit" presetSubtype="4" fill="hold" grpId="3" nodeType="withEffect">
                                  <p:stCondLst>
                                    <p:cond delay="0"/>
                                  </p:stCondLst>
                                  <p:childTnLst>
                                    <p:anim calcmode="lin" valueType="num">
                                      <p:cBhvr additive="base">
                                        <p:cTn id="439" dur="3000"/>
                                        <p:tgtEl>
                                          <p:spTgt spid="41"/>
                                        </p:tgtEl>
                                        <p:attrNameLst>
                                          <p:attrName>ppt_x</p:attrName>
                                        </p:attrNameLst>
                                      </p:cBhvr>
                                      <p:tavLst>
                                        <p:tav tm="0">
                                          <p:val>
                                            <p:strVal val="ppt_x"/>
                                          </p:val>
                                        </p:tav>
                                        <p:tav tm="100000">
                                          <p:val>
                                            <p:strVal val="ppt_x"/>
                                          </p:val>
                                        </p:tav>
                                      </p:tavLst>
                                    </p:anim>
                                    <p:anim calcmode="lin" valueType="num">
                                      <p:cBhvr additive="base">
                                        <p:cTn id="440" dur="3000"/>
                                        <p:tgtEl>
                                          <p:spTgt spid="41"/>
                                        </p:tgtEl>
                                        <p:attrNameLst>
                                          <p:attrName>ppt_y</p:attrName>
                                        </p:attrNameLst>
                                      </p:cBhvr>
                                      <p:tavLst>
                                        <p:tav tm="0">
                                          <p:val>
                                            <p:strVal val="ppt_y"/>
                                          </p:val>
                                        </p:tav>
                                        <p:tav tm="100000">
                                          <p:val>
                                            <p:strVal val="1+ppt_h/2"/>
                                          </p:val>
                                        </p:tav>
                                      </p:tavLst>
                                    </p:anim>
                                    <p:set>
                                      <p:cBhvr>
                                        <p:cTn id="441" dur="1" fill="hold">
                                          <p:stCondLst>
                                            <p:cond delay="2999"/>
                                          </p:stCondLst>
                                        </p:cTn>
                                        <p:tgtEl>
                                          <p:spTgt spid="41"/>
                                        </p:tgtEl>
                                        <p:attrNameLst>
                                          <p:attrName>style.visibility</p:attrName>
                                        </p:attrNameLst>
                                      </p:cBhvr>
                                      <p:to>
                                        <p:strVal val="hidden"/>
                                      </p:to>
                                    </p:set>
                                  </p:childTnLst>
                                </p:cTn>
                              </p:par>
                              <p:par>
                                <p:cTn id="442" presetID="2" presetClass="exit" presetSubtype="4" fill="hold" grpId="3" nodeType="withEffect">
                                  <p:stCondLst>
                                    <p:cond delay="0"/>
                                  </p:stCondLst>
                                  <p:childTnLst>
                                    <p:anim calcmode="lin" valueType="num">
                                      <p:cBhvr additive="base">
                                        <p:cTn id="443" dur="3000"/>
                                        <p:tgtEl>
                                          <p:spTgt spid="42"/>
                                        </p:tgtEl>
                                        <p:attrNameLst>
                                          <p:attrName>ppt_x</p:attrName>
                                        </p:attrNameLst>
                                      </p:cBhvr>
                                      <p:tavLst>
                                        <p:tav tm="0">
                                          <p:val>
                                            <p:strVal val="ppt_x"/>
                                          </p:val>
                                        </p:tav>
                                        <p:tav tm="100000">
                                          <p:val>
                                            <p:strVal val="ppt_x"/>
                                          </p:val>
                                        </p:tav>
                                      </p:tavLst>
                                    </p:anim>
                                    <p:anim calcmode="lin" valueType="num">
                                      <p:cBhvr additive="base">
                                        <p:cTn id="444" dur="3000"/>
                                        <p:tgtEl>
                                          <p:spTgt spid="42"/>
                                        </p:tgtEl>
                                        <p:attrNameLst>
                                          <p:attrName>ppt_y</p:attrName>
                                        </p:attrNameLst>
                                      </p:cBhvr>
                                      <p:tavLst>
                                        <p:tav tm="0">
                                          <p:val>
                                            <p:strVal val="ppt_y"/>
                                          </p:val>
                                        </p:tav>
                                        <p:tav tm="100000">
                                          <p:val>
                                            <p:strVal val="1+ppt_h/2"/>
                                          </p:val>
                                        </p:tav>
                                      </p:tavLst>
                                    </p:anim>
                                    <p:set>
                                      <p:cBhvr>
                                        <p:cTn id="445" dur="1" fill="hold">
                                          <p:stCondLst>
                                            <p:cond delay="2999"/>
                                          </p:stCondLst>
                                        </p:cTn>
                                        <p:tgtEl>
                                          <p:spTgt spid="42"/>
                                        </p:tgtEl>
                                        <p:attrNameLst>
                                          <p:attrName>style.visibility</p:attrName>
                                        </p:attrNameLst>
                                      </p:cBhvr>
                                      <p:to>
                                        <p:strVal val="hidden"/>
                                      </p:to>
                                    </p:set>
                                  </p:childTnLst>
                                </p:cTn>
                              </p:par>
                              <p:par>
                                <p:cTn id="446" presetID="2" presetClass="exit" presetSubtype="4" fill="hold" grpId="3" nodeType="withEffect">
                                  <p:stCondLst>
                                    <p:cond delay="0"/>
                                  </p:stCondLst>
                                  <p:childTnLst>
                                    <p:anim calcmode="lin" valueType="num">
                                      <p:cBhvr additive="base">
                                        <p:cTn id="447" dur="3000"/>
                                        <p:tgtEl>
                                          <p:spTgt spid="7"/>
                                        </p:tgtEl>
                                        <p:attrNameLst>
                                          <p:attrName>ppt_x</p:attrName>
                                        </p:attrNameLst>
                                      </p:cBhvr>
                                      <p:tavLst>
                                        <p:tav tm="0">
                                          <p:val>
                                            <p:strVal val="ppt_x"/>
                                          </p:val>
                                        </p:tav>
                                        <p:tav tm="100000">
                                          <p:val>
                                            <p:strVal val="ppt_x"/>
                                          </p:val>
                                        </p:tav>
                                      </p:tavLst>
                                    </p:anim>
                                    <p:anim calcmode="lin" valueType="num">
                                      <p:cBhvr additive="base">
                                        <p:cTn id="448" dur="3000"/>
                                        <p:tgtEl>
                                          <p:spTgt spid="7"/>
                                        </p:tgtEl>
                                        <p:attrNameLst>
                                          <p:attrName>ppt_y</p:attrName>
                                        </p:attrNameLst>
                                      </p:cBhvr>
                                      <p:tavLst>
                                        <p:tav tm="0">
                                          <p:val>
                                            <p:strVal val="ppt_y"/>
                                          </p:val>
                                        </p:tav>
                                        <p:tav tm="100000">
                                          <p:val>
                                            <p:strVal val="1+ppt_h/2"/>
                                          </p:val>
                                        </p:tav>
                                      </p:tavLst>
                                    </p:anim>
                                    <p:set>
                                      <p:cBhvr>
                                        <p:cTn id="449" dur="1" fill="hold">
                                          <p:stCondLst>
                                            <p:cond delay="2999"/>
                                          </p:stCondLst>
                                        </p:cTn>
                                        <p:tgtEl>
                                          <p:spTgt spid="7"/>
                                        </p:tgtEl>
                                        <p:attrNameLst>
                                          <p:attrName>style.visibility</p:attrName>
                                        </p:attrNameLst>
                                      </p:cBhvr>
                                      <p:to>
                                        <p:strVal val="hidden"/>
                                      </p:to>
                                    </p:set>
                                  </p:childTnLst>
                                </p:cTn>
                              </p:par>
                              <p:par>
                                <p:cTn id="450" presetID="2" presetClass="exit" presetSubtype="4" fill="hold" grpId="3" nodeType="withEffect">
                                  <p:stCondLst>
                                    <p:cond delay="0"/>
                                  </p:stCondLst>
                                  <p:childTnLst>
                                    <p:anim calcmode="lin" valueType="num">
                                      <p:cBhvr additive="base">
                                        <p:cTn id="451" dur="3000"/>
                                        <p:tgtEl>
                                          <p:spTgt spid="8"/>
                                        </p:tgtEl>
                                        <p:attrNameLst>
                                          <p:attrName>ppt_x</p:attrName>
                                        </p:attrNameLst>
                                      </p:cBhvr>
                                      <p:tavLst>
                                        <p:tav tm="0">
                                          <p:val>
                                            <p:strVal val="ppt_x"/>
                                          </p:val>
                                        </p:tav>
                                        <p:tav tm="100000">
                                          <p:val>
                                            <p:strVal val="ppt_x"/>
                                          </p:val>
                                        </p:tav>
                                      </p:tavLst>
                                    </p:anim>
                                    <p:anim calcmode="lin" valueType="num">
                                      <p:cBhvr additive="base">
                                        <p:cTn id="452" dur="3000"/>
                                        <p:tgtEl>
                                          <p:spTgt spid="8"/>
                                        </p:tgtEl>
                                        <p:attrNameLst>
                                          <p:attrName>ppt_y</p:attrName>
                                        </p:attrNameLst>
                                      </p:cBhvr>
                                      <p:tavLst>
                                        <p:tav tm="0">
                                          <p:val>
                                            <p:strVal val="ppt_y"/>
                                          </p:val>
                                        </p:tav>
                                        <p:tav tm="100000">
                                          <p:val>
                                            <p:strVal val="1+ppt_h/2"/>
                                          </p:val>
                                        </p:tav>
                                      </p:tavLst>
                                    </p:anim>
                                    <p:set>
                                      <p:cBhvr>
                                        <p:cTn id="453" dur="1" fill="hold">
                                          <p:stCondLst>
                                            <p:cond delay="2999"/>
                                          </p:stCondLst>
                                        </p:cTn>
                                        <p:tgtEl>
                                          <p:spTgt spid="8"/>
                                        </p:tgtEl>
                                        <p:attrNameLst>
                                          <p:attrName>style.visibility</p:attrName>
                                        </p:attrNameLst>
                                      </p:cBhvr>
                                      <p:to>
                                        <p:strVal val="hidden"/>
                                      </p:to>
                                    </p:set>
                                  </p:childTnLst>
                                </p:cTn>
                              </p:par>
                              <p:par>
                                <p:cTn id="454" presetID="2" presetClass="exit" presetSubtype="4" fill="hold" grpId="3" nodeType="withEffect">
                                  <p:stCondLst>
                                    <p:cond delay="0"/>
                                  </p:stCondLst>
                                  <p:childTnLst>
                                    <p:anim calcmode="lin" valueType="num">
                                      <p:cBhvr additive="base">
                                        <p:cTn id="455" dur="3000"/>
                                        <p:tgtEl>
                                          <p:spTgt spid="11"/>
                                        </p:tgtEl>
                                        <p:attrNameLst>
                                          <p:attrName>ppt_x</p:attrName>
                                        </p:attrNameLst>
                                      </p:cBhvr>
                                      <p:tavLst>
                                        <p:tav tm="0">
                                          <p:val>
                                            <p:strVal val="ppt_x"/>
                                          </p:val>
                                        </p:tav>
                                        <p:tav tm="100000">
                                          <p:val>
                                            <p:strVal val="ppt_x"/>
                                          </p:val>
                                        </p:tav>
                                      </p:tavLst>
                                    </p:anim>
                                    <p:anim calcmode="lin" valueType="num">
                                      <p:cBhvr additive="base">
                                        <p:cTn id="456" dur="3000"/>
                                        <p:tgtEl>
                                          <p:spTgt spid="11"/>
                                        </p:tgtEl>
                                        <p:attrNameLst>
                                          <p:attrName>ppt_y</p:attrName>
                                        </p:attrNameLst>
                                      </p:cBhvr>
                                      <p:tavLst>
                                        <p:tav tm="0">
                                          <p:val>
                                            <p:strVal val="ppt_y"/>
                                          </p:val>
                                        </p:tav>
                                        <p:tav tm="100000">
                                          <p:val>
                                            <p:strVal val="1+ppt_h/2"/>
                                          </p:val>
                                        </p:tav>
                                      </p:tavLst>
                                    </p:anim>
                                    <p:set>
                                      <p:cBhvr>
                                        <p:cTn id="457" dur="1" fill="hold">
                                          <p:stCondLst>
                                            <p:cond delay="2999"/>
                                          </p:stCondLst>
                                        </p:cTn>
                                        <p:tgtEl>
                                          <p:spTgt spid="11"/>
                                        </p:tgtEl>
                                        <p:attrNameLst>
                                          <p:attrName>style.visibility</p:attrName>
                                        </p:attrNameLst>
                                      </p:cBhvr>
                                      <p:to>
                                        <p:strVal val="hidden"/>
                                      </p:to>
                                    </p:set>
                                  </p:childTnLst>
                                </p:cTn>
                              </p:par>
                              <p:par>
                                <p:cTn id="458" presetID="2" presetClass="exit" presetSubtype="4" fill="hold" grpId="3" nodeType="withEffect">
                                  <p:stCondLst>
                                    <p:cond delay="0"/>
                                  </p:stCondLst>
                                  <p:childTnLst>
                                    <p:anim calcmode="lin" valueType="num">
                                      <p:cBhvr additive="base">
                                        <p:cTn id="459" dur="3000"/>
                                        <p:tgtEl>
                                          <p:spTgt spid="12"/>
                                        </p:tgtEl>
                                        <p:attrNameLst>
                                          <p:attrName>ppt_x</p:attrName>
                                        </p:attrNameLst>
                                      </p:cBhvr>
                                      <p:tavLst>
                                        <p:tav tm="0">
                                          <p:val>
                                            <p:strVal val="ppt_x"/>
                                          </p:val>
                                        </p:tav>
                                        <p:tav tm="100000">
                                          <p:val>
                                            <p:strVal val="ppt_x"/>
                                          </p:val>
                                        </p:tav>
                                      </p:tavLst>
                                    </p:anim>
                                    <p:anim calcmode="lin" valueType="num">
                                      <p:cBhvr additive="base">
                                        <p:cTn id="460" dur="3000"/>
                                        <p:tgtEl>
                                          <p:spTgt spid="12"/>
                                        </p:tgtEl>
                                        <p:attrNameLst>
                                          <p:attrName>ppt_y</p:attrName>
                                        </p:attrNameLst>
                                      </p:cBhvr>
                                      <p:tavLst>
                                        <p:tav tm="0">
                                          <p:val>
                                            <p:strVal val="ppt_y"/>
                                          </p:val>
                                        </p:tav>
                                        <p:tav tm="100000">
                                          <p:val>
                                            <p:strVal val="1+ppt_h/2"/>
                                          </p:val>
                                        </p:tav>
                                      </p:tavLst>
                                    </p:anim>
                                    <p:set>
                                      <p:cBhvr>
                                        <p:cTn id="461" dur="1" fill="hold">
                                          <p:stCondLst>
                                            <p:cond delay="2999"/>
                                          </p:stCondLst>
                                        </p:cTn>
                                        <p:tgtEl>
                                          <p:spTgt spid="12"/>
                                        </p:tgtEl>
                                        <p:attrNameLst>
                                          <p:attrName>style.visibility</p:attrName>
                                        </p:attrNameLst>
                                      </p:cBhvr>
                                      <p:to>
                                        <p:strVal val="hidden"/>
                                      </p:to>
                                    </p:set>
                                  </p:childTnLst>
                                </p:cTn>
                              </p:par>
                              <p:par>
                                <p:cTn id="462" presetID="2" presetClass="exit" presetSubtype="4" fill="hold" grpId="3" nodeType="withEffect">
                                  <p:stCondLst>
                                    <p:cond delay="0"/>
                                  </p:stCondLst>
                                  <p:childTnLst>
                                    <p:anim calcmode="lin" valueType="num">
                                      <p:cBhvr additive="base">
                                        <p:cTn id="463" dur="3000"/>
                                        <p:tgtEl>
                                          <p:spTgt spid="15"/>
                                        </p:tgtEl>
                                        <p:attrNameLst>
                                          <p:attrName>ppt_x</p:attrName>
                                        </p:attrNameLst>
                                      </p:cBhvr>
                                      <p:tavLst>
                                        <p:tav tm="0">
                                          <p:val>
                                            <p:strVal val="ppt_x"/>
                                          </p:val>
                                        </p:tav>
                                        <p:tav tm="100000">
                                          <p:val>
                                            <p:strVal val="ppt_x"/>
                                          </p:val>
                                        </p:tav>
                                      </p:tavLst>
                                    </p:anim>
                                    <p:anim calcmode="lin" valueType="num">
                                      <p:cBhvr additive="base">
                                        <p:cTn id="464" dur="3000"/>
                                        <p:tgtEl>
                                          <p:spTgt spid="15"/>
                                        </p:tgtEl>
                                        <p:attrNameLst>
                                          <p:attrName>ppt_y</p:attrName>
                                        </p:attrNameLst>
                                      </p:cBhvr>
                                      <p:tavLst>
                                        <p:tav tm="0">
                                          <p:val>
                                            <p:strVal val="ppt_y"/>
                                          </p:val>
                                        </p:tav>
                                        <p:tav tm="100000">
                                          <p:val>
                                            <p:strVal val="1+ppt_h/2"/>
                                          </p:val>
                                        </p:tav>
                                      </p:tavLst>
                                    </p:anim>
                                    <p:set>
                                      <p:cBhvr>
                                        <p:cTn id="465" dur="1" fill="hold">
                                          <p:stCondLst>
                                            <p:cond delay="2999"/>
                                          </p:stCondLst>
                                        </p:cTn>
                                        <p:tgtEl>
                                          <p:spTgt spid="15"/>
                                        </p:tgtEl>
                                        <p:attrNameLst>
                                          <p:attrName>style.visibility</p:attrName>
                                        </p:attrNameLst>
                                      </p:cBhvr>
                                      <p:to>
                                        <p:strVal val="hidden"/>
                                      </p:to>
                                    </p:set>
                                  </p:childTnLst>
                                </p:cTn>
                              </p:par>
                              <p:par>
                                <p:cTn id="466" presetID="2" presetClass="exit" presetSubtype="4" fill="hold" grpId="3" nodeType="withEffect">
                                  <p:stCondLst>
                                    <p:cond delay="0"/>
                                  </p:stCondLst>
                                  <p:childTnLst>
                                    <p:anim calcmode="lin" valueType="num">
                                      <p:cBhvr additive="base">
                                        <p:cTn id="467" dur="3000"/>
                                        <p:tgtEl>
                                          <p:spTgt spid="16"/>
                                        </p:tgtEl>
                                        <p:attrNameLst>
                                          <p:attrName>ppt_x</p:attrName>
                                        </p:attrNameLst>
                                      </p:cBhvr>
                                      <p:tavLst>
                                        <p:tav tm="0">
                                          <p:val>
                                            <p:strVal val="ppt_x"/>
                                          </p:val>
                                        </p:tav>
                                        <p:tav tm="100000">
                                          <p:val>
                                            <p:strVal val="ppt_x"/>
                                          </p:val>
                                        </p:tav>
                                      </p:tavLst>
                                    </p:anim>
                                    <p:anim calcmode="lin" valueType="num">
                                      <p:cBhvr additive="base">
                                        <p:cTn id="468" dur="3000"/>
                                        <p:tgtEl>
                                          <p:spTgt spid="16"/>
                                        </p:tgtEl>
                                        <p:attrNameLst>
                                          <p:attrName>ppt_y</p:attrName>
                                        </p:attrNameLst>
                                      </p:cBhvr>
                                      <p:tavLst>
                                        <p:tav tm="0">
                                          <p:val>
                                            <p:strVal val="ppt_y"/>
                                          </p:val>
                                        </p:tav>
                                        <p:tav tm="100000">
                                          <p:val>
                                            <p:strVal val="1+ppt_h/2"/>
                                          </p:val>
                                        </p:tav>
                                      </p:tavLst>
                                    </p:anim>
                                    <p:set>
                                      <p:cBhvr>
                                        <p:cTn id="469" dur="1" fill="hold">
                                          <p:stCondLst>
                                            <p:cond delay="2999"/>
                                          </p:stCondLst>
                                        </p:cTn>
                                        <p:tgtEl>
                                          <p:spTgt spid="16"/>
                                        </p:tgtEl>
                                        <p:attrNameLst>
                                          <p:attrName>style.visibility</p:attrName>
                                        </p:attrNameLst>
                                      </p:cBhvr>
                                      <p:to>
                                        <p:strVal val="hidden"/>
                                      </p:to>
                                    </p:set>
                                  </p:childTnLst>
                                </p:cTn>
                              </p:par>
                              <p:par>
                                <p:cTn id="470" presetID="2" presetClass="exit" presetSubtype="4" fill="hold" grpId="3" nodeType="withEffect">
                                  <p:stCondLst>
                                    <p:cond delay="0"/>
                                  </p:stCondLst>
                                  <p:childTnLst>
                                    <p:anim calcmode="lin" valueType="num">
                                      <p:cBhvr additive="base">
                                        <p:cTn id="471" dur="3000"/>
                                        <p:tgtEl>
                                          <p:spTgt spid="19"/>
                                        </p:tgtEl>
                                        <p:attrNameLst>
                                          <p:attrName>ppt_x</p:attrName>
                                        </p:attrNameLst>
                                      </p:cBhvr>
                                      <p:tavLst>
                                        <p:tav tm="0">
                                          <p:val>
                                            <p:strVal val="ppt_x"/>
                                          </p:val>
                                        </p:tav>
                                        <p:tav tm="100000">
                                          <p:val>
                                            <p:strVal val="ppt_x"/>
                                          </p:val>
                                        </p:tav>
                                      </p:tavLst>
                                    </p:anim>
                                    <p:anim calcmode="lin" valueType="num">
                                      <p:cBhvr additive="base">
                                        <p:cTn id="472" dur="3000"/>
                                        <p:tgtEl>
                                          <p:spTgt spid="19"/>
                                        </p:tgtEl>
                                        <p:attrNameLst>
                                          <p:attrName>ppt_y</p:attrName>
                                        </p:attrNameLst>
                                      </p:cBhvr>
                                      <p:tavLst>
                                        <p:tav tm="0">
                                          <p:val>
                                            <p:strVal val="ppt_y"/>
                                          </p:val>
                                        </p:tav>
                                        <p:tav tm="100000">
                                          <p:val>
                                            <p:strVal val="1+ppt_h/2"/>
                                          </p:val>
                                        </p:tav>
                                      </p:tavLst>
                                    </p:anim>
                                    <p:set>
                                      <p:cBhvr>
                                        <p:cTn id="473" dur="1" fill="hold">
                                          <p:stCondLst>
                                            <p:cond delay="2999"/>
                                          </p:stCondLst>
                                        </p:cTn>
                                        <p:tgtEl>
                                          <p:spTgt spid="19"/>
                                        </p:tgtEl>
                                        <p:attrNameLst>
                                          <p:attrName>style.visibility</p:attrName>
                                        </p:attrNameLst>
                                      </p:cBhvr>
                                      <p:to>
                                        <p:strVal val="hidden"/>
                                      </p:to>
                                    </p:set>
                                  </p:childTnLst>
                                </p:cTn>
                              </p:par>
                              <p:par>
                                <p:cTn id="474" presetID="2" presetClass="exit" presetSubtype="4" fill="hold" grpId="3" nodeType="withEffect">
                                  <p:stCondLst>
                                    <p:cond delay="0"/>
                                  </p:stCondLst>
                                  <p:childTnLst>
                                    <p:anim calcmode="lin" valueType="num">
                                      <p:cBhvr additive="base">
                                        <p:cTn id="475" dur="3000"/>
                                        <p:tgtEl>
                                          <p:spTgt spid="20"/>
                                        </p:tgtEl>
                                        <p:attrNameLst>
                                          <p:attrName>ppt_x</p:attrName>
                                        </p:attrNameLst>
                                      </p:cBhvr>
                                      <p:tavLst>
                                        <p:tav tm="0">
                                          <p:val>
                                            <p:strVal val="ppt_x"/>
                                          </p:val>
                                        </p:tav>
                                        <p:tav tm="100000">
                                          <p:val>
                                            <p:strVal val="ppt_x"/>
                                          </p:val>
                                        </p:tav>
                                      </p:tavLst>
                                    </p:anim>
                                    <p:anim calcmode="lin" valueType="num">
                                      <p:cBhvr additive="base">
                                        <p:cTn id="476" dur="3000"/>
                                        <p:tgtEl>
                                          <p:spTgt spid="20"/>
                                        </p:tgtEl>
                                        <p:attrNameLst>
                                          <p:attrName>ppt_y</p:attrName>
                                        </p:attrNameLst>
                                      </p:cBhvr>
                                      <p:tavLst>
                                        <p:tav tm="0">
                                          <p:val>
                                            <p:strVal val="ppt_y"/>
                                          </p:val>
                                        </p:tav>
                                        <p:tav tm="100000">
                                          <p:val>
                                            <p:strVal val="1+ppt_h/2"/>
                                          </p:val>
                                        </p:tav>
                                      </p:tavLst>
                                    </p:anim>
                                    <p:set>
                                      <p:cBhvr>
                                        <p:cTn id="477" dur="1" fill="hold">
                                          <p:stCondLst>
                                            <p:cond delay="2999"/>
                                          </p:stCondLst>
                                        </p:cTn>
                                        <p:tgtEl>
                                          <p:spTgt spid="20"/>
                                        </p:tgtEl>
                                        <p:attrNameLst>
                                          <p:attrName>style.visibility</p:attrName>
                                        </p:attrNameLst>
                                      </p:cBhvr>
                                      <p:to>
                                        <p:strVal val="hidden"/>
                                      </p:to>
                                    </p:set>
                                  </p:childTnLst>
                                </p:cTn>
                              </p:par>
                              <p:par>
                                <p:cTn id="478" presetID="2" presetClass="exit" presetSubtype="4" fill="hold" grpId="3" nodeType="withEffect">
                                  <p:stCondLst>
                                    <p:cond delay="0"/>
                                  </p:stCondLst>
                                  <p:childTnLst>
                                    <p:anim calcmode="lin" valueType="num">
                                      <p:cBhvr additive="base">
                                        <p:cTn id="479" dur="3000"/>
                                        <p:tgtEl>
                                          <p:spTgt spid="23"/>
                                        </p:tgtEl>
                                        <p:attrNameLst>
                                          <p:attrName>ppt_x</p:attrName>
                                        </p:attrNameLst>
                                      </p:cBhvr>
                                      <p:tavLst>
                                        <p:tav tm="0">
                                          <p:val>
                                            <p:strVal val="ppt_x"/>
                                          </p:val>
                                        </p:tav>
                                        <p:tav tm="100000">
                                          <p:val>
                                            <p:strVal val="ppt_x"/>
                                          </p:val>
                                        </p:tav>
                                      </p:tavLst>
                                    </p:anim>
                                    <p:anim calcmode="lin" valueType="num">
                                      <p:cBhvr additive="base">
                                        <p:cTn id="480" dur="3000"/>
                                        <p:tgtEl>
                                          <p:spTgt spid="23"/>
                                        </p:tgtEl>
                                        <p:attrNameLst>
                                          <p:attrName>ppt_y</p:attrName>
                                        </p:attrNameLst>
                                      </p:cBhvr>
                                      <p:tavLst>
                                        <p:tav tm="0">
                                          <p:val>
                                            <p:strVal val="ppt_y"/>
                                          </p:val>
                                        </p:tav>
                                        <p:tav tm="100000">
                                          <p:val>
                                            <p:strVal val="1+ppt_h/2"/>
                                          </p:val>
                                        </p:tav>
                                      </p:tavLst>
                                    </p:anim>
                                    <p:set>
                                      <p:cBhvr>
                                        <p:cTn id="481" dur="1" fill="hold">
                                          <p:stCondLst>
                                            <p:cond delay="2999"/>
                                          </p:stCondLst>
                                        </p:cTn>
                                        <p:tgtEl>
                                          <p:spTgt spid="23"/>
                                        </p:tgtEl>
                                        <p:attrNameLst>
                                          <p:attrName>style.visibility</p:attrName>
                                        </p:attrNameLst>
                                      </p:cBhvr>
                                      <p:to>
                                        <p:strVal val="hidden"/>
                                      </p:to>
                                    </p:set>
                                  </p:childTnLst>
                                </p:cTn>
                              </p:par>
                              <p:par>
                                <p:cTn id="482" presetID="2" presetClass="exit" presetSubtype="4" fill="hold" grpId="3" nodeType="withEffect">
                                  <p:stCondLst>
                                    <p:cond delay="0"/>
                                  </p:stCondLst>
                                  <p:childTnLst>
                                    <p:anim calcmode="lin" valueType="num">
                                      <p:cBhvr additive="base">
                                        <p:cTn id="483" dur="3000"/>
                                        <p:tgtEl>
                                          <p:spTgt spid="24"/>
                                        </p:tgtEl>
                                        <p:attrNameLst>
                                          <p:attrName>ppt_x</p:attrName>
                                        </p:attrNameLst>
                                      </p:cBhvr>
                                      <p:tavLst>
                                        <p:tav tm="0">
                                          <p:val>
                                            <p:strVal val="ppt_x"/>
                                          </p:val>
                                        </p:tav>
                                        <p:tav tm="100000">
                                          <p:val>
                                            <p:strVal val="ppt_x"/>
                                          </p:val>
                                        </p:tav>
                                      </p:tavLst>
                                    </p:anim>
                                    <p:anim calcmode="lin" valueType="num">
                                      <p:cBhvr additive="base">
                                        <p:cTn id="484" dur="3000"/>
                                        <p:tgtEl>
                                          <p:spTgt spid="24"/>
                                        </p:tgtEl>
                                        <p:attrNameLst>
                                          <p:attrName>ppt_y</p:attrName>
                                        </p:attrNameLst>
                                      </p:cBhvr>
                                      <p:tavLst>
                                        <p:tav tm="0">
                                          <p:val>
                                            <p:strVal val="ppt_y"/>
                                          </p:val>
                                        </p:tav>
                                        <p:tav tm="100000">
                                          <p:val>
                                            <p:strVal val="1+ppt_h/2"/>
                                          </p:val>
                                        </p:tav>
                                      </p:tavLst>
                                    </p:anim>
                                    <p:set>
                                      <p:cBhvr>
                                        <p:cTn id="485" dur="1" fill="hold">
                                          <p:stCondLst>
                                            <p:cond delay="2999"/>
                                          </p:stCondLst>
                                        </p:cTn>
                                        <p:tgtEl>
                                          <p:spTgt spid="24"/>
                                        </p:tgtEl>
                                        <p:attrNameLst>
                                          <p:attrName>style.visibility</p:attrName>
                                        </p:attrNameLst>
                                      </p:cBhvr>
                                      <p:to>
                                        <p:strVal val="hidden"/>
                                      </p:to>
                                    </p:set>
                                  </p:childTnLst>
                                </p:cTn>
                              </p:par>
                              <p:par>
                                <p:cTn id="486" presetID="2" presetClass="exit" presetSubtype="4" fill="hold" grpId="3" nodeType="withEffect">
                                  <p:stCondLst>
                                    <p:cond delay="0"/>
                                  </p:stCondLst>
                                  <p:childTnLst>
                                    <p:anim calcmode="lin" valueType="num">
                                      <p:cBhvr additive="base">
                                        <p:cTn id="487" dur="3000"/>
                                        <p:tgtEl>
                                          <p:spTgt spid="27"/>
                                        </p:tgtEl>
                                        <p:attrNameLst>
                                          <p:attrName>ppt_x</p:attrName>
                                        </p:attrNameLst>
                                      </p:cBhvr>
                                      <p:tavLst>
                                        <p:tav tm="0">
                                          <p:val>
                                            <p:strVal val="ppt_x"/>
                                          </p:val>
                                        </p:tav>
                                        <p:tav tm="100000">
                                          <p:val>
                                            <p:strVal val="ppt_x"/>
                                          </p:val>
                                        </p:tav>
                                      </p:tavLst>
                                    </p:anim>
                                    <p:anim calcmode="lin" valueType="num">
                                      <p:cBhvr additive="base">
                                        <p:cTn id="488" dur="3000"/>
                                        <p:tgtEl>
                                          <p:spTgt spid="27"/>
                                        </p:tgtEl>
                                        <p:attrNameLst>
                                          <p:attrName>ppt_y</p:attrName>
                                        </p:attrNameLst>
                                      </p:cBhvr>
                                      <p:tavLst>
                                        <p:tav tm="0">
                                          <p:val>
                                            <p:strVal val="ppt_y"/>
                                          </p:val>
                                        </p:tav>
                                        <p:tav tm="100000">
                                          <p:val>
                                            <p:strVal val="1+ppt_h/2"/>
                                          </p:val>
                                        </p:tav>
                                      </p:tavLst>
                                    </p:anim>
                                    <p:set>
                                      <p:cBhvr>
                                        <p:cTn id="489" dur="1" fill="hold">
                                          <p:stCondLst>
                                            <p:cond delay="2999"/>
                                          </p:stCondLst>
                                        </p:cTn>
                                        <p:tgtEl>
                                          <p:spTgt spid="27"/>
                                        </p:tgtEl>
                                        <p:attrNameLst>
                                          <p:attrName>style.visibility</p:attrName>
                                        </p:attrNameLst>
                                      </p:cBhvr>
                                      <p:to>
                                        <p:strVal val="hidden"/>
                                      </p:to>
                                    </p:set>
                                  </p:childTnLst>
                                </p:cTn>
                              </p:par>
                              <p:par>
                                <p:cTn id="490" presetID="2" presetClass="exit" presetSubtype="4" fill="hold" grpId="3" nodeType="withEffect">
                                  <p:stCondLst>
                                    <p:cond delay="0"/>
                                  </p:stCondLst>
                                  <p:childTnLst>
                                    <p:anim calcmode="lin" valueType="num">
                                      <p:cBhvr additive="base">
                                        <p:cTn id="491" dur="3000"/>
                                        <p:tgtEl>
                                          <p:spTgt spid="28"/>
                                        </p:tgtEl>
                                        <p:attrNameLst>
                                          <p:attrName>ppt_x</p:attrName>
                                        </p:attrNameLst>
                                      </p:cBhvr>
                                      <p:tavLst>
                                        <p:tav tm="0">
                                          <p:val>
                                            <p:strVal val="ppt_x"/>
                                          </p:val>
                                        </p:tav>
                                        <p:tav tm="100000">
                                          <p:val>
                                            <p:strVal val="ppt_x"/>
                                          </p:val>
                                        </p:tav>
                                      </p:tavLst>
                                    </p:anim>
                                    <p:anim calcmode="lin" valueType="num">
                                      <p:cBhvr additive="base">
                                        <p:cTn id="492" dur="3000"/>
                                        <p:tgtEl>
                                          <p:spTgt spid="28"/>
                                        </p:tgtEl>
                                        <p:attrNameLst>
                                          <p:attrName>ppt_y</p:attrName>
                                        </p:attrNameLst>
                                      </p:cBhvr>
                                      <p:tavLst>
                                        <p:tav tm="0">
                                          <p:val>
                                            <p:strVal val="ppt_y"/>
                                          </p:val>
                                        </p:tav>
                                        <p:tav tm="100000">
                                          <p:val>
                                            <p:strVal val="1+ppt_h/2"/>
                                          </p:val>
                                        </p:tav>
                                      </p:tavLst>
                                    </p:anim>
                                    <p:set>
                                      <p:cBhvr>
                                        <p:cTn id="493" dur="1" fill="hold">
                                          <p:stCondLst>
                                            <p:cond delay="2999"/>
                                          </p:stCondLst>
                                        </p:cTn>
                                        <p:tgtEl>
                                          <p:spTgt spid="28"/>
                                        </p:tgtEl>
                                        <p:attrNameLst>
                                          <p:attrName>style.visibility</p:attrName>
                                        </p:attrNameLst>
                                      </p:cBhvr>
                                      <p:to>
                                        <p:strVal val="hidden"/>
                                      </p:to>
                                    </p:set>
                                  </p:childTnLst>
                                </p:cTn>
                              </p:par>
                              <p:par>
                                <p:cTn id="494" presetID="2" presetClass="exit" presetSubtype="4" fill="hold" grpId="3" nodeType="withEffect">
                                  <p:stCondLst>
                                    <p:cond delay="0"/>
                                  </p:stCondLst>
                                  <p:childTnLst>
                                    <p:anim calcmode="lin" valueType="num">
                                      <p:cBhvr additive="base">
                                        <p:cTn id="495" dur="3000"/>
                                        <p:tgtEl>
                                          <p:spTgt spid="31"/>
                                        </p:tgtEl>
                                        <p:attrNameLst>
                                          <p:attrName>ppt_x</p:attrName>
                                        </p:attrNameLst>
                                      </p:cBhvr>
                                      <p:tavLst>
                                        <p:tav tm="0">
                                          <p:val>
                                            <p:strVal val="ppt_x"/>
                                          </p:val>
                                        </p:tav>
                                        <p:tav tm="100000">
                                          <p:val>
                                            <p:strVal val="ppt_x"/>
                                          </p:val>
                                        </p:tav>
                                      </p:tavLst>
                                    </p:anim>
                                    <p:anim calcmode="lin" valueType="num">
                                      <p:cBhvr additive="base">
                                        <p:cTn id="496" dur="3000"/>
                                        <p:tgtEl>
                                          <p:spTgt spid="31"/>
                                        </p:tgtEl>
                                        <p:attrNameLst>
                                          <p:attrName>ppt_y</p:attrName>
                                        </p:attrNameLst>
                                      </p:cBhvr>
                                      <p:tavLst>
                                        <p:tav tm="0">
                                          <p:val>
                                            <p:strVal val="ppt_y"/>
                                          </p:val>
                                        </p:tav>
                                        <p:tav tm="100000">
                                          <p:val>
                                            <p:strVal val="1+ppt_h/2"/>
                                          </p:val>
                                        </p:tav>
                                      </p:tavLst>
                                    </p:anim>
                                    <p:set>
                                      <p:cBhvr>
                                        <p:cTn id="497" dur="1" fill="hold">
                                          <p:stCondLst>
                                            <p:cond delay="2999"/>
                                          </p:stCondLst>
                                        </p:cTn>
                                        <p:tgtEl>
                                          <p:spTgt spid="31"/>
                                        </p:tgtEl>
                                        <p:attrNameLst>
                                          <p:attrName>style.visibility</p:attrName>
                                        </p:attrNameLst>
                                      </p:cBhvr>
                                      <p:to>
                                        <p:strVal val="hidden"/>
                                      </p:to>
                                    </p:set>
                                  </p:childTnLst>
                                </p:cTn>
                              </p:par>
                              <p:par>
                                <p:cTn id="498" presetID="2" presetClass="exit" presetSubtype="4" fill="hold" grpId="3" nodeType="withEffect">
                                  <p:stCondLst>
                                    <p:cond delay="0"/>
                                  </p:stCondLst>
                                  <p:childTnLst>
                                    <p:anim calcmode="lin" valueType="num">
                                      <p:cBhvr additive="base">
                                        <p:cTn id="499" dur="3000"/>
                                        <p:tgtEl>
                                          <p:spTgt spid="32"/>
                                        </p:tgtEl>
                                        <p:attrNameLst>
                                          <p:attrName>ppt_x</p:attrName>
                                        </p:attrNameLst>
                                      </p:cBhvr>
                                      <p:tavLst>
                                        <p:tav tm="0">
                                          <p:val>
                                            <p:strVal val="ppt_x"/>
                                          </p:val>
                                        </p:tav>
                                        <p:tav tm="100000">
                                          <p:val>
                                            <p:strVal val="ppt_x"/>
                                          </p:val>
                                        </p:tav>
                                      </p:tavLst>
                                    </p:anim>
                                    <p:anim calcmode="lin" valueType="num">
                                      <p:cBhvr additive="base">
                                        <p:cTn id="500" dur="3000"/>
                                        <p:tgtEl>
                                          <p:spTgt spid="32"/>
                                        </p:tgtEl>
                                        <p:attrNameLst>
                                          <p:attrName>ppt_y</p:attrName>
                                        </p:attrNameLst>
                                      </p:cBhvr>
                                      <p:tavLst>
                                        <p:tav tm="0">
                                          <p:val>
                                            <p:strVal val="ppt_y"/>
                                          </p:val>
                                        </p:tav>
                                        <p:tav tm="100000">
                                          <p:val>
                                            <p:strVal val="1+ppt_h/2"/>
                                          </p:val>
                                        </p:tav>
                                      </p:tavLst>
                                    </p:anim>
                                    <p:set>
                                      <p:cBhvr>
                                        <p:cTn id="501" dur="1" fill="hold">
                                          <p:stCondLst>
                                            <p:cond delay="2999"/>
                                          </p:stCondLst>
                                        </p:cTn>
                                        <p:tgtEl>
                                          <p:spTgt spid="32"/>
                                        </p:tgtEl>
                                        <p:attrNameLst>
                                          <p:attrName>style.visibility</p:attrName>
                                        </p:attrNameLst>
                                      </p:cBhvr>
                                      <p:to>
                                        <p:strVal val="hidden"/>
                                      </p:to>
                                    </p:set>
                                  </p:childTnLst>
                                </p:cTn>
                              </p:par>
                              <p:par>
                                <p:cTn id="502" presetID="2" presetClass="exit" presetSubtype="4" fill="hold" grpId="3" nodeType="withEffect">
                                  <p:stCondLst>
                                    <p:cond delay="0"/>
                                  </p:stCondLst>
                                  <p:childTnLst>
                                    <p:anim calcmode="lin" valueType="num">
                                      <p:cBhvr additive="base">
                                        <p:cTn id="503" dur="3000"/>
                                        <p:tgtEl>
                                          <p:spTgt spid="35"/>
                                        </p:tgtEl>
                                        <p:attrNameLst>
                                          <p:attrName>ppt_x</p:attrName>
                                        </p:attrNameLst>
                                      </p:cBhvr>
                                      <p:tavLst>
                                        <p:tav tm="0">
                                          <p:val>
                                            <p:strVal val="ppt_x"/>
                                          </p:val>
                                        </p:tav>
                                        <p:tav tm="100000">
                                          <p:val>
                                            <p:strVal val="ppt_x"/>
                                          </p:val>
                                        </p:tav>
                                      </p:tavLst>
                                    </p:anim>
                                    <p:anim calcmode="lin" valueType="num">
                                      <p:cBhvr additive="base">
                                        <p:cTn id="504" dur="3000"/>
                                        <p:tgtEl>
                                          <p:spTgt spid="35"/>
                                        </p:tgtEl>
                                        <p:attrNameLst>
                                          <p:attrName>ppt_y</p:attrName>
                                        </p:attrNameLst>
                                      </p:cBhvr>
                                      <p:tavLst>
                                        <p:tav tm="0">
                                          <p:val>
                                            <p:strVal val="ppt_y"/>
                                          </p:val>
                                        </p:tav>
                                        <p:tav tm="100000">
                                          <p:val>
                                            <p:strVal val="1+ppt_h/2"/>
                                          </p:val>
                                        </p:tav>
                                      </p:tavLst>
                                    </p:anim>
                                    <p:set>
                                      <p:cBhvr>
                                        <p:cTn id="505" dur="1" fill="hold">
                                          <p:stCondLst>
                                            <p:cond delay="2999"/>
                                          </p:stCondLst>
                                        </p:cTn>
                                        <p:tgtEl>
                                          <p:spTgt spid="35"/>
                                        </p:tgtEl>
                                        <p:attrNameLst>
                                          <p:attrName>style.visibility</p:attrName>
                                        </p:attrNameLst>
                                      </p:cBhvr>
                                      <p:to>
                                        <p:strVal val="hidden"/>
                                      </p:to>
                                    </p:set>
                                  </p:childTnLst>
                                </p:cTn>
                              </p:par>
                              <p:par>
                                <p:cTn id="506" presetID="2" presetClass="exit" presetSubtype="4" fill="hold" grpId="3" nodeType="withEffect">
                                  <p:stCondLst>
                                    <p:cond delay="0"/>
                                  </p:stCondLst>
                                  <p:childTnLst>
                                    <p:anim calcmode="lin" valueType="num">
                                      <p:cBhvr additive="base">
                                        <p:cTn id="507" dur="3000"/>
                                        <p:tgtEl>
                                          <p:spTgt spid="36"/>
                                        </p:tgtEl>
                                        <p:attrNameLst>
                                          <p:attrName>ppt_x</p:attrName>
                                        </p:attrNameLst>
                                      </p:cBhvr>
                                      <p:tavLst>
                                        <p:tav tm="0">
                                          <p:val>
                                            <p:strVal val="ppt_x"/>
                                          </p:val>
                                        </p:tav>
                                        <p:tav tm="100000">
                                          <p:val>
                                            <p:strVal val="ppt_x"/>
                                          </p:val>
                                        </p:tav>
                                      </p:tavLst>
                                    </p:anim>
                                    <p:anim calcmode="lin" valueType="num">
                                      <p:cBhvr additive="base">
                                        <p:cTn id="508" dur="3000"/>
                                        <p:tgtEl>
                                          <p:spTgt spid="36"/>
                                        </p:tgtEl>
                                        <p:attrNameLst>
                                          <p:attrName>ppt_y</p:attrName>
                                        </p:attrNameLst>
                                      </p:cBhvr>
                                      <p:tavLst>
                                        <p:tav tm="0">
                                          <p:val>
                                            <p:strVal val="ppt_y"/>
                                          </p:val>
                                        </p:tav>
                                        <p:tav tm="100000">
                                          <p:val>
                                            <p:strVal val="1+ppt_h/2"/>
                                          </p:val>
                                        </p:tav>
                                      </p:tavLst>
                                    </p:anim>
                                    <p:set>
                                      <p:cBhvr>
                                        <p:cTn id="509" dur="1" fill="hold">
                                          <p:stCondLst>
                                            <p:cond delay="2999"/>
                                          </p:stCondLst>
                                        </p:cTn>
                                        <p:tgtEl>
                                          <p:spTgt spid="36"/>
                                        </p:tgtEl>
                                        <p:attrNameLst>
                                          <p:attrName>style.visibility</p:attrName>
                                        </p:attrNameLst>
                                      </p:cBhvr>
                                      <p:to>
                                        <p:strVal val="hidden"/>
                                      </p:to>
                                    </p:set>
                                  </p:childTnLst>
                                </p:cTn>
                              </p:par>
                              <p:par>
                                <p:cTn id="510" presetID="2" presetClass="exit" presetSubtype="4" fill="hold" grpId="3" nodeType="withEffect">
                                  <p:stCondLst>
                                    <p:cond delay="0"/>
                                  </p:stCondLst>
                                  <p:childTnLst>
                                    <p:anim calcmode="lin" valueType="num">
                                      <p:cBhvr additive="base">
                                        <p:cTn id="511" dur="3000"/>
                                        <p:tgtEl>
                                          <p:spTgt spid="39"/>
                                        </p:tgtEl>
                                        <p:attrNameLst>
                                          <p:attrName>ppt_x</p:attrName>
                                        </p:attrNameLst>
                                      </p:cBhvr>
                                      <p:tavLst>
                                        <p:tav tm="0">
                                          <p:val>
                                            <p:strVal val="ppt_x"/>
                                          </p:val>
                                        </p:tav>
                                        <p:tav tm="100000">
                                          <p:val>
                                            <p:strVal val="ppt_x"/>
                                          </p:val>
                                        </p:tav>
                                      </p:tavLst>
                                    </p:anim>
                                    <p:anim calcmode="lin" valueType="num">
                                      <p:cBhvr additive="base">
                                        <p:cTn id="512" dur="3000"/>
                                        <p:tgtEl>
                                          <p:spTgt spid="39"/>
                                        </p:tgtEl>
                                        <p:attrNameLst>
                                          <p:attrName>ppt_y</p:attrName>
                                        </p:attrNameLst>
                                      </p:cBhvr>
                                      <p:tavLst>
                                        <p:tav tm="0">
                                          <p:val>
                                            <p:strVal val="ppt_y"/>
                                          </p:val>
                                        </p:tav>
                                        <p:tav tm="100000">
                                          <p:val>
                                            <p:strVal val="1+ppt_h/2"/>
                                          </p:val>
                                        </p:tav>
                                      </p:tavLst>
                                    </p:anim>
                                    <p:set>
                                      <p:cBhvr>
                                        <p:cTn id="513" dur="1" fill="hold">
                                          <p:stCondLst>
                                            <p:cond delay="2999"/>
                                          </p:stCondLst>
                                        </p:cTn>
                                        <p:tgtEl>
                                          <p:spTgt spid="39"/>
                                        </p:tgtEl>
                                        <p:attrNameLst>
                                          <p:attrName>style.visibility</p:attrName>
                                        </p:attrNameLst>
                                      </p:cBhvr>
                                      <p:to>
                                        <p:strVal val="hidden"/>
                                      </p:to>
                                    </p:set>
                                  </p:childTnLst>
                                </p:cTn>
                              </p:par>
                              <p:par>
                                <p:cTn id="514" presetID="2" presetClass="exit" presetSubtype="4" fill="hold" grpId="3" nodeType="withEffect">
                                  <p:stCondLst>
                                    <p:cond delay="0"/>
                                  </p:stCondLst>
                                  <p:childTnLst>
                                    <p:anim calcmode="lin" valueType="num">
                                      <p:cBhvr additive="base">
                                        <p:cTn id="515" dur="3000"/>
                                        <p:tgtEl>
                                          <p:spTgt spid="40"/>
                                        </p:tgtEl>
                                        <p:attrNameLst>
                                          <p:attrName>ppt_x</p:attrName>
                                        </p:attrNameLst>
                                      </p:cBhvr>
                                      <p:tavLst>
                                        <p:tav tm="0">
                                          <p:val>
                                            <p:strVal val="ppt_x"/>
                                          </p:val>
                                        </p:tav>
                                        <p:tav tm="100000">
                                          <p:val>
                                            <p:strVal val="ppt_x"/>
                                          </p:val>
                                        </p:tav>
                                      </p:tavLst>
                                    </p:anim>
                                    <p:anim calcmode="lin" valueType="num">
                                      <p:cBhvr additive="base">
                                        <p:cTn id="516" dur="3000"/>
                                        <p:tgtEl>
                                          <p:spTgt spid="40"/>
                                        </p:tgtEl>
                                        <p:attrNameLst>
                                          <p:attrName>ppt_y</p:attrName>
                                        </p:attrNameLst>
                                      </p:cBhvr>
                                      <p:tavLst>
                                        <p:tav tm="0">
                                          <p:val>
                                            <p:strVal val="ppt_y"/>
                                          </p:val>
                                        </p:tav>
                                        <p:tav tm="100000">
                                          <p:val>
                                            <p:strVal val="1+ppt_h/2"/>
                                          </p:val>
                                        </p:tav>
                                      </p:tavLst>
                                    </p:anim>
                                    <p:set>
                                      <p:cBhvr>
                                        <p:cTn id="517" dur="1" fill="hold">
                                          <p:stCondLst>
                                            <p:cond delay="2999"/>
                                          </p:stCondLst>
                                        </p:cTn>
                                        <p:tgtEl>
                                          <p:spTgt spid="40"/>
                                        </p:tgtEl>
                                        <p:attrNameLst>
                                          <p:attrName>style.visibility</p:attrName>
                                        </p:attrNameLst>
                                      </p:cBhvr>
                                      <p:to>
                                        <p:strVal val="hidden"/>
                                      </p:to>
                                    </p:set>
                                  </p:childTnLst>
                                </p:cTn>
                              </p:par>
                              <p:par>
                                <p:cTn id="518" presetID="2" presetClass="exit" presetSubtype="4" fill="hold" grpId="3" nodeType="withEffect">
                                  <p:stCondLst>
                                    <p:cond delay="0"/>
                                  </p:stCondLst>
                                  <p:childTnLst>
                                    <p:anim calcmode="lin" valueType="num">
                                      <p:cBhvr additive="base">
                                        <p:cTn id="519" dur="3000"/>
                                        <p:tgtEl>
                                          <p:spTgt spid="43"/>
                                        </p:tgtEl>
                                        <p:attrNameLst>
                                          <p:attrName>ppt_x</p:attrName>
                                        </p:attrNameLst>
                                      </p:cBhvr>
                                      <p:tavLst>
                                        <p:tav tm="0">
                                          <p:val>
                                            <p:strVal val="ppt_x"/>
                                          </p:val>
                                        </p:tav>
                                        <p:tav tm="100000">
                                          <p:val>
                                            <p:strVal val="ppt_x"/>
                                          </p:val>
                                        </p:tav>
                                      </p:tavLst>
                                    </p:anim>
                                    <p:anim calcmode="lin" valueType="num">
                                      <p:cBhvr additive="base">
                                        <p:cTn id="520" dur="3000"/>
                                        <p:tgtEl>
                                          <p:spTgt spid="43"/>
                                        </p:tgtEl>
                                        <p:attrNameLst>
                                          <p:attrName>ppt_y</p:attrName>
                                        </p:attrNameLst>
                                      </p:cBhvr>
                                      <p:tavLst>
                                        <p:tav tm="0">
                                          <p:val>
                                            <p:strVal val="ppt_y"/>
                                          </p:val>
                                        </p:tav>
                                        <p:tav tm="100000">
                                          <p:val>
                                            <p:strVal val="1+ppt_h/2"/>
                                          </p:val>
                                        </p:tav>
                                      </p:tavLst>
                                    </p:anim>
                                    <p:set>
                                      <p:cBhvr>
                                        <p:cTn id="521" dur="1" fill="hold">
                                          <p:stCondLst>
                                            <p:cond delay="2999"/>
                                          </p:stCondLst>
                                        </p:cTn>
                                        <p:tgtEl>
                                          <p:spTgt spid="43"/>
                                        </p:tgtEl>
                                        <p:attrNameLst>
                                          <p:attrName>style.visibility</p:attrName>
                                        </p:attrNameLst>
                                      </p:cBhvr>
                                      <p:to>
                                        <p:strVal val="hidden"/>
                                      </p:to>
                                    </p:set>
                                  </p:childTnLst>
                                </p:cTn>
                              </p:par>
                              <p:par>
                                <p:cTn id="522" presetID="2" presetClass="exit" presetSubtype="4" fill="hold" grpId="3" nodeType="withEffect">
                                  <p:stCondLst>
                                    <p:cond delay="0"/>
                                  </p:stCondLst>
                                  <p:childTnLst>
                                    <p:anim calcmode="lin" valueType="num">
                                      <p:cBhvr additive="base">
                                        <p:cTn id="523" dur="3000"/>
                                        <p:tgtEl>
                                          <p:spTgt spid="44"/>
                                        </p:tgtEl>
                                        <p:attrNameLst>
                                          <p:attrName>ppt_x</p:attrName>
                                        </p:attrNameLst>
                                      </p:cBhvr>
                                      <p:tavLst>
                                        <p:tav tm="0">
                                          <p:val>
                                            <p:strVal val="ppt_x"/>
                                          </p:val>
                                        </p:tav>
                                        <p:tav tm="100000">
                                          <p:val>
                                            <p:strVal val="ppt_x"/>
                                          </p:val>
                                        </p:tav>
                                      </p:tavLst>
                                    </p:anim>
                                    <p:anim calcmode="lin" valueType="num">
                                      <p:cBhvr additive="base">
                                        <p:cTn id="524" dur="3000"/>
                                        <p:tgtEl>
                                          <p:spTgt spid="44"/>
                                        </p:tgtEl>
                                        <p:attrNameLst>
                                          <p:attrName>ppt_y</p:attrName>
                                        </p:attrNameLst>
                                      </p:cBhvr>
                                      <p:tavLst>
                                        <p:tav tm="0">
                                          <p:val>
                                            <p:strVal val="ppt_y"/>
                                          </p:val>
                                        </p:tav>
                                        <p:tav tm="100000">
                                          <p:val>
                                            <p:strVal val="1+ppt_h/2"/>
                                          </p:val>
                                        </p:tav>
                                      </p:tavLst>
                                    </p:anim>
                                    <p:set>
                                      <p:cBhvr>
                                        <p:cTn id="525" dur="1" fill="hold">
                                          <p:stCondLst>
                                            <p:cond delay="2999"/>
                                          </p:stCondLst>
                                        </p:cTn>
                                        <p:tgtEl>
                                          <p:spTgt spid="44"/>
                                        </p:tgtEl>
                                        <p:attrNameLst>
                                          <p:attrName>style.visibility</p:attrName>
                                        </p:attrNameLst>
                                      </p:cBhvr>
                                      <p:to>
                                        <p:strVal val="hidden"/>
                                      </p:to>
                                    </p:set>
                                  </p:childTnLst>
                                </p:cTn>
                              </p:par>
                              <p:par>
                                <p:cTn id="526" presetID="13" presetClass="exit" presetSubtype="32" fill="hold" grpId="4" nodeType="withEffect">
                                  <p:stCondLst>
                                    <p:cond delay="0"/>
                                  </p:stCondLst>
                                  <p:childTnLst>
                                    <p:animEffect transition="out" filter="plus(out)">
                                      <p:cBhvr>
                                        <p:cTn id="527" dur="3000"/>
                                        <p:tgtEl>
                                          <p:spTgt spid="5"/>
                                        </p:tgtEl>
                                      </p:cBhvr>
                                    </p:animEffect>
                                    <p:set>
                                      <p:cBhvr>
                                        <p:cTn id="528" dur="1" fill="hold">
                                          <p:stCondLst>
                                            <p:cond delay="2999"/>
                                          </p:stCondLst>
                                        </p:cTn>
                                        <p:tgtEl>
                                          <p:spTgt spid="5"/>
                                        </p:tgtEl>
                                        <p:attrNameLst>
                                          <p:attrName>style.visibility</p:attrName>
                                        </p:attrNameLst>
                                      </p:cBhvr>
                                      <p:to>
                                        <p:strVal val="hidden"/>
                                      </p:to>
                                    </p:set>
                                  </p:childTnLst>
                                </p:cTn>
                              </p:par>
                              <p:par>
                                <p:cTn id="529" presetID="13" presetClass="exit" presetSubtype="32" fill="hold" grpId="4" nodeType="withEffect">
                                  <p:stCondLst>
                                    <p:cond delay="0"/>
                                  </p:stCondLst>
                                  <p:childTnLst>
                                    <p:animEffect transition="out" filter="plus(out)">
                                      <p:cBhvr>
                                        <p:cTn id="530" dur="3000"/>
                                        <p:tgtEl>
                                          <p:spTgt spid="6"/>
                                        </p:tgtEl>
                                      </p:cBhvr>
                                    </p:animEffect>
                                    <p:set>
                                      <p:cBhvr>
                                        <p:cTn id="531" dur="1" fill="hold">
                                          <p:stCondLst>
                                            <p:cond delay="2999"/>
                                          </p:stCondLst>
                                        </p:cTn>
                                        <p:tgtEl>
                                          <p:spTgt spid="6"/>
                                        </p:tgtEl>
                                        <p:attrNameLst>
                                          <p:attrName>style.visibility</p:attrName>
                                        </p:attrNameLst>
                                      </p:cBhvr>
                                      <p:to>
                                        <p:strVal val="hidden"/>
                                      </p:to>
                                    </p:set>
                                  </p:childTnLst>
                                </p:cTn>
                              </p:par>
                              <p:par>
                                <p:cTn id="532" presetID="13" presetClass="exit" presetSubtype="32" fill="hold" grpId="4" nodeType="withEffect">
                                  <p:stCondLst>
                                    <p:cond delay="0"/>
                                  </p:stCondLst>
                                  <p:childTnLst>
                                    <p:animEffect transition="out" filter="plus(out)">
                                      <p:cBhvr>
                                        <p:cTn id="533" dur="3000"/>
                                        <p:tgtEl>
                                          <p:spTgt spid="9"/>
                                        </p:tgtEl>
                                      </p:cBhvr>
                                    </p:animEffect>
                                    <p:set>
                                      <p:cBhvr>
                                        <p:cTn id="534" dur="1" fill="hold">
                                          <p:stCondLst>
                                            <p:cond delay="2999"/>
                                          </p:stCondLst>
                                        </p:cTn>
                                        <p:tgtEl>
                                          <p:spTgt spid="9"/>
                                        </p:tgtEl>
                                        <p:attrNameLst>
                                          <p:attrName>style.visibility</p:attrName>
                                        </p:attrNameLst>
                                      </p:cBhvr>
                                      <p:to>
                                        <p:strVal val="hidden"/>
                                      </p:to>
                                    </p:set>
                                  </p:childTnLst>
                                </p:cTn>
                              </p:par>
                              <p:par>
                                <p:cTn id="535" presetID="13" presetClass="exit" presetSubtype="32" fill="hold" grpId="4" nodeType="withEffect">
                                  <p:stCondLst>
                                    <p:cond delay="0"/>
                                  </p:stCondLst>
                                  <p:childTnLst>
                                    <p:animEffect transition="out" filter="plus(out)">
                                      <p:cBhvr>
                                        <p:cTn id="536" dur="3000"/>
                                        <p:tgtEl>
                                          <p:spTgt spid="10"/>
                                        </p:tgtEl>
                                      </p:cBhvr>
                                    </p:animEffect>
                                    <p:set>
                                      <p:cBhvr>
                                        <p:cTn id="537" dur="1" fill="hold">
                                          <p:stCondLst>
                                            <p:cond delay="2999"/>
                                          </p:stCondLst>
                                        </p:cTn>
                                        <p:tgtEl>
                                          <p:spTgt spid="10"/>
                                        </p:tgtEl>
                                        <p:attrNameLst>
                                          <p:attrName>style.visibility</p:attrName>
                                        </p:attrNameLst>
                                      </p:cBhvr>
                                      <p:to>
                                        <p:strVal val="hidden"/>
                                      </p:to>
                                    </p:set>
                                  </p:childTnLst>
                                </p:cTn>
                              </p:par>
                              <p:par>
                                <p:cTn id="538" presetID="13" presetClass="exit" presetSubtype="32" fill="hold" grpId="4" nodeType="withEffect">
                                  <p:stCondLst>
                                    <p:cond delay="0"/>
                                  </p:stCondLst>
                                  <p:childTnLst>
                                    <p:animEffect transition="out" filter="plus(out)">
                                      <p:cBhvr>
                                        <p:cTn id="539" dur="3000"/>
                                        <p:tgtEl>
                                          <p:spTgt spid="13"/>
                                        </p:tgtEl>
                                      </p:cBhvr>
                                    </p:animEffect>
                                    <p:set>
                                      <p:cBhvr>
                                        <p:cTn id="540" dur="1" fill="hold">
                                          <p:stCondLst>
                                            <p:cond delay="2999"/>
                                          </p:stCondLst>
                                        </p:cTn>
                                        <p:tgtEl>
                                          <p:spTgt spid="13"/>
                                        </p:tgtEl>
                                        <p:attrNameLst>
                                          <p:attrName>style.visibility</p:attrName>
                                        </p:attrNameLst>
                                      </p:cBhvr>
                                      <p:to>
                                        <p:strVal val="hidden"/>
                                      </p:to>
                                    </p:set>
                                  </p:childTnLst>
                                </p:cTn>
                              </p:par>
                              <p:par>
                                <p:cTn id="541" presetID="13" presetClass="exit" presetSubtype="32" fill="hold" grpId="4" nodeType="withEffect">
                                  <p:stCondLst>
                                    <p:cond delay="0"/>
                                  </p:stCondLst>
                                  <p:childTnLst>
                                    <p:animEffect transition="out" filter="plus(out)">
                                      <p:cBhvr>
                                        <p:cTn id="542" dur="3000"/>
                                        <p:tgtEl>
                                          <p:spTgt spid="14"/>
                                        </p:tgtEl>
                                      </p:cBhvr>
                                    </p:animEffect>
                                    <p:set>
                                      <p:cBhvr>
                                        <p:cTn id="543" dur="1" fill="hold">
                                          <p:stCondLst>
                                            <p:cond delay="2999"/>
                                          </p:stCondLst>
                                        </p:cTn>
                                        <p:tgtEl>
                                          <p:spTgt spid="14"/>
                                        </p:tgtEl>
                                        <p:attrNameLst>
                                          <p:attrName>style.visibility</p:attrName>
                                        </p:attrNameLst>
                                      </p:cBhvr>
                                      <p:to>
                                        <p:strVal val="hidden"/>
                                      </p:to>
                                    </p:set>
                                  </p:childTnLst>
                                </p:cTn>
                              </p:par>
                              <p:par>
                                <p:cTn id="544" presetID="13" presetClass="exit" presetSubtype="32" fill="hold" grpId="4" nodeType="withEffect">
                                  <p:stCondLst>
                                    <p:cond delay="0"/>
                                  </p:stCondLst>
                                  <p:childTnLst>
                                    <p:animEffect transition="out" filter="plus(out)">
                                      <p:cBhvr>
                                        <p:cTn id="545" dur="3000"/>
                                        <p:tgtEl>
                                          <p:spTgt spid="17"/>
                                        </p:tgtEl>
                                      </p:cBhvr>
                                    </p:animEffect>
                                    <p:set>
                                      <p:cBhvr>
                                        <p:cTn id="546" dur="1" fill="hold">
                                          <p:stCondLst>
                                            <p:cond delay="2999"/>
                                          </p:stCondLst>
                                        </p:cTn>
                                        <p:tgtEl>
                                          <p:spTgt spid="17"/>
                                        </p:tgtEl>
                                        <p:attrNameLst>
                                          <p:attrName>style.visibility</p:attrName>
                                        </p:attrNameLst>
                                      </p:cBhvr>
                                      <p:to>
                                        <p:strVal val="hidden"/>
                                      </p:to>
                                    </p:set>
                                  </p:childTnLst>
                                </p:cTn>
                              </p:par>
                              <p:par>
                                <p:cTn id="547" presetID="13" presetClass="exit" presetSubtype="32" fill="hold" grpId="4" nodeType="withEffect">
                                  <p:stCondLst>
                                    <p:cond delay="0"/>
                                  </p:stCondLst>
                                  <p:childTnLst>
                                    <p:animEffect transition="out" filter="plus(out)">
                                      <p:cBhvr>
                                        <p:cTn id="548" dur="3000"/>
                                        <p:tgtEl>
                                          <p:spTgt spid="18"/>
                                        </p:tgtEl>
                                      </p:cBhvr>
                                    </p:animEffect>
                                    <p:set>
                                      <p:cBhvr>
                                        <p:cTn id="549" dur="1" fill="hold">
                                          <p:stCondLst>
                                            <p:cond delay="2999"/>
                                          </p:stCondLst>
                                        </p:cTn>
                                        <p:tgtEl>
                                          <p:spTgt spid="18"/>
                                        </p:tgtEl>
                                        <p:attrNameLst>
                                          <p:attrName>style.visibility</p:attrName>
                                        </p:attrNameLst>
                                      </p:cBhvr>
                                      <p:to>
                                        <p:strVal val="hidden"/>
                                      </p:to>
                                    </p:set>
                                  </p:childTnLst>
                                </p:cTn>
                              </p:par>
                              <p:par>
                                <p:cTn id="550" presetID="13" presetClass="exit" presetSubtype="32" fill="hold" grpId="4" nodeType="withEffect">
                                  <p:stCondLst>
                                    <p:cond delay="0"/>
                                  </p:stCondLst>
                                  <p:childTnLst>
                                    <p:animEffect transition="out" filter="plus(out)">
                                      <p:cBhvr>
                                        <p:cTn id="551" dur="3000"/>
                                        <p:tgtEl>
                                          <p:spTgt spid="21"/>
                                        </p:tgtEl>
                                      </p:cBhvr>
                                    </p:animEffect>
                                    <p:set>
                                      <p:cBhvr>
                                        <p:cTn id="552" dur="1" fill="hold">
                                          <p:stCondLst>
                                            <p:cond delay="2999"/>
                                          </p:stCondLst>
                                        </p:cTn>
                                        <p:tgtEl>
                                          <p:spTgt spid="21"/>
                                        </p:tgtEl>
                                        <p:attrNameLst>
                                          <p:attrName>style.visibility</p:attrName>
                                        </p:attrNameLst>
                                      </p:cBhvr>
                                      <p:to>
                                        <p:strVal val="hidden"/>
                                      </p:to>
                                    </p:set>
                                  </p:childTnLst>
                                </p:cTn>
                              </p:par>
                              <p:par>
                                <p:cTn id="553" presetID="13" presetClass="exit" presetSubtype="32" fill="hold" grpId="4" nodeType="withEffect">
                                  <p:stCondLst>
                                    <p:cond delay="0"/>
                                  </p:stCondLst>
                                  <p:childTnLst>
                                    <p:animEffect transition="out" filter="plus(out)">
                                      <p:cBhvr>
                                        <p:cTn id="554" dur="3000"/>
                                        <p:tgtEl>
                                          <p:spTgt spid="22"/>
                                        </p:tgtEl>
                                      </p:cBhvr>
                                    </p:animEffect>
                                    <p:set>
                                      <p:cBhvr>
                                        <p:cTn id="555" dur="1" fill="hold">
                                          <p:stCondLst>
                                            <p:cond delay="2999"/>
                                          </p:stCondLst>
                                        </p:cTn>
                                        <p:tgtEl>
                                          <p:spTgt spid="22"/>
                                        </p:tgtEl>
                                        <p:attrNameLst>
                                          <p:attrName>style.visibility</p:attrName>
                                        </p:attrNameLst>
                                      </p:cBhvr>
                                      <p:to>
                                        <p:strVal val="hidden"/>
                                      </p:to>
                                    </p:set>
                                  </p:childTnLst>
                                </p:cTn>
                              </p:par>
                              <p:par>
                                <p:cTn id="556" presetID="13" presetClass="exit" presetSubtype="32" fill="hold" grpId="4" nodeType="withEffect">
                                  <p:stCondLst>
                                    <p:cond delay="0"/>
                                  </p:stCondLst>
                                  <p:childTnLst>
                                    <p:animEffect transition="out" filter="plus(out)">
                                      <p:cBhvr>
                                        <p:cTn id="557" dur="3000"/>
                                        <p:tgtEl>
                                          <p:spTgt spid="25"/>
                                        </p:tgtEl>
                                      </p:cBhvr>
                                    </p:animEffect>
                                    <p:set>
                                      <p:cBhvr>
                                        <p:cTn id="558" dur="1" fill="hold">
                                          <p:stCondLst>
                                            <p:cond delay="2999"/>
                                          </p:stCondLst>
                                        </p:cTn>
                                        <p:tgtEl>
                                          <p:spTgt spid="25"/>
                                        </p:tgtEl>
                                        <p:attrNameLst>
                                          <p:attrName>style.visibility</p:attrName>
                                        </p:attrNameLst>
                                      </p:cBhvr>
                                      <p:to>
                                        <p:strVal val="hidden"/>
                                      </p:to>
                                    </p:set>
                                  </p:childTnLst>
                                </p:cTn>
                              </p:par>
                              <p:par>
                                <p:cTn id="559" presetID="13" presetClass="exit" presetSubtype="32" fill="hold" grpId="4" nodeType="withEffect">
                                  <p:stCondLst>
                                    <p:cond delay="0"/>
                                  </p:stCondLst>
                                  <p:childTnLst>
                                    <p:animEffect transition="out" filter="plus(out)">
                                      <p:cBhvr>
                                        <p:cTn id="560" dur="3000"/>
                                        <p:tgtEl>
                                          <p:spTgt spid="26"/>
                                        </p:tgtEl>
                                      </p:cBhvr>
                                    </p:animEffect>
                                    <p:set>
                                      <p:cBhvr>
                                        <p:cTn id="561" dur="1" fill="hold">
                                          <p:stCondLst>
                                            <p:cond delay="2999"/>
                                          </p:stCondLst>
                                        </p:cTn>
                                        <p:tgtEl>
                                          <p:spTgt spid="26"/>
                                        </p:tgtEl>
                                        <p:attrNameLst>
                                          <p:attrName>style.visibility</p:attrName>
                                        </p:attrNameLst>
                                      </p:cBhvr>
                                      <p:to>
                                        <p:strVal val="hidden"/>
                                      </p:to>
                                    </p:set>
                                  </p:childTnLst>
                                </p:cTn>
                              </p:par>
                              <p:par>
                                <p:cTn id="562" presetID="13" presetClass="exit" presetSubtype="32" fill="hold" grpId="4" nodeType="withEffect">
                                  <p:stCondLst>
                                    <p:cond delay="0"/>
                                  </p:stCondLst>
                                  <p:childTnLst>
                                    <p:animEffect transition="out" filter="plus(out)">
                                      <p:cBhvr>
                                        <p:cTn id="563" dur="3000"/>
                                        <p:tgtEl>
                                          <p:spTgt spid="29"/>
                                        </p:tgtEl>
                                      </p:cBhvr>
                                    </p:animEffect>
                                    <p:set>
                                      <p:cBhvr>
                                        <p:cTn id="564" dur="1" fill="hold">
                                          <p:stCondLst>
                                            <p:cond delay="2999"/>
                                          </p:stCondLst>
                                        </p:cTn>
                                        <p:tgtEl>
                                          <p:spTgt spid="29"/>
                                        </p:tgtEl>
                                        <p:attrNameLst>
                                          <p:attrName>style.visibility</p:attrName>
                                        </p:attrNameLst>
                                      </p:cBhvr>
                                      <p:to>
                                        <p:strVal val="hidden"/>
                                      </p:to>
                                    </p:set>
                                  </p:childTnLst>
                                </p:cTn>
                              </p:par>
                              <p:par>
                                <p:cTn id="565" presetID="13" presetClass="exit" presetSubtype="32" fill="hold" grpId="4" nodeType="withEffect">
                                  <p:stCondLst>
                                    <p:cond delay="0"/>
                                  </p:stCondLst>
                                  <p:childTnLst>
                                    <p:animEffect transition="out" filter="plus(out)">
                                      <p:cBhvr>
                                        <p:cTn id="566" dur="3000"/>
                                        <p:tgtEl>
                                          <p:spTgt spid="30"/>
                                        </p:tgtEl>
                                      </p:cBhvr>
                                    </p:animEffect>
                                    <p:set>
                                      <p:cBhvr>
                                        <p:cTn id="567" dur="1" fill="hold">
                                          <p:stCondLst>
                                            <p:cond delay="2999"/>
                                          </p:stCondLst>
                                        </p:cTn>
                                        <p:tgtEl>
                                          <p:spTgt spid="30"/>
                                        </p:tgtEl>
                                        <p:attrNameLst>
                                          <p:attrName>style.visibility</p:attrName>
                                        </p:attrNameLst>
                                      </p:cBhvr>
                                      <p:to>
                                        <p:strVal val="hidden"/>
                                      </p:to>
                                    </p:set>
                                  </p:childTnLst>
                                </p:cTn>
                              </p:par>
                              <p:par>
                                <p:cTn id="568" presetID="13" presetClass="exit" presetSubtype="32" fill="hold" grpId="4" nodeType="withEffect">
                                  <p:stCondLst>
                                    <p:cond delay="0"/>
                                  </p:stCondLst>
                                  <p:childTnLst>
                                    <p:animEffect transition="out" filter="plus(out)">
                                      <p:cBhvr>
                                        <p:cTn id="569" dur="3000"/>
                                        <p:tgtEl>
                                          <p:spTgt spid="33"/>
                                        </p:tgtEl>
                                      </p:cBhvr>
                                    </p:animEffect>
                                    <p:set>
                                      <p:cBhvr>
                                        <p:cTn id="570" dur="1" fill="hold">
                                          <p:stCondLst>
                                            <p:cond delay="2999"/>
                                          </p:stCondLst>
                                        </p:cTn>
                                        <p:tgtEl>
                                          <p:spTgt spid="33"/>
                                        </p:tgtEl>
                                        <p:attrNameLst>
                                          <p:attrName>style.visibility</p:attrName>
                                        </p:attrNameLst>
                                      </p:cBhvr>
                                      <p:to>
                                        <p:strVal val="hidden"/>
                                      </p:to>
                                    </p:set>
                                  </p:childTnLst>
                                </p:cTn>
                              </p:par>
                              <p:par>
                                <p:cTn id="571" presetID="13" presetClass="exit" presetSubtype="32" fill="hold" grpId="4" nodeType="withEffect">
                                  <p:stCondLst>
                                    <p:cond delay="0"/>
                                  </p:stCondLst>
                                  <p:childTnLst>
                                    <p:animEffect transition="out" filter="plus(out)">
                                      <p:cBhvr>
                                        <p:cTn id="572" dur="3000"/>
                                        <p:tgtEl>
                                          <p:spTgt spid="34"/>
                                        </p:tgtEl>
                                      </p:cBhvr>
                                    </p:animEffect>
                                    <p:set>
                                      <p:cBhvr>
                                        <p:cTn id="573" dur="1" fill="hold">
                                          <p:stCondLst>
                                            <p:cond delay="2999"/>
                                          </p:stCondLst>
                                        </p:cTn>
                                        <p:tgtEl>
                                          <p:spTgt spid="34"/>
                                        </p:tgtEl>
                                        <p:attrNameLst>
                                          <p:attrName>style.visibility</p:attrName>
                                        </p:attrNameLst>
                                      </p:cBhvr>
                                      <p:to>
                                        <p:strVal val="hidden"/>
                                      </p:to>
                                    </p:set>
                                  </p:childTnLst>
                                </p:cTn>
                              </p:par>
                              <p:par>
                                <p:cTn id="574" presetID="13" presetClass="exit" presetSubtype="32" fill="hold" grpId="4" nodeType="withEffect">
                                  <p:stCondLst>
                                    <p:cond delay="0"/>
                                  </p:stCondLst>
                                  <p:childTnLst>
                                    <p:animEffect transition="out" filter="plus(out)">
                                      <p:cBhvr>
                                        <p:cTn id="575" dur="3000"/>
                                        <p:tgtEl>
                                          <p:spTgt spid="37"/>
                                        </p:tgtEl>
                                      </p:cBhvr>
                                    </p:animEffect>
                                    <p:set>
                                      <p:cBhvr>
                                        <p:cTn id="576" dur="1" fill="hold">
                                          <p:stCondLst>
                                            <p:cond delay="2999"/>
                                          </p:stCondLst>
                                        </p:cTn>
                                        <p:tgtEl>
                                          <p:spTgt spid="37"/>
                                        </p:tgtEl>
                                        <p:attrNameLst>
                                          <p:attrName>style.visibility</p:attrName>
                                        </p:attrNameLst>
                                      </p:cBhvr>
                                      <p:to>
                                        <p:strVal val="hidden"/>
                                      </p:to>
                                    </p:set>
                                  </p:childTnLst>
                                </p:cTn>
                              </p:par>
                              <p:par>
                                <p:cTn id="577" presetID="13" presetClass="exit" presetSubtype="32" fill="hold" grpId="4" nodeType="withEffect">
                                  <p:stCondLst>
                                    <p:cond delay="0"/>
                                  </p:stCondLst>
                                  <p:childTnLst>
                                    <p:animEffect transition="out" filter="plus(out)">
                                      <p:cBhvr>
                                        <p:cTn id="578" dur="3000"/>
                                        <p:tgtEl>
                                          <p:spTgt spid="38"/>
                                        </p:tgtEl>
                                      </p:cBhvr>
                                    </p:animEffect>
                                    <p:set>
                                      <p:cBhvr>
                                        <p:cTn id="579" dur="1" fill="hold">
                                          <p:stCondLst>
                                            <p:cond delay="2999"/>
                                          </p:stCondLst>
                                        </p:cTn>
                                        <p:tgtEl>
                                          <p:spTgt spid="38"/>
                                        </p:tgtEl>
                                        <p:attrNameLst>
                                          <p:attrName>style.visibility</p:attrName>
                                        </p:attrNameLst>
                                      </p:cBhvr>
                                      <p:to>
                                        <p:strVal val="hidden"/>
                                      </p:to>
                                    </p:set>
                                  </p:childTnLst>
                                </p:cTn>
                              </p:par>
                              <p:par>
                                <p:cTn id="580" presetID="13" presetClass="exit" presetSubtype="32" fill="hold" grpId="4" nodeType="withEffect">
                                  <p:stCondLst>
                                    <p:cond delay="0"/>
                                  </p:stCondLst>
                                  <p:childTnLst>
                                    <p:animEffect transition="out" filter="plus(out)">
                                      <p:cBhvr>
                                        <p:cTn id="581" dur="3000"/>
                                        <p:tgtEl>
                                          <p:spTgt spid="41"/>
                                        </p:tgtEl>
                                      </p:cBhvr>
                                    </p:animEffect>
                                    <p:set>
                                      <p:cBhvr>
                                        <p:cTn id="582" dur="1" fill="hold">
                                          <p:stCondLst>
                                            <p:cond delay="2999"/>
                                          </p:stCondLst>
                                        </p:cTn>
                                        <p:tgtEl>
                                          <p:spTgt spid="41"/>
                                        </p:tgtEl>
                                        <p:attrNameLst>
                                          <p:attrName>style.visibility</p:attrName>
                                        </p:attrNameLst>
                                      </p:cBhvr>
                                      <p:to>
                                        <p:strVal val="hidden"/>
                                      </p:to>
                                    </p:set>
                                  </p:childTnLst>
                                </p:cTn>
                              </p:par>
                              <p:par>
                                <p:cTn id="583" presetID="13" presetClass="exit" presetSubtype="32" fill="hold" grpId="4" nodeType="withEffect">
                                  <p:stCondLst>
                                    <p:cond delay="0"/>
                                  </p:stCondLst>
                                  <p:childTnLst>
                                    <p:animEffect transition="out" filter="plus(out)">
                                      <p:cBhvr>
                                        <p:cTn id="584" dur="3000"/>
                                        <p:tgtEl>
                                          <p:spTgt spid="42"/>
                                        </p:tgtEl>
                                      </p:cBhvr>
                                    </p:animEffect>
                                    <p:set>
                                      <p:cBhvr>
                                        <p:cTn id="585" dur="1" fill="hold">
                                          <p:stCondLst>
                                            <p:cond delay="2999"/>
                                          </p:stCondLst>
                                        </p:cTn>
                                        <p:tgtEl>
                                          <p:spTgt spid="42"/>
                                        </p:tgtEl>
                                        <p:attrNameLst>
                                          <p:attrName>style.visibility</p:attrName>
                                        </p:attrNameLst>
                                      </p:cBhvr>
                                      <p:to>
                                        <p:strVal val="hidden"/>
                                      </p:to>
                                    </p:set>
                                  </p:childTnLst>
                                </p:cTn>
                              </p:par>
                              <p:par>
                                <p:cTn id="586" presetID="13" presetClass="exit" presetSubtype="32" fill="hold" grpId="4" nodeType="withEffect">
                                  <p:stCondLst>
                                    <p:cond delay="0"/>
                                  </p:stCondLst>
                                  <p:childTnLst>
                                    <p:animEffect transition="out" filter="plus(out)">
                                      <p:cBhvr>
                                        <p:cTn id="587" dur="3000"/>
                                        <p:tgtEl>
                                          <p:spTgt spid="7"/>
                                        </p:tgtEl>
                                      </p:cBhvr>
                                    </p:animEffect>
                                    <p:set>
                                      <p:cBhvr>
                                        <p:cTn id="588" dur="1" fill="hold">
                                          <p:stCondLst>
                                            <p:cond delay="2999"/>
                                          </p:stCondLst>
                                        </p:cTn>
                                        <p:tgtEl>
                                          <p:spTgt spid="7"/>
                                        </p:tgtEl>
                                        <p:attrNameLst>
                                          <p:attrName>style.visibility</p:attrName>
                                        </p:attrNameLst>
                                      </p:cBhvr>
                                      <p:to>
                                        <p:strVal val="hidden"/>
                                      </p:to>
                                    </p:set>
                                  </p:childTnLst>
                                </p:cTn>
                              </p:par>
                              <p:par>
                                <p:cTn id="589" presetID="13" presetClass="exit" presetSubtype="32" fill="hold" grpId="4" nodeType="withEffect">
                                  <p:stCondLst>
                                    <p:cond delay="0"/>
                                  </p:stCondLst>
                                  <p:childTnLst>
                                    <p:animEffect transition="out" filter="plus(out)">
                                      <p:cBhvr>
                                        <p:cTn id="590" dur="3000"/>
                                        <p:tgtEl>
                                          <p:spTgt spid="8"/>
                                        </p:tgtEl>
                                      </p:cBhvr>
                                    </p:animEffect>
                                    <p:set>
                                      <p:cBhvr>
                                        <p:cTn id="591" dur="1" fill="hold">
                                          <p:stCondLst>
                                            <p:cond delay="2999"/>
                                          </p:stCondLst>
                                        </p:cTn>
                                        <p:tgtEl>
                                          <p:spTgt spid="8"/>
                                        </p:tgtEl>
                                        <p:attrNameLst>
                                          <p:attrName>style.visibility</p:attrName>
                                        </p:attrNameLst>
                                      </p:cBhvr>
                                      <p:to>
                                        <p:strVal val="hidden"/>
                                      </p:to>
                                    </p:set>
                                  </p:childTnLst>
                                </p:cTn>
                              </p:par>
                              <p:par>
                                <p:cTn id="592" presetID="13" presetClass="exit" presetSubtype="32" fill="hold" grpId="4" nodeType="withEffect">
                                  <p:stCondLst>
                                    <p:cond delay="0"/>
                                  </p:stCondLst>
                                  <p:childTnLst>
                                    <p:animEffect transition="out" filter="plus(out)">
                                      <p:cBhvr>
                                        <p:cTn id="593" dur="3000"/>
                                        <p:tgtEl>
                                          <p:spTgt spid="11"/>
                                        </p:tgtEl>
                                      </p:cBhvr>
                                    </p:animEffect>
                                    <p:set>
                                      <p:cBhvr>
                                        <p:cTn id="594" dur="1" fill="hold">
                                          <p:stCondLst>
                                            <p:cond delay="2999"/>
                                          </p:stCondLst>
                                        </p:cTn>
                                        <p:tgtEl>
                                          <p:spTgt spid="11"/>
                                        </p:tgtEl>
                                        <p:attrNameLst>
                                          <p:attrName>style.visibility</p:attrName>
                                        </p:attrNameLst>
                                      </p:cBhvr>
                                      <p:to>
                                        <p:strVal val="hidden"/>
                                      </p:to>
                                    </p:set>
                                  </p:childTnLst>
                                </p:cTn>
                              </p:par>
                              <p:par>
                                <p:cTn id="595" presetID="13" presetClass="exit" presetSubtype="32" fill="hold" grpId="4" nodeType="withEffect">
                                  <p:stCondLst>
                                    <p:cond delay="0"/>
                                  </p:stCondLst>
                                  <p:childTnLst>
                                    <p:animEffect transition="out" filter="plus(out)">
                                      <p:cBhvr>
                                        <p:cTn id="596" dur="3000"/>
                                        <p:tgtEl>
                                          <p:spTgt spid="12"/>
                                        </p:tgtEl>
                                      </p:cBhvr>
                                    </p:animEffect>
                                    <p:set>
                                      <p:cBhvr>
                                        <p:cTn id="597" dur="1" fill="hold">
                                          <p:stCondLst>
                                            <p:cond delay="2999"/>
                                          </p:stCondLst>
                                        </p:cTn>
                                        <p:tgtEl>
                                          <p:spTgt spid="12"/>
                                        </p:tgtEl>
                                        <p:attrNameLst>
                                          <p:attrName>style.visibility</p:attrName>
                                        </p:attrNameLst>
                                      </p:cBhvr>
                                      <p:to>
                                        <p:strVal val="hidden"/>
                                      </p:to>
                                    </p:set>
                                  </p:childTnLst>
                                </p:cTn>
                              </p:par>
                              <p:par>
                                <p:cTn id="598" presetID="13" presetClass="exit" presetSubtype="32" fill="hold" grpId="4" nodeType="withEffect">
                                  <p:stCondLst>
                                    <p:cond delay="0"/>
                                  </p:stCondLst>
                                  <p:childTnLst>
                                    <p:animEffect transition="out" filter="plus(out)">
                                      <p:cBhvr>
                                        <p:cTn id="599" dur="3000"/>
                                        <p:tgtEl>
                                          <p:spTgt spid="15"/>
                                        </p:tgtEl>
                                      </p:cBhvr>
                                    </p:animEffect>
                                    <p:set>
                                      <p:cBhvr>
                                        <p:cTn id="600" dur="1" fill="hold">
                                          <p:stCondLst>
                                            <p:cond delay="2999"/>
                                          </p:stCondLst>
                                        </p:cTn>
                                        <p:tgtEl>
                                          <p:spTgt spid="15"/>
                                        </p:tgtEl>
                                        <p:attrNameLst>
                                          <p:attrName>style.visibility</p:attrName>
                                        </p:attrNameLst>
                                      </p:cBhvr>
                                      <p:to>
                                        <p:strVal val="hidden"/>
                                      </p:to>
                                    </p:set>
                                  </p:childTnLst>
                                </p:cTn>
                              </p:par>
                              <p:par>
                                <p:cTn id="601" presetID="13" presetClass="exit" presetSubtype="32" fill="hold" grpId="4" nodeType="withEffect">
                                  <p:stCondLst>
                                    <p:cond delay="0"/>
                                  </p:stCondLst>
                                  <p:childTnLst>
                                    <p:animEffect transition="out" filter="plus(out)">
                                      <p:cBhvr>
                                        <p:cTn id="602" dur="3000"/>
                                        <p:tgtEl>
                                          <p:spTgt spid="16"/>
                                        </p:tgtEl>
                                      </p:cBhvr>
                                    </p:animEffect>
                                    <p:set>
                                      <p:cBhvr>
                                        <p:cTn id="603" dur="1" fill="hold">
                                          <p:stCondLst>
                                            <p:cond delay="2999"/>
                                          </p:stCondLst>
                                        </p:cTn>
                                        <p:tgtEl>
                                          <p:spTgt spid="16"/>
                                        </p:tgtEl>
                                        <p:attrNameLst>
                                          <p:attrName>style.visibility</p:attrName>
                                        </p:attrNameLst>
                                      </p:cBhvr>
                                      <p:to>
                                        <p:strVal val="hidden"/>
                                      </p:to>
                                    </p:set>
                                  </p:childTnLst>
                                </p:cTn>
                              </p:par>
                              <p:par>
                                <p:cTn id="604" presetID="13" presetClass="exit" presetSubtype="32" fill="hold" grpId="4" nodeType="withEffect">
                                  <p:stCondLst>
                                    <p:cond delay="0"/>
                                  </p:stCondLst>
                                  <p:childTnLst>
                                    <p:animEffect transition="out" filter="plus(out)">
                                      <p:cBhvr>
                                        <p:cTn id="605" dur="3000"/>
                                        <p:tgtEl>
                                          <p:spTgt spid="19"/>
                                        </p:tgtEl>
                                      </p:cBhvr>
                                    </p:animEffect>
                                    <p:set>
                                      <p:cBhvr>
                                        <p:cTn id="606" dur="1" fill="hold">
                                          <p:stCondLst>
                                            <p:cond delay="2999"/>
                                          </p:stCondLst>
                                        </p:cTn>
                                        <p:tgtEl>
                                          <p:spTgt spid="19"/>
                                        </p:tgtEl>
                                        <p:attrNameLst>
                                          <p:attrName>style.visibility</p:attrName>
                                        </p:attrNameLst>
                                      </p:cBhvr>
                                      <p:to>
                                        <p:strVal val="hidden"/>
                                      </p:to>
                                    </p:set>
                                  </p:childTnLst>
                                </p:cTn>
                              </p:par>
                              <p:par>
                                <p:cTn id="607" presetID="13" presetClass="exit" presetSubtype="32" fill="hold" grpId="4" nodeType="withEffect">
                                  <p:stCondLst>
                                    <p:cond delay="0"/>
                                  </p:stCondLst>
                                  <p:childTnLst>
                                    <p:animEffect transition="out" filter="plus(out)">
                                      <p:cBhvr>
                                        <p:cTn id="608" dur="3000"/>
                                        <p:tgtEl>
                                          <p:spTgt spid="20"/>
                                        </p:tgtEl>
                                      </p:cBhvr>
                                    </p:animEffect>
                                    <p:set>
                                      <p:cBhvr>
                                        <p:cTn id="609" dur="1" fill="hold">
                                          <p:stCondLst>
                                            <p:cond delay="2999"/>
                                          </p:stCondLst>
                                        </p:cTn>
                                        <p:tgtEl>
                                          <p:spTgt spid="20"/>
                                        </p:tgtEl>
                                        <p:attrNameLst>
                                          <p:attrName>style.visibility</p:attrName>
                                        </p:attrNameLst>
                                      </p:cBhvr>
                                      <p:to>
                                        <p:strVal val="hidden"/>
                                      </p:to>
                                    </p:set>
                                  </p:childTnLst>
                                </p:cTn>
                              </p:par>
                              <p:par>
                                <p:cTn id="610" presetID="13" presetClass="exit" presetSubtype="32" fill="hold" grpId="4" nodeType="withEffect">
                                  <p:stCondLst>
                                    <p:cond delay="0"/>
                                  </p:stCondLst>
                                  <p:childTnLst>
                                    <p:animEffect transition="out" filter="plus(out)">
                                      <p:cBhvr>
                                        <p:cTn id="611" dur="3000"/>
                                        <p:tgtEl>
                                          <p:spTgt spid="23"/>
                                        </p:tgtEl>
                                      </p:cBhvr>
                                    </p:animEffect>
                                    <p:set>
                                      <p:cBhvr>
                                        <p:cTn id="612" dur="1" fill="hold">
                                          <p:stCondLst>
                                            <p:cond delay="2999"/>
                                          </p:stCondLst>
                                        </p:cTn>
                                        <p:tgtEl>
                                          <p:spTgt spid="23"/>
                                        </p:tgtEl>
                                        <p:attrNameLst>
                                          <p:attrName>style.visibility</p:attrName>
                                        </p:attrNameLst>
                                      </p:cBhvr>
                                      <p:to>
                                        <p:strVal val="hidden"/>
                                      </p:to>
                                    </p:set>
                                  </p:childTnLst>
                                </p:cTn>
                              </p:par>
                              <p:par>
                                <p:cTn id="613" presetID="13" presetClass="exit" presetSubtype="32" fill="hold" grpId="4" nodeType="withEffect">
                                  <p:stCondLst>
                                    <p:cond delay="0"/>
                                  </p:stCondLst>
                                  <p:childTnLst>
                                    <p:animEffect transition="out" filter="plus(out)">
                                      <p:cBhvr>
                                        <p:cTn id="614" dur="3000"/>
                                        <p:tgtEl>
                                          <p:spTgt spid="24"/>
                                        </p:tgtEl>
                                      </p:cBhvr>
                                    </p:animEffect>
                                    <p:set>
                                      <p:cBhvr>
                                        <p:cTn id="615" dur="1" fill="hold">
                                          <p:stCondLst>
                                            <p:cond delay="2999"/>
                                          </p:stCondLst>
                                        </p:cTn>
                                        <p:tgtEl>
                                          <p:spTgt spid="24"/>
                                        </p:tgtEl>
                                        <p:attrNameLst>
                                          <p:attrName>style.visibility</p:attrName>
                                        </p:attrNameLst>
                                      </p:cBhvr>
                                      <p:to>
                                        <p:strVal val="hidden"/>
                                      </p:to>
                                    </p:set>
                                  </p:childTnLst>
                                </p:cTn>
                              </p:par>
                              <p:par>
                                <p:cTn id="616" presetID="13" presetClass="exit" presetSubtype="32" fill="hold" grpId="4" nodeType="withEffect">
                                  <p:stCondLst>
                                    <p:cond delay="0"/>
                                  </p:stCondLst>
                                  <p:childTnLst>
                                    <p:animEffect transition="out" filter="plus(out)">
                                      <p:cBhvr>
                                        <p:cTn id="617" dur="3000"/>
                                        <p:tgtEl>
                                          <p:spTgt spid="27"/>
                                        </p:tgtEl>
                                      </p:cBhvr>
                                    </p:animEffect>
                                    <p:set>
                                      <p:cBhvr>
                                        <p:cTn id="618" dur="1" fill="hold">
                                          <p:stCondLst>
                                            <p:cond delay="2999"/>
                                          </p:stCondLst>
                                        </p:cTn>
                                        <p:tgtEl>
                                          <p:spTgt spid="27"/>
                                        </p:tgtEl>
                                        <p:attrNameLst>
                                          <p:attrName>style.visibility</p:attrName>
                                        </p:attrNameLst>
                                      </p:cBhvr>
                                      <p:to>
                                        <p:strVal val="hidden"/>
                                      </p:to>
                                    </p:set>
                                  </p:childTnLst>
                                </p:cTn>
                              </p:par>
                              <p:par>
                                <p:cTn id="619" presetID="13" presetClass="exit" presetSubtype="32" fill="hold" grpId="4" nodeType="withEffect">
                                  <p:stCondLst>
                                    <p:cond delay="0"/>
                                  </p:stCondLst>
                                  <p:childTnLst>
                                    <p:animEffect transition="out" filter="plus(out)">
                                      <p:cBhvr>
                                        <p:cTn id="620" dur="3000"/>
                                        <p:tgtEl>
                                          <p:spTgt spid="28"/>
                                        </p:tgtEl>
                                      </p:cBhvr>
                                    </p:animEffect>
                                    <p:set>
                                      <p:cBhvr>
                                        <p:cTn id="621" dur="1" fill="hold">
                                          <p:stCondLst>
                                            <p:cond delay="2999"/>
                                          </p:stCondLst>
                                        </p:cTn>
                                        <p:tgtEl>
                                          <p:spTgt spid="28"/>
                                        </p:tgtEl>
                                        <p:attrNameLst>
                                          <p:attrName>style.visibility</p:attrName>
                                        </p:attrNameLst>
                                      </p:cBhvr>
                                      <p:to>
                                        <p:strVal val="hidden"/>
                                      </p:to>
                                    </p:set>
                                  </p:childTnLst>
                                </p:cTn>
                              </p:par>
                              <p:par>
                                <p:cTn id="622" presetID="13" presetClass="exit" presetSubtype="32" fill="hold" grpId="4" nodeType="withEffect">
                                  <p:stCondLst>
                                    <p:cond delay="0"/>
                                  </p:stCondLst>
                                  <p:childTnLst>
                                    <p:animEffect transition="out" filter="plus(out)">
                                      <p:cBhvr>
                                        <p:cTn id="623" dur="3000"/>
                                        <p:tgtEl>
                                          <p:spTgt spid="31"/>
                                        </p:tgtEl>
                                      </p:cBhvr>
                                    </p:animEffect>
                                    <p:set>
                                      <p:cBhvr>
                                        <p:cTn id="624" dur="1" fill="hold">
                                          <p:stCondLst>
                                            <p:cond delay="2999"/>
                                          </p:stCondLst>
                                        </p:cTn>
                                        <p:tgtEl>
                                          <p:spTgt spid="31"/>
                                        </p:tgtEl>
                                        <p:attrNameLst>
                                          <p:attrName>style.visibility</p:attrName>
                                        </p:attrNameLst>
                                      </p:cBhvr>
                                      <p:to>
                                        <p:strVal val="hidden"/>
                                      </p:to>
                                    </p:set>
                                  </p:childTnLst>
                                </p:cTn>
                              </p:par>
                              <p:par>
                                <p:cTn id="625" presetID="13" presetClass="exit" presetSubtype="32" fill="hold" grpId="4" nodeType="withEffect">
                                  <p:stCondLst>
                                    <p:cond delay="0"/>
                                  </p:stCondLst>
                                  <p:childTnLst>
                                    <p:animEffect transition="out" filter="plus(out)">
                                      <p:cBhvr>
                                        <p:cTn id="626" dur="3000"/>
                                        <p:tgtEl>
                                          <p:spTgt spid="32"/>
                                        </p:tgtEl>
                                      </p:cBhvr>
                                    </p:animEffect>
                                    <p:set>
                                      <p:cBhvr>
                                        <p:cTn id="627" dur="1" fill="hold">
                                          <p:stCondLst>
                                            <p:cond delay="2999"/>
                                          </p:stCondLst>
                                        </p:cTn>
                                        <p:tgtEl>
                                          <p:spTgt spid="32"/>
                                        </p:tgtEl>
                                        <p:attrNameLst>
                                          <p:attrName>style.visibility</p:attrName>
                                        </p:attrNameLst>
                                      </p:cBhvr>
                                      <p:to>
                                        <p:strVal val="hidden"/>
                                      </p:to>
                                    </p:set>
                                  </p:childTnLst>
                                </p:cTn>
                              </p:par>
                              <p:par>
                                <p:cTn id="628" presetID="13" presetClass="exit" presetSubtype="32" fill="hold" grpId="4" nodeType="withEffect">
                                  <p:stCondLst>
                                    <p:cond delay="0"/>
                                  </p:stCondLst>
                                  <p:childTnLst>
                                    <p:animEffect transition="out" filter="plus(out)">
                                      <p:cBhvr>
                                        <p:cTn id="629" dur="3000"/>
                                        <p:tgtEl>
                                          <p:spTgt spid="35"/>
                                        </p:tgtEl>
                                      </p:cBhvr>
                                    </p:animEffect>
                                    <p:set>
                                      <p:cBhvr>
                                        <p:cTn id="630" dur="1" fill="hold">
                                          <p:stCondLst>
                                            <p:cond delay="2999"/>
                                          </p:stCondLst>
                                        </p:cTn>
                                        <p:tgtEl>
                                          <p:spTgt spid="35"/>
                                        </p:tgtEl>
                                        <p:attrNameLst>
                                          <p:attrName>style.visibility</p:attrName>
                                        </p:attrNameLst>
                                      </p:cBhvr>
                                      <p:to>
                                        <p:strVal val="hidden"/>
                                      </p:to>
                                    </p:set>
                                  </p:childTnLst>
                                </p:cTn>
                              </p:par>
                              <p:par>
                                <p:cTn id="631" presetID="13" presetClass="exit" presetSubtype="32" fill="hold" grpId="4" nodeType="withEffect">
                                  <p:stCondLst>
                                    <p:cond delay="0"/>
                                  </p:stCondLst>
                                  <p:childTnLst>
                                    <p:animEffect transition="out" filter="plus(out)">
                                      <p:cBhvr>
                                        <p:cTn id="632" dur="3000"/>
                                        <p:tgtEl>
                                          <p:spTgt spid="36"/>
                                        </p:tgtEl>
                                      </p:cBhvr>
                                    </p:animEffect>
                                    <p:set>
                                      <p:cBhvr>
                                        <p:cTn id="633" dur="1" fill="hold">
                                          <p:stCondLst>
                                            <p:cond delay="2999"/>
                                          </p:stCondLst>
                                        </p:cTn>
                                        <p:tgtEl>
                                          <p:spTgt spid="36"/>
                                        </p:tgtEl>
                                        <p:attrNameLst>
                                          <p:attrName>style.visibility</p:attrName>
                                        </p:attrNameLst>
                                      </p:cBhvr>
                                      <p:to>
                                        <p:strVal val="hidden"/>
                                      </p:to>
                                    </p:set>
                                  </p:childTnLst>
                                </p:cTn>
                              </p:par>
                              <p:par>
                                <p:cTn id="634" presetID="13" presetClass="exit" presetSubtype="32" fill="hold" grpId="4" nodeType="withEffect">
                                  <p:stCondLst>
                                    <p:cond delay="0"/>
                                  </p:stCondLst>
                                  <p:childTnLst>
                                    <p:animEffect transition="out" filter="plus(out)">
                                      <p:cBhvr>
                                        <p:cTn id="635" dur="3000"/>
                                        <p:tgtEl>
                                          <p:spTgt spid="39"/>
                                        </p:tgtEl>
                                      </p:cBhvr>
                                    </p:animEffect>
                                    <p:set>
                                      <p:cBhvr>
                                        <p:cTn id="636" dur="1" fill="hold">
                                          <p:stCondLst>
                                            <p:cond delay="2999"/>
                                          </p:stCondLst>
                                        </p:cTn>
                                        <p:tgtEl>
                                          <p:spTgt spid="39"/>
                                        </p:tgtEl>
                                        <p:attrNameLst>
                                          <p:attrName>style.visibility</p:attrName>
                                        </p:attrNameLst>
                                      </p:cBhvr>
                                      <p:to>
                                        <p:strVal val="hidden"/>
                                      </p:to>
                                    </p:set>
                                  </p:childTnLst>
                                </p:cTn>
                              </p:par>
                              <p:par>
                                <p:cTn id="637" presetID="13" presetClass="exit" presetSubtype="32" fill="hold" grpId="4" nodeType="withEffect">
                                  <p:stCondLst>
                                    <p:cond delay="0"/>
                                  </p:stCondLst>
                                  <p:childTnLst>
                                    <p:animEffect transition="out" filter="plus(out)">
                                      <p:cBhvr>
                                        <p:cTn id="638" dur="3000"/>
                                        <p:tgtEl>
                                          <p:spTgt spid="40"/>
                                        </p:tgtEl>
                                      </p:cBhvr>
                                    </p:animEffect>
                                    <p:set>
                                      <p:cBhvr>
                                        <p:cTn id="639" dur="1" fill="hold">
                                          <p:stCondLst>
                                            <p:cond delay="2999"/>
                                          </p:stCondLst>
                                        </p:cTn>
                                        <p:tgtEl>
                                          <p:spTgt spid="40"/>
                                        </p:tgtEl>
                                        <p:attrNameLst>
                                          <p:attrName>style.visibility</p:attrName>
                                        </p:attrNameLst>
                                      </p:cBhvr>
                                      <p:to>
                                        <p:strVal val="hidden"/>
                                      </p:to>
                                    </p:set>
                                  </p:childTnLst>
                                </p:cTn>
                              </p:par>
                              <p:par>
                                <p:cTn id="640" presetID="13" presetClass="exit" presetSubtype="32" fill="hold" grpId="4" nodeType="withEffect">
                                  <p:stCondLst>
                                    <p:cond delay="0"/>
                                  </p:stCondLst>
                                  <p:childTnLst>
                                    <p:animEffect transition="out" filter="plus(out)">
                                      <p:cBhvr>
                                        <p:cTn id="641" dur="3000"/>
                                        <p:tgtEl>
                                          <p:spTgt spid="43"/>
                                        </p:tgtEl>
                                      </p:cBhvr>
                                    </p:animEffect>
                                    <p:set>
                                      <p:cBhvr>
                                        <p:cTn id="642" dur="1" fill="hold">
                                          <p:stCondLst>
                                            <p:cond delay="2999"/>
                                          </p:stCondLst>
                                        </p:cTn>
                                        <p:tgtEl>
                                          <p:spTgt spid="43"/>
                                        </p:tgtEl>
                                        <p:attrNameLst>
                                          <p:attrName>style.visibility</p:attrName>
                                        </p:attrNameLst>
                                      </p:cBhvr>
                                      <p:to>
                                        <p:strVal val="hidden"/>
                                      </p:to>
                                    </p:set>
                                  </p:childTnLst>
                                </p:cTn>
                              </p:par>
                              <p:par>
                                <p:cTn id="643" presetID="13" presetClass="exit" presetSubtype="32" fill="hold" grpId="4" nodeType="withEffect">
                                  <p:stCondLst>
                                    <p:cond delay="0"/>
                                  </p:stCondLst>
                                  <p:childTnLst>
                                    <p:animEffect transition="out" filter="plus(out)">
                                      <p:cBhvr>
                                        <p:cTn id="644" dur="3000"/>
                                        <p:tgtEl>
                                          <p:spTgt spid="44"/>
                                        </p:tgtEl>
                                      </p:cBhvr>
                                    </p:animEffect>
                                    <p:set>
                                      <p:cBhvr>
                                        <p:cTn id="645" dur="1" fill="hold">
                                          <p:stCondLst>
                                            <p:cond delay="2999"/>
                                          </p:stCondLst>
                                        </p:cTn>
                                        <p:tgtEl>
                                          <p:spTgt spid="44"/>
                                        </p:tgtEl>
                                        <p:attrNameLst>
                                          <p:attrName>style.visibility</p:attrName>
                                        </p:attrNameLst>
                                      </p:cBhvr>
                                      <p:to>
                                        <p:strVal val="hidden"/>
                                      </p:to>
                                    </p:set>
                                  </p:childTnLst>
                                </p:cTn>
                              </p:par>
                              <p:par>
                                <p:cTn id="646" presetID="17" presetClass="entr" presetSubtype="1" fill="hold" nodeType="withEffect">
                                  <p:stCondLst>
                                    <p:cond delay="0"/>
                                  </p:stCondLst>
                                  <p:childTnLst>
                                    <p:set>
                                      <p:cBhvr>
                                        <p:cTn id="647" dur="1" fill="hold">
                                          <p:stCondLst>
                                            <p:cond delay="0"/>
                                          </p:stCondLst>
                                        </p:cTn>
                                        <p:tgtEl>
                                          <p:spTgt spid="2"/>
                                        </p:tgtEl>
                                        <p:attrNameLst>
                                          <p:attrName>style.visibility</p:attrName>
                                        </p:attrNameLst>
                                      </p:cBhvr>
                                      <p:to>
                                        <p:strVal val="visible"/>
                                      </p:to>
                                    </p:set>
                                    <p:anim calcmode="lin" valueType="num">
                                      <p:cBhvr>
                                        <p:cTn id="648" dur="3000" fill="hold"/>
                                        <p:tgtEl>
                                          <p:spTgt spid="2"/>
                                        </p:tgtEl>
                                        <p:attrNameLst>
                                          <p:attrName>ppt_x</p:attrName>
                                        </p:attrNameLst>
                                      </p:cBhvr>
                                      <p:tavLst>
                                        <p:tav tm="0">
                                          <p:val>
                                            <p:strVal val="#ppt_x"/>
                                          </p:val>
                                        </p:tav>
                                        <p:tav tm="100000">
                                          <p:val>
                                            <p:strVal val="#ppt_x"/>
                                          </p:val>
                                        </p:tav>
                                      </p:tavLst>
                                    </p:anim>
                                    <p:anim calcmode="lin" valueType="num">
                                      <p:cBhvr>
                                        <p:cTn id="649" dur="3000" fill="hold"/>
                                        <p:tgtEl>
                                          <p:spTgt spid="2"/>
                                        </p:tgtEl>
                                        <p:attrNameLst>
                                          <p:attrName>ppt_y</p:attrName>
                                        </p:attrNameLst>
                                      </p:cBhvr>
                                      <p:tavLst>
                                        <p:tav tm="0">
                                          <p:val>
                                            <p:strVal val="#ppt_y-#ppt_h/2"/>
                                          </p:val>
                                        </p:tav>
                                        <p:tav tm="100000">
                                          <p:val>
                                            <p:strVal val="#ppt_y"/>
                                          </p:val>
                                        </p:tav>
                                      </p:tavLst>
                                    </p:anim>
                                    <p:anim calcmode="lin" valueType="num">
                                      <p:cBhvr>
                                        <p:cTn id="650" dur="3000" fill="hold"/>
                                        <p:tgtEl>
                                          <p:spTgt spid="2"/>
                                        </p:tgtEl>
                                        <p:attrNameLst>
                                          <p:attrName>ppt_w</p:attrName>
                                        </p:attrNameLst>
                                      </p:cBhvr>
                                      <p:tavLst>
                                        <p:tav tm="0">
                                          <p:val>
                                            <p:strVal val="#ppt_w"/>
                                          </p:val>
                                        </p:tav>
                                        <p:tav tm="100000">
                                          <p:val>
                                            <p:strVal val="#ppt_w"/>
                                          </p:val>
                                        </p:tav>
                                      </p:tavLst>
                                    </p:anim>
                                    <p:anim calcmode="lin" valueType="num">
                                      <p:cBhvr>
                                        <p:cTn id="651" dur="3000" fill="hold"/>
                                        <p:tgtEl>
                                          <p:spTgt spid="2"/>
                                        </p:tgtEl>
                                        <p:attrNameLst>
                                          <p:attrName>ppt_h</p:attrName>
                                        </p:attrNameLst>
                                      </p:cBhvr>
                                      <p:tavLst>
                                        <p:tav tm="0">
                                          <p:val>
                                            <p:fltVal val="0"/>
                                          </p:val>
                                        </p:tav>
                                        <p:tav tm="100000">
                                          <p:val>
                                            <p:strVal val="#ppt_h"/>
                                          </p:val>
                                        </p:tav>
                                      </p:tavLst>
                                    </p:anim>
                                  </p:childTnLst>
                                </p:cTn>
                              </p:par>
                              <p:par>
                                <p:cTn id="652" presetID="3" presetClass="entr" presetSubtype="5" fill="hold" nodeType="withEffect">
                                  <p:stCondLst>
                                    <p:cond delay="0"/>
                                  </p:stCondLst>
                                  <p:childTnLst>
                                    <p:set>
                                      <p:cBhvr>
                                        <p:cTn id="653" dur="1" fill="hold">
                                          <p:stCondLst>
                                            <p:cond delay="0"/>
                                          </p:stCondLst>
                                        </p:cTn>
                                        <p:tgtEl>
                                          <p:spTgt spid="2"/>
                                        </p:tgtEl>
                                        <p:attrNameLst>
                                          <p:attrName>style.visibility</p:attrName>
                                        </p:attrNameLst>
                                      </p:cBhvr>
                                      <p:to>
                                        <p:strVal val="visible"/>
                                      </p:to>
                                    </p:set>
                                    <p:animEffect transition="in" filter="blinds(vertical)">
                                      <p:cBhvr>
                                        <p:cTn id="65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ara-buho-real-6784.gif"/>
          <p:cNvPicPr>
            <a:picLocks noChangeAspect="1"/>
          </p:cNvPicPr>
          <p:nvPr/>
        </p:nvPicPr>
        <p:blipFill>
          <a:blip r:embed="rId2">
            <a:lum contrast="10000"/>
          </a:blip>
          <a:stretch>
            <a:fillRect/>
          </a:stretch>
        </p:blipFill>
        <p:spPr>
          <a:xfrm>
            <a:off x="-142908" y="-142895"/>
            <a:ext cx="4429156" cy="5390835"/>
          </a:xfrm>
          <a:prstGeom prst="rect">
            <a:avLst/>
          </a:prstGeom>
          <a:effectLst>
            <a:softEdge rad="63500"/>
          </a:effectLst>
        </p:spPr>
      </p:pic>
      <p:pic>
        <p:nvPicPr>
          <p:cNvPr id="4" name="3 Imagen" descr="ac71503b.png"/>
          <p:cNvPicPr>
            <a:picLocks noChangeAspect="1"/>
          </p:cNvPicPr>
          <p:nvPr/>
        </p:nvPicPr>
        <p:blipFill>
          <a:blip r:embed="rId3">
            <a:grayscl/>
            <a:lum contrast="40000"/>
          </a:blip>
          <a:stretch>
            <a:fillRect/>
          </a:stretch>
        </p:blipFill>
        <p:spPr>
          <a:xfrm rot="5400000" flipV="1">
            <a:off x="4143375" y="142876"/>
            <a:ext cx="5143500" cy="4857754"/>
          </a:xfrm>
          <a:prstGeom prst="rect">
            <a:avLst/>
          </a:prstGeom>
        </p:spPr>
      </p:pic>
      <p:sp>
        <p:nvSpPr>
          <p:cNvPr id="5" name="4 CuadroTexto"/>
          <p:cNvSpPr txBox="1"/>
          <p:nvPr/>
        </p:nvSpPr>
        <p:spPr>
          <a:xfrm>
            <a:off x="4786314" y="857238"/>
            <a:ext cx="3857651" cy="3416320"/>
          </a:xfrm>
          <a:prstGeom prst="rect">
            <a:avLst/>
          </a:prstGeom>
          <a:noFill/>
        </p:spPr>
        <p:txBody>
          <a:bodyPr wrap="square" rtlCol="0">
            <a:spAutoFit/>
          </a:bodyPr>
          <a:lstStyle/>
          <a:p>
            <a:pPr algn="ctr"/>
            <a:r>
              <a:rPr lang="es-PE" b="1" dirty="0" smtClean="0">
                <a:solidFill>
                  <a:schemeClr val="bg1"/>
                </a:solidFill>
                <a:effectLst>
                  <a:outerShdw blurRad="38100" dist="38100" dir="2700000" algn="tl">
                    <a:srgbClr val="000000">
                      <a:alpha val="43137"/>
                    </a:srgbClr>
                  </a:outerShdw>
                </a:effectLst>
              </a:rPr>
              <a:t>El Búho o Lechuza es un ave nocturna, un animal de mucho poder, se le  llama el “rey de la noche”. Este animal está relacionado con la noche, la luna y la sombra. Se trata de un animal de poder, ya que tiene la capacidad de ver a través de las máscaras, a través de la sombra, de todo lo que está oculto. Además es un animal muy silencioso, es difícil percatarse de su presencia.</a:t>
            </a:r>
          </a:p>
          <a:p>
            <a:pPr algn="ctr"/>
            <a:endParaRPr lang="es-PE" b="1" dirty="0">
              <a:effectLst>
                <a:outerShdw blurRad="38100" dist="38100" dir="2700000" algn="tl">
                  <a:srgbClr val="000000">
                    <a:alpha val="43137"/>
                  </a:srgbClr>
                </a:outerShdw>
              </a:effectLst>
            </a:endParaRPr>
          </a:p>
        </p:txBody>
      </p:sp>
      <p:pic>
        <p:nvPicPr>
          <p:cNvPr id="6" name="5 Imagen" descr="cooltext414347015349413.png"/>
          <p:cNvPicPr>
            <a:picLocks noChangeAspect="1"/>
          </p:cNvPicPr>
          <p:nvPr/>
        </p:nvPicPr>
        <p:blipFill>
          <a:blip r:embed="rId4">
            <a:duotone>
              <a:schemeClr val="bg2">
                <a:shade val="45000"/>
                <a:satMod val="135000"/>
              </a:schemeClr>
              <a:prstClr val="white"/>
            </a:duotone>
            <a:lum contrast="40000"/>
          </a:blip>
          <a:stretch>
            <a:fillRect/>
          </a:stretch>
        </p:blipFill>
        <p:spPr>
          <a:xfrm>
            <a:off x="7429520" y="4198659"/>
            <a:ext cx="642942" cy="309739"/>
          </a:xfrm>
          <a:prstGeom prst="rect">
            <a:avLst/>
          </a:prstGeom>
        </p:spPr>
      </p:pic>
    </p:spTree>
  </p:cSld>
  <p:clrMapOvr>
    <a:masterClrMapping/>
  </p:clrMapOvr>
  <p:transition advTm="3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D0D0E2"/>
            </a:gs>
            <a:gs pos="50000">
              <a:srgbClr val="666699">
                <a:shade val="67500"/>
                <a:satMod val="115000"/>
              </a:srgbClr>
            </a:gs>
            <a:gs pos="100000">
              <a:srgbClr val="66669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0056a1e5e99209347b27e0d5a2e6674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una"/>
          <p:cNvSpPr/>
          <p:nvPr/>
        </p:nvSpPr>
        <p:spPr>
          <a:xfrm>
            <a:off x="0" y="0"/>
            <a:ext cx="3214678" cy="5143500"/>
          </a:xfrm>
          <a:prstGeom prst="moon">
            <a:avLst/>
          </a:prstGeom>
          <a:gradFill flip="none" rotWithShape="1">
            <a:gsLst>
              <a:gs pos="0">
                <a:srgbClr val="7030A0"/>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6510318" y="0"/>
            <a:ext cx="2786082" cy="5143500"/>
          </a:xfrm>
          <a:prstGeom prst="moon">
            <a:avLst/>
          </a:prstGeom>
          <a:gradFill flip="none" rotWithShape="1">
            <a:gsLst>
              <a:gs pos="0">
                <a:srgbClr val="7030A0"/>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857224" y="0"/>
            <a:ext cx="3214678" cy="5143500"/>
          </a:xfrm>
          <a:prstGeom prst="moon">
            <a:avLst/>
          </a:prstGeom>
          <a:gradFill flip="none" rotWithShape="1">
            <a:gsLst>
              <a:gs pos="0">
                <a:srgbClr val="7030A0"/>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5715008" y="0"/>
            <a:ext cx="2786082" cy="5143500"/>
          </a:xfrm>
          <a:prstGeom prst="moon">
            <a:avLst/>
          </a:prstGeom>
          <a:gradFill flip="none" rotWithShape="1">
            <a:gsLst>
              <a:gs pos="0">
                <a:srgbClr val="7030A0"/>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643042" y="0"/>
            <a:ext cx="3214678" cy="5143500"/>
          </a:xfrm>
          <a:prstGeom prst="moon">
            <a:avLst/>
          </a:prstGeom>
          <a:gradFill flip="none" rotWithShape="1">
            <a:gsLst>
              <a:gs pos="0">
                <a:srgbClr val="7030A0"/>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429124" y="0"/>
            <a:ext cx="3071834" cy="5143500"/>
          </a:xfrm>
          <a:prstGeom prst="moon">
            <a:avLst/>
          </a:prstGeom>
          <a:gradFill flip="none" rotWithShape="1">
            <a:gsLst>
              <a:gs pos="0">
                <a:srgbClr val="7030A0"/>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0-#ppt_w/2"/>
                                          </p:val>
                                        </p:tav>
                                        <p:tav tm="100000">
                                          <p:val>
                                            <p:strVal val="#ppt_x"/>
                                          </p:val>
                                        </p:tav>
                                      </p:tavLst>
                                    </p:anim>
                                    <p:anim calcmode="lin" valueType="num">
                                      <p:cBhvr additive="base">
                                        <p:cTn id="24" dur="30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6" presetClass="entr" presetSubtype="16"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circle(in)">
                                      <p:cBhvr>
                                        <p:cTn id="31" dur="3000"/>
                                        <p:tgtEl>
                                          <p:spTgt spid="5"/>
                                        </p:tgtEl>
                                      </p:cBhvr>
                                    </p:animEffect>
                                  </p:childTnLst>
                                </p:cTn>
                              </p:par>
                              <p:par>
                                <p:cTn id="32" presetID="6" presetClass="entr" presetSubtype="16"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circle(in)">
                                      <p:cBhvr>
                                        <p:cTn id="34" dur="3000"/>
                                        <p:tgtEl>
                                          <p:spTgt spid="7"/>
                                        </p:tgtEl>
                                      </p:cBhvr>
                                    </p:animEffect>
                                  </p:childTnLst>
                                </p:cTn>
                              </p:par>
                              <p:par>
                                <p:cTn id="35" presetID="6" presetClass="entr" presetSubtype="16" fill="hold" grpId="1"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ircle(in)">
                                      <p:cBhvr>
                                        <p:cTn id="37" dur="3000"/>
                                        <p:tgtEl>
                                          <p:spTgt spid="9"/>
                                        </p:tgtEl>
                                      </p:cBhvr>
                                    </p:animEffect>
                                  </p:childTnLst>
                                </p:cTn>
                              </p:par>
                              <p:par>
                                <p:cTn id="38" presetID="6" presetClass="entr" presetSubtype="16"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circle(in)">
                                      <p:cBhvr>
                                        <p:cTn id="40" dur="3000"/>
                                        <p:tgtEl>
                                          <p:spTgt spid="6"/>
                                        </p:tgtEl>
                                      </p:cBhvr>
                                    </p:animEffect>
                                  </p:childTnLst>
                                </p:cTn>
                              </p:par>
                              <p:par>
                                <p:cTn id="41" presetID="6" presetClass="entr" presetSubtype="16"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circle(in)">
                                      <p:cBhvr>
                                        <p:cTn id="43" dur="3000"/>
                                        <p:tgtEl>
                                          <p:spTgt spid="8"/>
                                        </p:tgtEl>
                                      </p:cBhvr>
                                    </p:animEffect>
                                  </p:childTnLst>
                                </p:cTn>
                              </p:par>
                              <p:par>
                                <p:cTn id="44" presetID="6" presetClass="entr" presetSubtype="16"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circle(in)">
                                      <p:cBhvr>
                                        <p:cTn id="46" dur="3000"/>
                                        <p:tgtEl>
                                          <p:spTgt spid="10"/>
                                        </p:tgtEl>
                                      </p:cBhvr>
                                    </p:animEffect>
                                  </p:childTnLst>
                                </p:cTn>
                              </p:par>
                            </p:childTnLst>
                          </p:cTn>
                        </p:par>
                        <p:par>
                          <p:cTn id="47" fill="hold">
                            <p:stCondLst>
                              <p:cond delay="3000"/>
                            </p:stCondLst>
                            <p:childTnLst>
                              <p:par>
                                <p:cTn id="48" presetID="2" presetClass="exit" presetSubtype="2" fill="hold" grpId="2" nodeType="afterEffect">
                                  <p:stCondLst>
                                    <p:cond delay="0"/>
                                  </p:stCondLst>
                                  <p:childTnLst>
                                    <p:anim calcmode="lin" valueType="num">
                                      <p:cBhvr additive="base">
                                        <p:cTn id="49" dur="3000"/>
                                        <p:tgtEl>
                                          <p:spTgt spid="5"/>
                                        </p:tgtEl>
                                        <p:attrNameLst>
                                          <p:attrName>ppt_x</p:attrName>
                                        </p:attrNameLst>
                                      </p:cBhvr>
                                      <p:tavLst>
                                        <p:tav tm="0">
                                          <p:val>
                                            <p:strVal val="ppt_x"/>
                                          </p:val>
                                        </p:tav>
                                        <p:tav tm="100000">
                                          <p:val>
                                            <p:strVal val="1+ppt_w/2"/>
                                          </p:val>
                                        </p:tav>
                                      </p:tavLst>
                                    </p:anim>
                                    <p:anim calcmode="lin" valueType="num">
                                      <p:cBhvr additive="base">
                                        <p:cTn id="50" dur="3000"/>
                                        <p:tgtEl>
                                          <p:spTgt spid="5"/>
                                        </p:tgtEl>
                                        <p:attrNameLst>
                                          <p:attrName>ppt_y</p:attrName>
                                        </p:attrNameLst>
                                      </p:cBhvr>
                                      <p:tavLst>
                                        <p:tav tm="0">
                                          <p:val>
                                            <p:strVal val="ppt_y"/>
                                          </p:val>
                                        </p:tav>
                                        <p:tav tm="100000">
                                          <p:val>
                                            <p:strVal val="ppt_y"/>
                                          </p:val>
                                        </p:tav>
                                      </p:tavLst>
                                    </p:anim>
                                    <p:set>
                                      <p:cBhvr>
                                        <p:cTn id="51" dur="1" fill="hold">
                                          <p:stCondLst>
                                            <p:cond delay="2999"/>
                                          </p:stCondLst>
                                        </p:cTn>
                                        <p:tgtEl>
                                          <p:spTgt spid="5"/>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3000"/>
                                        <p:tgtEl>
                                          <p:spTgt spid="7"/>
                                        </p:tgtEl>
                                        <p:attrNameLst>
                                          <p:attrName>ppt_x</p:attrName>
                                        </p:attrNameLst>
                                      </p:cBhvr>
                                      <p:tavLst>
                                        <p:tav tm="0">
                                          <p:val>
                                            <p:strVal val="ppt_x"/>
                                          </p:val>
                                        </p:tav>
                                        <p:tav tm="100000">
                                          <p:val>
                                            <p:strVal val="1+ppt_w/2"/>
                                          </p:val>
                                        </p:tav>
                                      </p:tavLst>
                                    </p:anim>
                                    <p:anim calcmode="lin" valueType="num">
                                      <p:cBhvr additive="base">
                                        <p:cTn id="54" dur="3000"/>
                                        <p:tgtEl>
                                          <p:spTgt spid="7"/>
                                        </p:tgtEl>
                                        <p:attrNameLst>
                                          <p:attrName>ppt_y</p:attrName>
                                        </p:attrNameLst>
                                      </p:cBhvr>
                                      <p:tavLst>
                                        <p:tav tm="0">
                                          <p:val>
                                            <p:strVal val="ppt_y"/>
                                          </p:val>
                                        </p:tav>
                                        <p:tav tm="100000">
                                          <p:val>
                                            <p:strVal val="ppt_y"/>
                                          </p:val>
                                        </p:tav>
                                      </p:tavLst>
                                    </p:anim>
                                    <p:set>
                                      <p:cBhvr>
                                        <p:cTn id="55" dur="1" fill="hold">
                                          <p:stCondLst>
                                            <p:cond delay="2999"/>
                                          </p:stCondLst>
                                        </p:cTn>
                                        <p:tgtEl>
                                          <p:spTgt spid="7"/>
                                        </p:tgtEl>
                                        <p:attrNameLst>
                                          <p:attrName>style.visibility</p:attrName>
                                        </p:attrNameLst>
                                      </p:cBhvr>
                                      <p:to>
                                        <p:strVal val="hidden"/>
                                      </p:to>
                                    </p:set>
                                  </p:childTnLst>
                                </p:cTn>
                              </p:par>
                              <p:par>
                                <p:cTn id="56" presetID="2" presetClass="exit" presetSubtype="2" fill="hold" grpId="2" nodeType="withEffect">
                                  <p:stCondLst>
                                    <p:cond delay="0"/>
                                  </p:stCondLst>
                                  <p:childTnLst>
                                    <p:anim calcmode="lin" valueType="num">
                                      <p:cBhvr additive="base">
                                        <p:cTn id="57" dur="3000"/>
                                        <p:tgtEl>
                                          <p:spTgt spid="9"/>
                                        </p:tgtEl>
                                        <p:attrNameLst>
                                          <p:attrName>ppt_x</p:attrName>
                                        </p:attrNameLst>
                                      </p:cBhvr>
                                      <p:tavLst>
                                        <p:tav tm="0">
                                          <p:val>
                                            <p:strVal val="ppt_x"/>
                                          </p:val>
                                        </p:tav>
                                        <p:tav tm="100000">
                                          <p:val>
                                            <p:strVal val="1+ppt_w/2"/>
                                          </p:val>
                                        </p:tav>
                                      </p:tavLst>
                                    </p:anim>
                                    <p:anim calcmode="lin" valueType="num">
                                      <p:cBhvr additive="base">
                                        <p:cTn id="58" dur="3000"/>
                                        <p:tgtEl>
                                          <p:spTgt spid="9"/>
                                        </p:tgtEl>
                                        <p:attrNameLst>
                                          <p:attrName>ppt_y</p:attrName>
                                        </p:attrNameLst>
                                      </p:cBhvr>
                                      <p:tavLst>
                                        <p:tav tm="0">
                                          <p:val>
                                            <p:strVal val="ppt_y"/>
                                          </p:val>
                                        </p:tav>
                                        <p:tav tm="100000">
                                          <p:val>
                                            <p:strVal val="ppt_y"/>
                                          </p:val>
                                        </p:tav>
                                      </p:tavLst>
                                    </p:anim>
                                    <p:set>
                                      <p:cBhvr>
                                        <p:cTn id="59" dur="1" fill="hold">
                                          <p:stCondLst>
                                            <p:cond delay="2999"/>
                                          </p:stCondLst>
                                        </p:cTn>
                                        <p:tgtEl>
                                          <p:spTgt spid="9"/>
                                        </p:tgtEl>
                                        <p:attrNameLst>
                                          <p:attrName>style.visibility</p:attrName>
                                        </p:attrNameLst>
                                      </p:cBhvr>
                                      <p:to>
                                        <p:strVal val="hidden"/>
                                      </p:to>
                                    </p:set>
                                  </p:childTnLst>
                                </p:cTn>
                              </p:par>
                              <p:par>
                                <p:cTn id="60" presetID="2" presetClass="exit" presetSubtype="8" fill="hold" grpId="2" nodeType="with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0-ppt_w/2"/>
                                          </p:val>
                                        </p:tav>
                                      </p:tavLst>
                                    </p:anim>
                                    <p:anim calcmode="lin" valueType="num">
                                      <p:cBhvr additive="base">
                                        <p:cTn id="62" dur="3000"/>
                                        <p:tgtEl>
                                          <p:spTgt spid="6"/>
                                        </p:tgtEl>
                                        <p:attrNameLst>
                                          <p:attrName>ppt_y</p:attrName>
                                        </p:attrNameLst>
                                      </p:cBhvr>
                                      <p:tavLst>
                                        <p:tav tm="0">
                                          <p:val>
                                            <p:strVal val="ppt_y"/>
                                          </p:val>
                                        </p:tav>
                                        <p:tav tm="100000">
                                          <p:val>
                                            <p:strVal val="ppt_y"/>
                                          </p:val>
                                        </p:tav>
                                      </p:tavLst>
                                    </p:anim>
                                    <p:set>
                                      <p:cBhvr>
                                        <p:cTn id="63" dur="1" fill="hold">
                                          <p:stCondLst>
                                            <p:cond delay="2999"/>
                                          </p:stCondLst>
                                        </p:cTn>
                                        <p:tgtEl>
                                          <p:spTgt spid="6"/>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0-ppt_w/2"/>
                                          </p:val>
                                        </p:tav>
                                      </p:tavLst>
                                    </p:anim>
                                    <p:anim calcmode="lin" valueType="num">
                                      <p:cBhvr additive="base">
                                        <p:cTn id="66" dur="3000"/>
                                        <p:tgtEl>
                                          <p:spTgt spid="8"/>
                                        </p:tgtEl>
                                        <p:attrNameLst>
                                          <p:attrName>ppt_y</p:attrName>
                                        </p:attrNameLst>
                                      </p:cBhvr>
                                      <p:tavLst>
                                        <p:tav tm="0">
                                          <p:val>
                                            <p:strVal val="ppt_y"/>
                                          </p:val>
                                        </p:tav>
                                        <p:tav tm="100000">
                                          <p:val>
                                            <p:strVal val="ppt_y"/>
                                          </p:val>
                                        </p:tav>
                                      </p:tavLst>
                                    </p:anim>
                                    <p:set>
                                      <p:cBhvr>
                                        <p:cTn id="67" dur="1" fill="hold">
                                          <p:stCondLst>
                                            <p:cond delay="2999"/>
                                          </p:stCondLst>
                                        </p:cTn>
                                        <p:tgtEl>
                                          <p:spTgt spid="8"/>
                                        </p:tgtEl>
                                        <p:attrNameLst>
                                          <p:attrName>style.visibility</p:attrName>
                                        </p:attrNameLst>
                                      </p:cBhvr>
                                      <p:to>
                                        <p:strVal val="hidden"/>
                                      </p:to>
                                    </p:set>
                                  </p:childTnLst>
                                </p:cTn>
                              </p:par>
                              <p:par>
                                <p:cTn id="68" presetID="2" presetClass="exit" presetSubtype="8" fill="hold" grpId="2" nodeType="withEffect">
                                  <p:stCondLst>
                                    <p:cond delay="0"/>
                                  </p:stCondLst>
                                  <p:childTnLst>
                                    <p:anim calcmode="lin" valueType="num">
                                      <p:cBhvr additive="base">
                                        <p:cTn id="69" dur="3000"/>
                                        <p:tgtEl>
                                          <p:spTgt spid="10"/>
                                        </p:tgtEl>
                                        <p:attrNameLst>
                                          <p:attrName>ppt_x</p:attrName>
                                        </p:attrNameLst>
                                      </p:cBhvr>
                                      <p:tavLst>
                                        <p:tav tm="0">
                                          <p:val>
                                            <p:strVal val="ppt_x"/>
                                          </p:val>
                                        </p:tav>
                                        <p:tav tm="100000">
                                          <p:val>
                                            <p:strVal val="0-ppt_w/2"/>
                                          </p:val>
                                        </p:tav>
                                      </p:tavLst>
                                    </p:anim>
                                    <p:anim calcmode="lin" valueType="num">
                                      <p:cBhvr additive="base">
                                        <p:cTn id="70" dur="3000"/>
                                        <p:tgtEl>
                                          <p:spTgt spid="10"/>
                                        </p:tgtEl>
                                        <p:attrNameLst>
                                          <p:attrName>ppt_y</p:attrName>
                                        </p:attrNameLst>
                                      </p:cBhvr>
                                      <p:tavLst>
                                        <p:tav tm="0">
                                          <p:val>
                                            <p:strVal val="ppt_y"/>
                                          </p:val>
                                        </p:tav>
                                        <p:tav tm="100000">
                                          <p:val>
                                            <p:strVal val="ppt_y"/>
                                          </p:val>
                                        </p:tav>
                                      </p:tavLst>
                                    </p:anim>
                                    <p:set>
                                      <p:cBhvr>
                                        <p:cTn id="71" dur="1" fill="hold">
                                          <p:stCondLst>
                                            <p:cond delay="2999"/>
                                          </p:stCondLst>
                                        </p:cTn>
                                        <p:tgtEl>
                                          <p:spTgt spid="10"/>
                                        </p:tgtEl>
                                        <p:attrNameLst>
                                          <p:attrName>style.visibility</p:attrName>
                                        </p:attrNameLst>
                                      </p:cBhvr>
                                      <p:to>
                                        <p:strVal val="hidden"/>
                                      </p:to>
                                    </p:set>
                                  </p:childTnLst>
                                </p:cTn>
                              </p:par>
                              <p:par>
                                <p:cTn id="72" presetID="17" presetClass="entr" presetSubtype="10"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3000" fill="hold"/>
                                        <p:tgtEl>
                                          <p:spTgt spid="2"/>
                                        </p:tgtEl>
                                        <p:attrNameLst>
                                          <p:attrName>ppt_w</p:attrName>
                                        </p:attrNameLst>
                                      </p:cBhvr>
                                      <p:tavLst>
                                        <p:tav tm="0">
                                          <p:val>
                                            <p:fltVal val="0"/>
                                          </p:val>
                                        </p:tav>
                                        <p:tav tm="100000">
                                          <p:val>
                                            <p:strVal val="#ppt_w"/>
                                          </p:val>
                                        </p:tav>
                                      </p:tavLst>
                                    </p:anim>
                                    <p:anim calcmode="lin" valueType="num">
                                      <p:cBhvr>
                                        <p:cTn id="75" dur="3000" fill="hold"/>
                                        <p:tgtEl>
                                          <p:spTgt spid="2"/>
                                        </p:tgtEl>
                                        <p:attrNameLst>
                                          <p:attrName>ppt_h</p:attrName>
                                        </p:attrNameLst>
                                      </p:cBhvr>
                                      <p:tavLst>
                                        <p:tav tm="0">
                                          <p:val>
                                            <p:strVal val="#ppt_h"/>
                                          </p:val>
                                        </p:tav>
                                        <p:tav tm="100000">
                                          <p:val>
                                            <p:strVal val="#ppt_h"/>
                                          </p:val>
                                        </p:tav>
                                      </p:tavLst>
                                    </p:anim>
                                  </p:childTnLst>
                                </p:cTn>
                              </p:par>
                              <p:par>
                                <p:cTn id="76" presetID="3" presetClass="entr" presetSubtype="10"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linds(horizontal)">
                                      <p:cBhvr>
                                        <p:cTn id="7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62300"/>
            </a:gs>
            <a:gs pos="17999">
              <a:srgbClr val="FEE7F2"/>
            </a:gs>
            <a:gs pos="36000">
              <a:srgbClr val="FAC77D"/>
            </a:gs>
            <a:gs pos="61000">
              <a:srgbClr val="FBA97D"/>
            </a:gs>
            <a:gs pos="82001">
              <a:srgbClr val="FBD49C"/>
            </a:gs>
            <a:gs pos="100000">
              <a:srgbClr val="FEE7F2"/>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73408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rot="5400000">
            <a:off x="-285750" y="285750"/>
            <a:ext cx="5143500" cy="4572000"/>
          </a:xfrm>
          <a:prstGeom prst="triangle">
            <a:avLst/>
          </a:prstGeom>
          <a:solidFill>
            <a:srgbClr val="5B3B11">
              <a:alpha val="75000"/>
            </a:srgbClr>
          </a:solidFill>
          <a:ln>
            <a:solidFill>
              <a:schemeClr val="accent6">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flipV="1">
            <a:off x="4286250" y="285750"/>
            <a:ext cx="5143500" cy="4572000"/>
          </a:xfrm>
          <a:prstGeom prst="triangle">
            <a:avLst/>
          </a:prstGeom>
          <a:solidFill>
            <a:srgbClr val="5B3B11">
              <a:alpha val="75000"/>
            </a:srgbClr>
          </a:solidFill>
          <a:ln>
            <a:solidFill>
              <a:schemeClr val="accent6">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0800000">
            <a:off x="0" y="0"/>
            <a:ext cx="9144000" cy="2571750"/>
          </a:xfrm>
          <a:prstGeom prst="triangle">
            <a:avLst/>
          </a:prstGeom>
          <a:solidFill>
            <a:srgbClr val="5B3B11">
              <a:alpha val="71000"/>
            </a:srgbClr>
          </a:solidFill>
          <a:ln>
            <a:solidFill>
              <a:schemeClr val="accent6">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0800000" flipV="1">
            <a:off x="0" y="2571750"/>
            <a:ext cx="9144000" cy="2571750"/>
          </a:xfrm>
          <a:prstGeom prst="triangle">
            <a:avLst/>
          </a:prstGeom>
          <a:solidFill>
            <a:srgbClr val="5B3B11">
              <a:alpha val="75000"/>
            </a:srgbClr>
          </a:solidFill>
          <a:ln>
            <a:solidFill>
              <a:schemeClr val="accent6">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892973" y="892973"/>
            <a:ext cx="5143500" cy="3357554"/>
          </a:xfrm>
          <a:prstGeom prst="triangle">
            <a:avLst/>
          </a:prstGeom>
          <a:solidFill>
            <a:schemeClr val="accent6">
              <a:lumMod val="75000"/>
              <a:alpha val="75000"/>
            </a:schemeClr>
          </a:solidFill>
          <a:ln>
            <a:solidFill>
              <a:srgbClr val="FF99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0800000">
            <a:off x="0" y="0"/>
            <a:ext cx="9144000" cy="1875230"/>
          </a:xfrm>
          <a:prstGeom prst="triangle">
            <a:avLst/>
          </a:prstGeom>
          <a:solidFill>
            <a:schemeClr val="accent6">
              <a:lumMod val="75000"/>
              <a:alpha val="71000"/>
            </a:schemeClr>
          </a:solidFill>
          <a:ln>
            <a:solidFill>
              <a:srgbClr val="FF99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flipV="1">
            <a:off x="4822035" y="821535"/>
            <a:ext cx="5143500" cy="3500430"/>
          </a:xfrm>
          <a:prstGeom prst="triangle">
            <a:avLst/>
          </a:prstGeom>
          <a:solidFill>
            <a:schemeClr val="accent6">
              <a:lumMod val="75000"/>
              <a:alpha val="75000"/>
            </a:schemeClr>
          </a:solidFill>
          <a:ln>
            <a:solidFill>
              <a:srgbClr val="FF99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0800000" flipV="1">
            <a:off x="0" y="3321849"/>
            <a:ext cx="9144000" cy="1821651"/>
          </a:xfrm>
          <a:prstGeom prst="triangle">
            <a:avLst/>
          </a:prstGeom>
          <a:solidFill>
            <a:schemeClr val="accent6">
              <a:lumMod val="75000"/>
              <a:alpha val="75000"/>
            </a:schemeClr>
          </a:solidFill>
          <a:ln>
            <a:solidFill>
              <a:srgbClr val="FF99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a:off x="-1357320" y="1357320"/>
            <a:ext cx="5143500" cy="2428860"/>
          </a:xfrm>
          <a:prstGeom prst="triangle">
            <a:avLst/>
          </a:prstGeom>
          <a:gradFill>
            <a:gsLst>
              <a:gs pos="1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0800000">
            <a:off x="0" y="0"/>
            <a:ext cx="9144000" cy="1339445"/>
          </a:xfrm>
          <a:prstGeom prst="triangle">
            <a:avLst/>
          </a:prstGeom>
          <a:gradFill flip="none" rotWithShape="1">
            <a:gsLst>
              <a:gs pos="1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flipV="1">
            <a:off x="5357820" y="1357320"/>
            <a:ext cx="5143500" cy="2428860"/>
          </a:xfrm>
          <a:prstGeom prst="triangle">
            <a:avLst/>
          </a:prstGeom>
          <a:gradFill>
            <a:gsLst>
              <a:gs pos="1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gradFill>
          <a:ln>
            <a:solidFill>
              <a:schemeClr val="accent6">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0800000" flipV="1">
            <a:off x="142844" y="3911212"/>
            <a:ext cx="9144000" cy="1232288"/>
          </a:xfrm>
          <a:prstGeom prst="triangle">
            <a:avLst/>
          </a:prstGeom>
          <a:gradFill flip="none" rotWithShape="1">
            <a:gsLst>
              <a:gs pos="1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in)">
                                      <p:cBhvr>
                                        <p:cTn id="16" dur="3000"/>
                                        <p:tgtEl>
                                          <p:spTgt spid="4"/>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ox(in)">
                                      <p:cBhvr>
                                        <p:cTn id="19" dur="3000"/>
                                        <p:tgtEl>
                                          <p:spTgt spid="8"/>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ox(in)">
                                      <p:cBhvr>
                                        <p:cTn id="22" dur="3000"/>
                                        <p:tgtEl>
                                          <p:spTgt spid="9"/>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ox(in)">
                                      <p:cBhvr>
                                        <p:cTn id="25" dur="3000"/>
                                        <p:tgtEl>
                                          <p:spTgt spid="10"/>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ox(in)">
                                      <p:cBhvr>
                                        <p:cTn id="28" dur="3000"/>
                                        <p:tgtEl>
                                          <p:spTgt spid="11"/>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ox(in)">
                                      <p:cBhvr>
                                        <p:cTn id="31" dur="3000"/>
                                        <p:tgtEl>
                                          <p:spTgt spid="12"/>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ox(in)">
                                      <p:cBhvr>
                                        <p:cTn id="34" dur="3000"/>
                                        <p:tgtEl>
                                          <p:spTgt spid="13"/>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ox(in)">
                                      <p:cBhvr>
                                        <p:cTn id="37" dur="3000"/>
                                        <p:tgtEl>
                                          <p:spTgt spid="14"/>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ox(in)">
                                      <p:cBhvr>
                                        <p:cTn id="40" dur="3000"/>
                                        <p:tgtEl>
                                          <p:spTgt spid="15"/>
                                        </p:tgtEl>
                                      </p:cBhvr>
                                    </p:animEffect>
                                  </p:childTnLst>
                                </p:cTn>
                              </p:par>
                            </p:childTnLst>
                          </p:cTn>
                        </p:par>
                        <p:par>
                          <p:cTn id="41" fill="hold">
                            <p:stCondLst>
                              <p:cond delay="3000"/>
                            </p:stCondLst>
                            <p:childTnLst>
                              <p:par>
                                <p:cTn id="42" presetID="17" presetClass="exit" presetSubtype="8" fill="hold" grpId="1" nodeType="afterEffect">
                                  <p:stCondLst>
                                    <p:cond delay="0"/>
                                  </p:stCondLst>
                                  <p:childTnLst>
                                    <p:anim calcmode="lin" valueType="num">
                                      <p:cBhvr>
                                        <p:cTn id="43" dur="3000"/>
                                        <p:tgtEl>
                                          <p:spTgt spid="4"/>
                                        </p:tgtEl>
                                        <p:attrNameLst>
                                          <p:attrName>ppt_x</p:attrName>
                                        </p:attrNameLst>
                                      </p:cBhvr>
                                      <p:tavLst>
                                        <p:tav tm="0">
                                          <p:val>
                                            <p:strVal val="ppt_x"/>
                                          </p:val>
                                        </p:tav>
                                        <p:tav tm="100000">
                                          <p:val>
                                            <p:strVal val="ppt_x-ppt_w/2"/>
                                          </p:val>
                                        </p:tav>
                                      </p:tavLst>
                                    </p:anim>
                                    <p:anim calcmode="lin" valueType="num">
                                      <p:cBhvr>
                                        <p:cTn id="44" dur="3000"/>
                                        <p:tgtEl>
                                          <p:spTgt spid="4"/>
                                        </p:tgtEl>
                                        <p:attrNameLst>
                                          <p:attrName>ppt_y</p:attrName>
                                        </p:attrNameLst>
                                      </p:cBhvr>
                                      <p:tavLst>
                                        <p:tav tm="0">
                                          <p:val>
                                            <p:strVal val="ppt_y"/>
                                          </p:val>
                                        </p:tav>
                                        <p:tav tm="100000">
                                          <p:val>
                                            <p:strVal val="ppt_y"/>
                                          </p:val>
                                        </p:tav>
                                      </p:tavLst>
                                    </p:anim>
                                    <p:anim calcmode="lin" valueType="num">
                                      <p:cBhvr>
                                        <p:cTn id="45" dur="3000"/>
                                        <p:tgtEl>
                                          <p:spTgt spid="4"/>
                                        </p:tgtEl>
                                        <p:attrNameLst>
                                          <p:attrName>ppt_w</p:attrName>
                                        </p:attrNameLst>
                                      </p:cBhvr>
                                      <p:tavLst>
                                        <p:tav tm="0">
                                          <p:val>
                                            <p:strVal val="ppt_w"/>
                                          </p:val>
                                        </p:tav>
                                        <p:tav tm="100000">
                                          <p:val>
                                            <p:fltVal val="0"/>
                                          </p:val>
                                        </p:tav>
                                      </p:tavLst>
                                    </p:anim>
                                    <p:anim calcmode="lin" valueType="num">
                                      <p:cBhvr>
                                        <p:cTn id="46" dur="3000"/>
                                        <p:tgtEl>
                                          <p:spTgt spid="4"/>
                                        </p:tgtEl>
                                        <p:attrNameLst>
                                          <p:attrName>ppt_h</p:attrName>
                                        </p:attrNameLst>
                                      </p:cBhvr>
                                      <p:tavLst>
                                        <p:tav tm="0">
                                          <p:val>
                                            <p:strVal val="ppt_h"/>
                                          </p:val>
                                        </p:tav>
                                        <p:tav tm="100000">
                                          <p:val>
                                            <p:strVal val="ppt_h"/>
                                          </p:val>
                                        </p:tav>
                                      </p:tavLst>
                                    </p:anim>
                                    <p:set>
                                      <p:cBhvr>
                                        <p:cTn id="47" dur="1" fill="hold">
                                          <p:stCondLst>
                                            <p:cond delay="2999"/>
                                          </p:stCondLst>
                                        </p:cTn>
                                        <p:tgtEl>
                                          <p:spTgt spid="4"/>
                                        </p:tgtEl>
                                        <p:attrNameLst>
                                          <p:attrName>style.visibility</p:attrName>
                                        </p:attrNameLst>
                                      </p:cBhvr>
                                      <p:to>
                                        <p:strVal val="hidden"/>
                                      </p:to>
                                    </p:set>
                                  </p:childTnLst>
                                </p:cTn>
                              </p:par>
                              <p:par>
                                <p:cTn id="48" presetID="17" presetClass="exit" presetSubtype="8" fill="hold" nodeType="withEffect">
                                  <p:stCondLst>
                                    <p:cond delay="0"/>
                                  </p:stCondLst>
                                  <p:childTnLst>
                                    <p:anim calcmode="lin" valueType="num">
                                      <p:cBhvr>
                                        <p:cTn id="49" dur="3000"/>
                                        <p:tgtEl>
                                          <p:spTgt spid="8"/>
                                        </p:tgtEl>
                                        <p:attrNameLst>
                                          <p:attrName>ppt_x</p:attrName>
                                        </p:attrNameLst>
                                      </p:cBhvr>
                                      <p:tavLst>
                                        <p:tav tm="0">
                                          <p:val>
                                            <p:strVal val="ppt_x"/>
                                          </p:val>
                                        </p:tav>
                                        <p:tav tm="100000">
                                          <p:val>
                                            <p:strVal val="ppt_x-ppt_w/2"/>
                                          </p:val>
                                        </p:tav>
                                      </p:tavLst>
                                    </p:anim>
                                    <p:anim calcmode="lin" valueType="num">
                                      <p:cBhvr>
                                        <p:cTn id="50" dur="3000"/>
                                        <p:tgtEl>
                                          <p:spTgt spid="8"/>
                                        </p:tgtEl>
                                        <p:attrNameLst>
                                          <p:attrName>ppt_y</p:attrName>
                                        </p:attrNameLst>
                                      </p:cBhvr>
                                      <p:tavLst>
                                        <p:tav tm="0">
                                          <p:val>
                                            <p:strVal val="ppt_y"/>
                                          </p:val>
                                        </p:tav>
                                        <p:tav tm="100000">
                                          <p:val>
                                            <p:strVal val="ppt_y"/>
                                          </p:val>
                                        </p:tav>
                                      </p:tavLst>
                                    </p:anim>
                                    <p:anim calcmode="lin" valueType="num">
                                      <p:cBhvr>
                                        <p:cTn id="51" dur="3000"/>
                                        <p:tgtEl>
                                          <p:spTgt spid="8"/>
                                        </p:tgtEl>
                                        <p:attrNameLst>
                                          <p:attrName>ppt_w</p:attrName>
                                        </p:attrNameLst>
                                      </p:cBhvr>
                                      <p:tavLst>
                                        <p:tav tm="0">
                                          <p:val>
                                            <p:strVal val="ppt_w"/>
                                          </p:val>
                                        </p:tav>
                                        <p:tav tm="100000">
                                          <p:val>
                                            <p:fltVal val="0"/>
                                          </p:val>
                                        </p:tav>
                                      </p:tavLst>
                                    </p:anim>
                                    <p:anim calcmode="lin" valueType="num">
                                      <p:cBhvr>
                                        <p:cTn id="52" dur="3000"/>
                                        <p:tgtEl>
                                          <p:spTgt spid="8"/>
                                        </p:tgtEl>
                                        <p:attrNameLst>
                                          <p:attrName>ppt_h</p:attrName>
                                        </p:attrNameLst>
                                      </p:cBhvr>
                                      <p:tavLst>
                                        <p:tav tm="0">
                                          <p:val>
                                            <p:strVal val="ppt_h"/>
                                          </p:val>
                                        </p:tav>
                                        <p:tav tm="100000">
                                          <p:val>
                                            <p:strVal val="ppt_h"/>
                                          </p:val>
                                        </p:tav>
                                      </p:tavLst>
                                    </p:anim>
                                    <p:set>
                                      <p:cBhvr>
                                        <p:cTn id="53" dur="1" fill="hold">
                                          <p:stCondLst>
                                            <p:cond delay="2999"/>
                                          </p:stCondLst>
                                        </p:cTn>
                                        <p:tgtEl>
                                          <p:spTgt spid="8"/>
                                        </p:tgtEl>
                                        <p:attrNameLst>
                                          <p:attrName>style.visibility</p:attrName>
                                        </p:attrNameLst>
                                      </p:cBhvr>
                                      <p:to>
                                        <p:strVal val="hidden"/>
                                      </p:to>
                                    </p:set>
                                  </p:childTnLst>
                                </p:cTn>
                              </p:par>
                              <p:par>
                                <p:cTn id="54" presetID="17" presetClass="exit" presetSubtype="8" fill="hold" nodeType="withEffect">
                                  <p:stCondLst>
                                    <p:cond delay="0"/>
                                  </p:stCondLst>
                                  <p:childTnLst>
                                    <p:anim calcmode="lin" valueType="num">
                                      <p:cBhvr>
                                        <p:cTn id="55" dur="3000"/>
                                        <p:tgtEl>
                                          <p:spTgt spid="12"/>
                                        </p:tgtEl>
                                        <p:attrNameLst>
                                          <p:attrName>ppt_x</p:attrName>
                                        </p:attrNameLst>
                                      </p:cBhvr>
                                      <p:tavLst>
                                        <p:tav tm="0">
                                          <p:val>
                                            <p:strVal val="ppt_x"/>
                                          </p:val>
                                        </p:tav>
                                        <p:tav tm="100000">
                                          <p:val>
                                            <p:strVal val="ppt_x-ppt_w/2"/>
                                          </p:val>
                                        </p:tav>
                                      </p:tavLst>
                                    </p:anim>
                                    <p:anim calcmode="lin" valueType="num">
                                      <p:cBhvr>
                                        <p:cTn id="56" dur="3000"/>
                                        <p:tgtEl>
                                          <p:spTgt spid="12"/>
                                        </p:tgtEl>
                                        <p:attrNameLst>
                                          <p:attrName>ppt_y</p:attrName>
                                        </p:attrNameLst>
                                      </p:cBhvr>
                                      <p:tavLst>
                                        <p:tav tm="0">
                                          <p:val>
                                            <p:strVal val="ppt_y"/>
                                          </p:val>
                                        </p:tav>
                                        <p:tav tm="100000">
                                          <p:val>
                                            <p:strVal val="ppt_y"/>
                                          </p:val>
                                        </p:tav>
                                      </p:tavLst>
                                    </p:anim>
                                    <p:anim calcmode="lin" valueType="num">
                                      <p:cBhvr>
                                        <p:cTn id="57" dur="3000"/>
                                        <p:tgtEl>
                                          <p:spTgt spid="12"/>
                                        </p:tgtEl>
                                        <p:attrNameLst>
                                          <p:attrName>ppt_w</p:attrName>
                                        </p:attrNameLst>
                                      </p:cBhvr>
                                      <p:tavLst>
                                        <p:tav tm="0">
                                          <p:val>
                                            <p:strVal val="ppt_w"/>
                                          </p:val>
                                        </p:tav>
                                        <p:tav tm="100000">
                                          <p:val>
                                            <p:fltVal val="0"/>
                                          </p:val>
                                        </p:tav>
                                      </p:tavLst>
                                    </p:anim>
                                    <p:anim calcmode="lin" valueType="num">
                                      <p:cBhvr>
                                        <p:cTn id="58" dur="3000"/>
                                        <p:tgtEl>
                                          <p:spTgt spid="12"/>
                                        </p:tgtEl>
                                        <p:attrNameLst>
                                          <p:attrName>ppt_h</p:attrName>
                                        </p:attrNameLst>
                                      </p:cBhvr>
                                      <p:tavLst>
                                        <p:tav tm="0">
                                          <p:val>
                                            <p:strVal val="ppt_h"/>
                                          </p:val>
                                        </p:tav>
                                        <p:tav tm="100000">
                                          <p:val>
                                            <p:strVal val="ppt_h"/>
                                          </p:val>
                                        </p:tav>
                                      </p:tavLst>
                                    </p:anim>
                                    <p:set>
                                      <p:cBhvr>
                                        <p:cTn id="59" dur="1" fill="hold">
                                          <p:stCondLst>
                                            <p:cond delay="2999"/>
                                          </p:stCondLst>
                                        </p:cTn>
                                        <p:tgtEl>
                                          <p:spTgt spid="12"/>
                                        </p:tgtEl>
                                        <p:attrNameLst>
                                          <p:attrName>style.visibility</p:attrName>
                                        </p:attrNameLst>
                                      </p:cBhvr>
                                      <p:to>
                                        <p:strVal val="hidden"/>
                                      </p:to>
                                    </p:set>
                                  </p:childTnLst>
                                </p:cTn>
                              </p:par>
                              <p:par>
                                <p:cTn id="60" presetID="17" presetClass="exit" presetSubtype="1" fill="hold" nodeType="withEffect">
                                  <p:stCondLst>
                                    <p:cond delay="0"/>
                                  </p:stCondLst>
                                  <p:childTnLst>
                                    <p:anim calcmode="lin" valueType="num">
                                      <p:cBhvr>
                                        <p:cTn id="61" dur="3000"/>
                                        <p:tgtEl>
                                          <p:spTgt spid="6"/>
                                        </p:tgtEl>
                                        <p:attrNameLst>
                                          <p:attrName>ppt_x</p:attrName>
                                        </p:attrNameLst>
                                      </p:cBhvr>
                                      <p:tavLst>
                                        <p:tav tm="0">
                                          <p:val>
                                            <p:strVal val="ppt_x"/>
                                          </p:val>
                                        </p:tav>
                                        <p:tav tm="100000">
                                          <p:val>
                                            <p:strVal val="ppt_x"/>
                                          </p:val>
                                        </p:tav>
                                      </p:tavLst>
                                    </p:anim>
                                    <p:anim calcmode="lin" valueType="num">
                                      <p:cBhvr>
                                        <p:cTn id="62" dur="3000"/>
                                        <p:tgtEl>
                                          <p:spTgt spid="6"/>
                                        </p:tgtEl>
                                        <p:attrNameLst>
                                          <p:attrName>ppt_y</p:attrName>
                                        </p:attrNameLst>
                                      </p:cBhvr>
                                      <p:tavLst>
                                        <p:tav tm="0">
                                          <p:val>
                                            <p:strVal val="ppt_y"/>
                                          </p:val>
                                        </p:tav>
                                        <p:tav tm="100000">
                                          <p:val>
                                            <p:strVal val="ppt_y-ppt_h/2"/>
                                          </p:val>
                                        </p:tav>
                                      </p:tavLst>
                                    </p:anim>
                                    <p:anim calcmode="lin" valueType="num">
                                      <p:cBhvr>
                                        <p:cTn id="63" dur="3000"/>
                                        <p:tgtEl>
                                          <p:spTgt spid="6"/>
                                        </p:tgtEl>
                                        <p:attrNameLst>
                                          <p:attrName>ppt_w</p:attrName>
                                        </p:attrNameLst>
                                      </p:cBhvr>
                                      <p:tavLst>
                                        <p:tav tm="0">
                                          <p:val>
                                            <p:strVal val="ppt_w"/>
                                          </p:val>
                                        </p:tav>
                                        <p:tav tm="100000">
                                          <p:val>
                                            <p:strVal val="ppt_w"/>
                                          </p:val>
                                        </p:tav>
                                      </p:tavLst>
                                    </p:anim>
                                    <p:anim calcmode="lin" valueType="num">
                                      <p:cBhvr>
                                        <p:cTn id="64" dur="3000"/>
                                        <p:tgtEl>
                                          <p:spTgt spid="6"/>
                                        </p:tgtEl>
                                        <p:attrNameLst>
                                          <p:attrName>ppt_h</p:attrName>
                                        </p:attrNameLst>
                                      </p:cBhvr>
                                      <p:tavLst>
                                        <p:tav tm="0">
                                          <p:val>
                                            <p:strVal val="ppt_h"/>
                                          </p:val>
                                        </p:tav>
                                        <p:tav tm="100000">
                                          <p:val>
                                            <p:fltVal val="0"/>
                                          </p:val>
                                        </p:tav>
                                      </p:tavLst>
                                    </p:anim>
                                    <p:set>
                                      <p:cBhvr>
                                        <p:cTn id="65" dur="1" fill="hold">
                                          <p:stCondLst>
                                            <p:cond delay="2999"/>
                                          </p:stCondLst>
                                        </p:cTn>
                                        <p:tgtEl>
                                          <p:spTgt spid="6"/>
                                        </p:tgtEl>
                                        <p:attrNameLst>
                                          <p:attrName>style.visibility</p:attrName>
                                        </p:attrNameLst>
                                      </p:cBhvr>
                                      <p:to>
                                        <p:strVal val="hidden"/>
                                      </p:to>
                                    </p:set>
                                  </p:childTnLst>
                                </p:cTn>
                              </p:par>
                              <p:par>
                                <p:cTn id="66" presetID="17" presetClass="exit" presetSubtype="1" fill="hold" nodeType="withEffect">
                                  <p:stCondLst>
                                    <p:cond delay="0"/>
                                  </p:stCondLst>
                                  <p:childTnLst>
                                    <p:anim calcmode="lin" valueType="num">
                                      <p:cBhvr>
                                        <p:cTn id="67" dur="3000"/>
                                        <p:tgtEl>
                                          <p:spTgt spid="9"/>
                                        </p:tgtEl>
                                        <p:attrNameLst>
                                          <p:attrName>ppt_x</p:attrName>
                                        </p:attrNameLst>
                                      </p:cBhvr>
                                      <p:tavLst>
                                        <p:tav tm="0">
                                          <p:val>
                                            <p:strVal val="ppt_x"/>
                                          </p:val>
                                        </p:tav>
                                        <p:tav tm="100000">
                                          <p:val>
                                            <p:strVal val="ppt_x"/>
                                          </p:val>
                                        </p:tav>
                                      </p:tavLst>
                                    </p:anim>
                                    <p:anim calcmode="lin" valueType="num">
                                      <p:cBhvr>
                                        <p:cTn id="68" dur="3000"/>
                                        <p:tgtEl>
                                          <p:spTgt spid="9"/>
                                        </p:tgtEl>
                                        <p:attrNameLst>
                                          <p:attrName>ppt_y</p:attrName>
                                        </p:attrNameLst>
                                      </p:cBhvr>
                                      <p:tavLst>
                                        <p:tav tm="0">
                                          <p:val>
                                            <p:strVal val="ppt_y"/>
                                          </p:val>
                                        </p:tav>
                                        <p:tav tm="100000">
                                          <p:val>
                                            <p:strVal val="ppt_y-ppt_h/2"/>
                                          </p:val>
                                        </p:tav>
                                      </p:tavLst>
                                    </p:anim>
                                    <p:anim calcmode="lin" valueType="num">
                                      <p:cBhvr>
                                        <p:cTn id="69" dur="3000"/>
                                        <p:tgtEl>
                                          <p:spTgt spid="9"/>
                                        </p:tgtEl>
                                        <p:attrNameLst>
                                          <p:attrName>ppt_w</p:attrName>
                                        </p:attrNameLst>
                                      </p:cBhvr>
                                      <p:tavLst>
                                        <p:tav tm="0">
                                          <p:val>
                                            <p:strVal val="ppt_w"/>
                                          </p:val>
                                        </p:tav>
                                        <p:tav tm="100000">
                                          <p:val>
                                            <p:strVal val="ppt_w"/>
                                          </p:val>
                                        </p:tav>
                                      </p:tavLst>
                                    </p:anim>
                                    <p:anim calcmode="lin" valueType="num">
                                      <p:cBhvr>
                                        <p:cTn id="70" dur="3000"/>
                                        <p:tgtEl>
                                          <p:spTgt spid="9"/>
                                        </p:tgtEl>
                                        <p:attrNameLst>
                                          <p:attrName>ppt_h</p:attrName>
                                        </p:attrNameLst>
                                      </p:cBhvr>
                                      <p:tavLst>
                                        <p:tav tm="0">
                                          <p:val>
                                            <p:strVal val="ppt_h"/>
                                          </p:val>
                                        </p:tav>
                                        <p:tav tm="100000">
                                          <p:val>
                                            <p:fltVal val="0"/>
                                          </p:val>
                                        </p:tav>
                                      </p:tavLst>
                                    </p:anim>
                                    <p:set>
                                      <p:cBhvr>
                                        <p:cTn id="71" dur="1" fill="hold">
                                          <p:stCondLst>
                                            <p:cond delay="2999"/>
                                          </p:stCondLst>
                                        </p:cTn>
                                        <p:tgtEl>
                                          <p:spTgt spid="9"/>
                                        </p:tgtEl>
                                        <p:attrNameLst>
                                          <p:attrName>style.visibility</p:attrName>
                                        </p:attrNameLst>
                                      </p:cBhvr>
                                      <p:to>
                                        <p:strVal val="hidden"/>
                                      </p:to>
                                    </p:set>
                                  </p:childTnLst>
                                </p:cTn>
                              </p:par>
                              <p:par>
                                <p:cTn id="72" presetID="17" presetClass="exit" presetSubtype="1" fill="hold" nodeType="withEffect">
                                  <p:stCondLst>
                                    <p:cond delay="0"/>
                                  </p:stCondLst>
                                  <p:childTnLst>
                                    <p:anim calcmode="lin" valueType="num">
                                      <p:cBhvr>
                                        <p:cTn id="73" dur="3000"/>
                                        <p:tgtEl>
                                          <p:spTgt spid="13"/>
                                        </p:tgtEl>
                                        <p:attrNameLst>
                                          <p:attrName>ppt_x</p:attrName>
                                        </p:attrNameLst>
                                      </p:cBhvr>
                                      <p:tavLst>
                                        <p:tav tm="0">
                                          <p:val>
                                            <p:strVal val="ppt_x"/>
                                          </p:val>
                                        </p:tav>
                                        <p:tav tm="100000">
                                          <p:val>
                                            <p:strVal val="ppt_x"/>
                                          </p:val>
                                        </p:tav>
                                      </p:tavLst>
                                    </p:anim>
                                    <p:anim calcmode="lin" valueType="num">
                                      <p:cBhvr>
                                        <p:cTn id="74" dur="3000"/>
                                        <p:tgtEl>
                                          <p:spTgt spid="13"/>
                                        </p:tgtEl>
                                        <p:attrNameLst>
                                          <p:attrName>ppt_y</p:attrName>
                                        </p:attrNameLst>
                                      </p:cBhvr>
                                      <p:tavLst>
                                        <p:tav tm="0">
                                          <p:val>
                                            <p:strVal val="ppt_y"/>
                                          </p:val>
                                        </p:tav>
                                        <p:tav tm="100000">
                                          <p:val>
                                            <p:strVal val="ppt_y-ppt_h/2"/>
                                          </p:val>
                                        </p:tav>
                                      </p:tavLst>
                                    </p:anim>
                                    <p:anim calcmode="lin" valueType="num">
                                      <p:cBhvr>
                                        <p:cTn id="75" dur="3000"/>
                                        <p:tgtEl>
                                          <p:spTgt spid="13"/>
                                        </p:tgtEl>
                                        <p:attrNameLst>
                                          <p:attrName>ppt_w</p:attrName>
                                        </p:attrNameLst>
                                      </p:cBhvr>
                                      <p:tavLst>
                                        <p:tav tm="0">
                                          <p:val>
                                            <p:strVal val="ppt_w"/>
                                          </p:val>
                                        </p:tav>
                                        <p:tav tm="100000">
                                          <p:val>
                                            <p:strVal val="ppt_w"/>
                                          </p:val>
                                        </p:tav>
                                      </p:tavLst>
                                    </p:anim>
                                    <p:anim calcmode="lin" valueType="num">
                                      <p:cBhvr>
                                        <p:cTn id="76" dur="3000"/>
                                        <p:tgtEl>
                                          <p:spTgt spid="13"/>
                                        </p:tgtEl>
                                        <p:attrNameLst>
                                          <p:attrName>ppt_h</p:attrName>
                                        </p:attrNameLst>
                                      </p:cBhvr>
                                      <p:tavLst>
                                        <p:tav tm="0">
                                          <p:val>
                                            <p:strVal val="ppt_h"/>
                                          </p:val>
                                        </p:tav>
                                        <p:tav tm="100000">
                                          <p:val>
                                            <p:fltVal val="0"/>
                                          </p:val>
                                        </p:tav>
                                      </p:tavLst>
                                    </p:anim>
                                    <p:set>
                                      <p:cBhvr>
                                        <p:cTn id="77" dur="1" fill="hold">
                                          <p:stCondLst>
                                            <p:cond delay="2999"/>
                                          </p:stCondLst>
                                        </p:cTn>
                                        <p:tgtEl>
                                          <p:spTgt spid="13"/>
                                        </p:tgtEl>
                                        <p:attrNameLst>
                                          <p:attrName>style.visibility</p:attrName>
                                        </p:attrNameLst>
                                      </p:cBhvr>
                                      <p:to>
                                        <p:strVal val="hidden"/>
                                      </p:to>
                                    </p:set>
                                  </p:childTnLst>
                                </p:cTn>
                              </p:par>
                              <p:par>
                                <p:cTn id="78" presetID="17" presetClass="exit" presetSubtype="2" fill="hold" nodeType="withEffect">
                                  <p:stCondLst>
                                    <p:cond delay="0"/>
                                  </p:stCondLst>
                                  <p:childTnLst>
                                    <p:anim calcmode="lin" valueType="num">
                                      <p:cBhvr>
                                        <p:cTn id="79" dur="3000"/>
                                        <p:tgtEl>
                                          <p:spTgt spid="5"/>
                                        </p:tgtEl>
                                        <p:attrNameLst>
                                          <p:attrName>ppt_x</p:attrName>
                                        </p:attrNameLst>
                                      </p:cBhvr>
                                      <p:tavLst>
                                        <p:tav tm="0">
                                          <p:val>
                                            <p:strVal val="ppt_x"/>
                                          </p:val>
                                        </p:tav>
                                        <p:tav tm="100000">
                                          <p:val>
                                            <p:strVal val="ppt_x+ppt_w/2"/>
                                          </p:val>
                                        </p:tav>
                                      </p:tavLst>
                                    </p:anim>
                                    <p:anim calcmode="lin" valueType="num">
                                      <p:cBhvr>
                                        <p:cTn id="80" dur="3000"/>
                                        <p:tgtEl>
                                          <p:spTgt spid="5"/>
                                        </p:tgtEl>
                                        <p:attrNameLst>
                                          <p:attrName>ppt_y</p:attrName>
                                        </p:attrNameLst>
                                      </p:cBhvr>
                                      <p:tavLst>
                                        <p:tav tm="0">
                                          <p:val>
                                            <p:strVal val="ppt_y"/>
                                          </p:val>
                                        </p:tav>
                                        <p:tav tm="100000">
                                          <p:val>
                                            <p:strVal val="ppt_y"/>
                                          </p:val>
                                        </p:tav>
                                      </p:tavLst>
                                    </p:anim>
                                    <p:anim calcmode="lin" valueType="num">
                                      <p:cBhvr>
                                        <p:cTn id="81" dur="3000"/>
                                        <p:tgtEl>
                                          <p:spTgt spid="5"/>
                                        </p:tgtEl>
                                        <p:attrNameLst>
                                          <p:attrName>ppt_w</p:attrName>
                                        </p:attrNameLst>
                                      </p:cBhvr>
                                      <p:tavLst>
                                        <p:tav tm="0">
                                          <p:val>
                                            <p:strVal val="ppt_w"/>
                                          </p:val>
                                        </p:tav>
                                        <p:tav tm="100000">
                                          <p:val>
                                            <p:fltVal val="0"/>
                                          </p:val>
                                        </p:tav>
                                      </p:tavLst>
                                    </p:anim>
                                    <p:anim calcmode="lin" valueType="num">
                                      <p:cBhvr>
                                        <p:cTn id="82" dur="3000"/>
                                        <p:tgtEl>
                                          <p:spTgt spid="5"/>
                                        </p:tgtEl>
                                        <p:attrNameLst>
                                          <p:attrName>ppt_h</p:attrName>
                                        </p:attrNameLst>
                                      </p:cBhvr>
                                      <p:tavLst>
                                        <p:tav tm="0">
                                          <p:val>
                                            <p:strVal val="ppt_h"/>
                                          </p:val>
                                        </p:tav>
                                        <p:tav tm="100000">
                                          <p:val>
                                            <p:strVal val="ppt_h"/>
                                          </p:val>
                                        </p:tav>
                                      </p:tavLst>
                                    </p:anim>
                                    <p:set>
                                      <p:cBhvr>
                                        <p:cTn id="83" dur="1" fill="hold">
                                          <p:stCondLst>
                                            <p:cond delay="2999"/>
                                          </p:stCondLst>
                                        </p:cTn>
                                        <p:tgtEl>
                                          <p:spTgt spid="5"/>
                                        </p:tgtEl>
                                        <p:attrNameLst>
                                          <p:attrName>style.visibility</p:attrName>
                                        </p:attrNameLst>
                                      </p:cBhvr>
                                      <p:to>
                                        <p:strVal val="hidden"/>
                                      </p:to>
                                    </p:set>
                                  </p:childTnLst>
                                </p:cTn>
                              </p:par>
                              <p:par>
                                <p:cTn id="84" presetID="17" presetClass="exit" presetSubtype="2" fill="hold" nodeType="withEffect">
                                  <p:stCondLst>
                                    <p:cond delay="0"/>
                                  </p:stCondLst>
                                  <p:childTnLst>
                                    <p:anim calcmode="lin" valueType="num">
                                      <p:cBhvr>
                                        <p:cTn id="85" dur="3000"/>
                                        <p:tgtEl>
                                          <p:spTgt spid="10"/>
                                        </p:tgtEl>
                                        <p:attrNameLst>
                                          <p:attrName>ppt_x</p:attrName>
                                        </p:attrNameLst>
                                      </p:cBhvr>
                                      <p:tavLst>
                                        <p:tav tm="0">
                                          <p:val>
                                            <p:strVal val="ppt_x"/>
                                          </p:val>
                                        </p:tav>
                                        <p:tav tm="100000">
                                          <p:val>
                                            <p:strVal val="ppt_x+ppt_w/2"/>
                                          </p:val>
                                        </p:tav>
                                      </p:tavLst>
                                    </p:anim>
                                    <p:anim calcmode="lin" valueType="num">
                                      <p:cBhvr>
                                        <p:cTn id="86" dur="3000"/>
                                        <p:tgtEl>
                                          <p:spTgt spid="10"/>
                                        </p:tgtEl>
                                        <p:attrNameLst>
                                          <p:attrName>ppt_y</p:attrName>
                                        </p:attrNameLst>
                                      </p:cBhvr>
                                      <p:tavLst>
                                        <p:tav tm="0">
                                          <p:val>
                                            <p:strVal val="ppt_y"/>
                                          </p:val>
                                        </p:tav>
                                        <p:tav tm="100000">
                                          <p:val>
                                            <p:strVal val="ppt_y"/>
                                          </p:val>
                                        </p:tav>
                                      </p:tavLst>
                                    </p:anim>
                                    <p:anim calcmode="lin" valueType="num">
                                      <p:cBhvr>
                                        <p:cTn id="87" dur="3000"/>
                                        <p:tgtEl>
                                          <p:spTgt spid="10"/>
                                        </p:tgtEl>
                                        <p:attrNameLst>
                                          <p:attrName>ppt_w</p:attrName>
                                        </p:attrNameLst>
                                      </p:cBhvr>
                                      <p:tavLst>
                                        <p:tav tm="0">
                                          <p:val>
                                            <p:strVal val="ppt_w"/>
                                          </p:val>
                                        </p:tav>
                                        <p:tav tm="100000">
                                          <p:val>
                                            <p:fltVal val="0"/>
                                          </p:val>
                                        </p:tav>
                                      </p:tavLst>
                                    </p:anim>
                                    <p:anim calcmode="lin" valueType="num">
                                      <p:cBhvr>
                                        <p:cTn id="88" dur="3000"/>
                                        <p:tgtEl>
                                          <p:spTgt spid="10"/>
                                        </p:tgtEl>
                                        <p:attrNameLst>
                                          <p:attrName>ppt_h</p:attrName>
                                        </p:attrNameLst>
                                      </p:cBhvr>
                                      <p:tavLst>
                                        <p:tav tm="0">
                                          <p:val>
                                            <p:strVal val="ppt_h"/>
                                          </p:val>
                                        </p:tav>
                                        <p:tav tm="100000">
                                          <p:val>
                                            <p:strVal val="ppt_h"/>
                                          </p:val>
                                        </p:tav>
                                      </p:tavLst>
                                    </p:anim>
                                    <p:set>
                                      <p:cBhvr>
                                        <p:cTn id="89" dur="1" fill="hold">
                                          <p:stCondLst>
                                            <p:cond delay="2999"/>
                                          </p:stCondLst>
                                        </p:cTn>
                                        <p:tgtEl>
                                          <p:spTgt spid="10"/>
                                        </p:tgtEl>
                                        <p:attrNameLst>
                                          <p:attrName>style.visibility</p:attrName>
                                        </p:attrNameLst>
                                      </p:cBhvr>
                                      <p:to>
                                        <p:strVal val="hidden"/>
                                      </p:to>
                                    </p:set>
                                  </p:childTnLst>
                                </p:cTn>
                              </p:par>
                              <p:par>
                                <p:cTn id="90" presetID="17" presetClass="exit" presetSubtype="2" fill="hold" nodeType="withEffect">
                                  <p:stCondLst>
                                    <p:cond delay="0"/>
                                  </p:stCondLst>
                                  <p:childTnLst>
                                    <p:anim calcmode="lin" valueType="num">
                                      <p:cBhvr>
                                        <p:cTn id="91" dur="3000"/>
                                        <p:tgtEl>
                                          <p:spTgt spid="14"/>
                                        </p:tgtEl>
                                        <p:attrNameLst>
                                          <p:attrName>ppt_x</p:attrName>
                                        </p:attrNameLst>
                                      </p:cBhvr>
                                      <p:tavLst>
                                        <p:tav tm="0">
                                          <p:val>
                                            <p:strVal val="ppt_x"/>
                                          </p:val>
                                        </p:tav>
                                        <p:tav tm="100000">
                                          <p:val>
                                            <p:strVal val="ppt_x+ppt_w/2"/>
                                          </p:val>
                                        </p:tav>
                                      </p:tavLst>
                                    </p:anim>
                                    <p:anim calcmode="lin" valueType="num">
                                      <p:cBhvr>
                                        <p:cTn id="92" dur="3000"/>
                                        <p:tgtEl>
                                          <p:spTgt spid="14"/>
                                        </p:tgtEl>
                                        <p:attrNameLst>
                                          <p:attrName>ppt_y</p:attrName>
                                        </p:attrNameLst>
                                      </p:cBhvr>
                                      <p:tavLst>
                                        <p:tav tm="0">
                                          <p:val>
                                            <p:strVal val="ppt_y"/>
                                          </p:val>
                                        </p:tav>
                                        <p:tav tm="100000">
                                          <p:val>
                                            <p:strVal val="ppt_y"/>
                                          </p:val>
                                        </p:tav>
                                      </p:tavLst>
                                    </p:anim>
                                    <p:anim calcmode="lin" valueType="num">
                                      <p:cBhvr>
                                        <p:cTn id="93" dur="3000"/>
                                        <p:tgtEl>
                                          <p:spTgt spid="14"/>
                                        </p:tgtEl>
                                        <p:attrNameLst>
                                          <p:attrName>ppt_w</p:attrName>
                                        </p:attrNameLst>
                                      </p:cBhvr>
                                      <p:tavLst>
                                        <p:tav tm="0">
                                          <p:val>
                                            <p:strVal val="ppt_w"/>
                                          </p:val>
                                        </p:tav>
                                        <p:tav tm="100000">
                                          <p:val>
                                            <p:fltVal val="0"/>
                                          </p:val>
                                        </p:tav>
                                      </p:tavLst>
                                    </p:anim>
                                    <p:anim calcmode="lin" valueType="num">
                                      <p:cBhvr>
                                        <p:cTn id="94" dur="3000"/>
                                        <p:tgtEl>
                                          <p:spTgt spid="14"/>
                                        </p:tgtEl>
                                        <p:attrNameLst>
                                          <p:attrName>ppt_h</p:attrName>
                                        </p:attrNameLst>
                                      </p:cBhvr>
                                      <p:tavLst>
                                        <p:tav tm="0">
                                          <p:val>
                                            <p:strVal val="ppt_h"/>
                                          </p:val>
                                        </p:tav>
                                        <p:tav tm="100000">
                                          <p:val>
                                            <p:strVal val="ppt_h"/>
                                          </p:val>
                                        </p:tav>
                                      </p:tavLst>
                                    </p:anim>
                                    <p:set>
                                      <p:cBhvr>
                                        <p:cTn id="95" dur="1" fill="hold">
                                          <p:stCondLst>
                                            <p:cond delay="2999"/>
                                          </p:stCondLst>
                                        </p:cTn>
                                        <p:tgtEl>
                                          <p:spTgt spid="14"/>
                                        </p:tgtEl>
                                        <p:attrNameLst>
                                          <p:attrName>style.visibility</p:attrName>
                                        </p:attrNameLst>
                                      </p:cBhvr>
                                      <p:to>
                                        <p:strVal val="hidden"/>
                                      </p:to>
                                    </p:set>
                                  </p:childTnLst>
                                </p:cTn>
                              </p:par>
                              <p:par>
                                <p:cTn id="96" presetID="17" presetClass="exit" presetSubtype="4" fill="hold" nodeType="withEffect">
                                  <p:stCondLst>
                                    <p:cond delay="0"/>
                                  </p:stCondLst>
                                  <p:childTnLst>
                                    <p:anim calcmode="lin" valueType="num">
                                      <p:cBhvr>
                                        <p:cTn id="97" dur="3000"/>
                                        <p:tgtEl>
                                          <p:spTgt spid="7"/>
                                        </p:tgtEl>
                                        <p:attrNameLst>
                                          <p:attrName>ppt_x</p:attrName>
                                        </p:attrNameLst>
                                      </p:cBhvr>
                                      <p:tavLst>
                                        <p:tav tm="0">
                                          <p:val>
                                            <p:strVal val="ppt_x"/>
                                          </p:val>
                                        </p:tav>
                                        <p:tav tm="100000">
                                          <p:val>
                                            <p:strVal val="ppt_x"/>
                                          </p:val>
                                        </p:tav>
                                      </p:tavLst>
                                    </p:anim>
                                    <p:anim calcmode="lin" valueType="num">
                                      <p:cBhvr>
                                        <p:cTn id="98" dur="3000"/>
                                        <p:tgtEl>
                                          <p:spTgt spid="7"/>
                                        </p:tgtEl>
                                        <p:attrNameLst>
                                          <p:attrName>ppt_y</p:attrName>
                                        </p:attrNameLst>
                                      </p:cBhvr>
                                      <p:tavLst>
                                        <p:tav tm="0">
                                          <p:val>
                                            <p:strVal val="ppt_y"/>
                                          </p:val>
                                        </p:tav>
                                        <p:tav tm="100000">
                                          <p:val>
                                            <p:strVal val="ppt_y+ppt_h/2"/>
                                          </p:val>
                                        </p:tav>
                                      </p:tavLst>
                                    </p:anim>
                                    <p:anim calcmode="lin" valueType="num">
                                      <p:cBhvr>
                                        <p:cTn id="99" dur="3000"/>
                                        <p:tgtEl>
                                          <p:spTgt spid="7"/>
                                        </p:tgtEl>
                                        <p:attrNameLst>
                                          <p:attrName>ppt_w</p:attrName>
                                        </p:attrNameLst>
                                      </p:cBhvr>
                                      <p:tavLst>
                                        <p:tav tm="0">
                                          <p:val>
                                            <p:strVal val="ppt_w"/>
                                          </p:val>
                                        </p:tav>
                                        <p:tav tm="100000">
                                          <p:val>
                                            <p:strVal val="ppt_w"/>
                                          </p:val>
                                        </p:tav>
                                      </p:tavLst>
                                    </p:anim>
                                    <p:anim calcmode="lin" valueType="num">
                                      <p:cBhvr>
                                        <p:cTn id="100" dur="3000"/>
                                        <p:tgtEl>
                                          <p:spTgt spid="7"/>
                                        </p:tgtEl>
                                        <p:attrNameLst>
                                          <p:attrName>ppt_h</p:attrName>
                                        </p:attrNameLst>
                                      </p:cBhvr>
                                      <p:tavLst>
                                        <p:tav tm="0">
                                          <p:val>
                                            <p:strVal val="ppt_h"/>
                                          </p:val>
                                        </p:tav>
                                        <p:tav tm="100000">
                                          <p:val>
                                            <p:fltVal val="0"/>
                                          </p:val>
                                        </p:tav>
                                      </p:tavLst>
                                    </p:anim>
                                    <p:set>
                                      <p:cBhvr>
                                        <p:cTn id="101" dur="1" fill="hold">
                                          <p:stCondLst>
                                            <p:cond delay="2999"/>
                                          </p:stCondLst>
                                        </p:cTn>
                                        <p:tgtEl>
                                          <p:spTgt spid="7"/>
                                        </p:tgtEl>
                                        <p:attrNameLst>
                                          <p:attrName>style.visibility</p:attrName>
                                        </p:attrNameLst>
                                      </p:cBhvr>
                                      <p:to>
                                        <p:strVal val="hidden"/>
                                      </p:to>
                                    </p:set>
                                  </p:childTnLst>
                                </p:cTn>
                              </p:par>
                              <p:par>
                                <p:cTn id="102" presetID="17" presetClass="exit" presetSubtype="4" fill="hold" nodeType="withEffect">
                                  <p:stCondLst>
                                    <p:cond delay="0"/>
                                  </p:stCondLst>
                                  <p:childTnLst>
                                    <p:anim calcmode="lin" valueType="num">
                                      <p:cBhvr>
                                        <p:cTn id="103" dur="3000"/>
                                        <p:tgtEl>
                                          <p:spTgt spid="11"/>
                                        </p:tgtEl>
                                        <p:attrNameLst>
                                          <p:attrName>ppt_x</p:attrName>
                                        </p:attrNameLst>
                                      </p:cBhvr>
                                      <p:tavLst>
                                        <p:tav tm="0">
                                          <p:val>
                                            <p:strVal val="ppt_x"/>
                                          </p:val>
                                        </p:tav>
                                        <p:tav tm="100000">
                                          <p:val>
                                            <p:strVal val="ppt_x"/>
                                          </p:val>
                                        </p:tav>
                                      </p:tavLst>
                                    </p:anim>
                                    <p:anim calcmode="lin" valueType="num">
                                      <p:cBhvr>
                                        <p:cTn id="104" dur="3000"/>
                                        <p:tgtEl>
                                          <p:spTgt spid="11"/>
                                        </p:tgtEl>
                                        <p:attrNameLst>
                                          <p:attrName>ppt_y</p:attrName>
                                        </p:attrNameLst>
                                      </p:cBhvr>
                                      <p:tavLst>
                                        <p:tav tm="0">
                                          <p:val>
                                            <p:strVal val="ppt_y"/>
                                          </p:val>
                                        </p:tav>
                                        <p:tav tm="100000">
                                          <p:val>
                                            <p:strVal val="ppt_y+ppt_h/2"/>
                                          </p:val>
                                        </p:tav>
                                      </p:tavLst>
                                    </p:anim>
                                    <p:anim calcmode="lin" valueType="num">
                                      <p:cBhvr>
                                        <p:cTn id="105" dur="3000"/>
                                        <p:tgtEl>
                                          <p:spTgt spid="11"/>
                                        </p:tgtEl>
                                        <p:attrNameLst>
                                          <p:attrName>ppt_w</p:attrName>
                                        </p:attrNameLst>
                                      </p:cBhvr>
                                      <p:tavLst>
                                        <p:tav tm="0">
                                          <p:val>
                                            <p:strVal val="ppt_w"/>
                                          </p:val>
                                        </p:tav>
                                        <p:tav tm="100000">
                                          <p:val>
                                            <p:strVal val="ppt_w"/>
                                          </p:val>
                                        </p:tav>
                                      </p:tavLst>
                                    </p:anim>
                                    <p:anim calcmode="lin" valueType="num">
                                      <p:cBhvr>
                                        <p:cTn id="106" dur="3000"/>
                                        <p:tgtEl>
                                          <p:spTgt spid="11"/>
                                        </p:tgtEl>
                                        <p:attrNameLst>
                                          <p:attrName>ppt_h</p:attrName>
                                        </p:attrNameLst>
                                      </p:cBhvr>
                                      <p:tavLst>
                                        <p:tav tm="0">
                                          <p:val>
                                            <p:strVal val="ppt_h"/>
                                          </p:val>
                                        </p:tav>
                                        <p:tav tm="100000">
                                          <p:val>
                                            <p:fltVal val="0"/>
                                          </p:val>
                                        </p:tav>
                                      </p:tavLst>
                                    </p:anim>
                                    <p:set>
                                      <p:cBhvr>
                                        <p:cTn id="107" dur="1" fill="hold">
                                          <p:stCondLst>
                                            <p:cond delay="2999"/>
                                          </p:stCondLst>
                                        </p:cTn>
                                        <p:tgtEl>
                                          <p:spTgt spid="11"/>
                                        </p:tgtEl>
                                        <p:attrNameLst>
                                          <p:attrName>style.visibility</p:attrName>
                                        </p:attrNameLst>
                                      </p:cBhvr>
                                      <p:to>
                                        <p:strVal val="hidden"/>
                                      </p:to>
                                    </p:set>
                                  </p:childTnLst>
                                </p:cTn>
                              </p:par>
                              <p:par>
                                <p:cTn id="108" presetID="17" presetClass="exit" presetSubtype="4" fill="hold" nodeType="withEffect">
                                  <p:stCondLst>
                                    <p:cond delay="0"/>
                                  </p:stCondLst>
                                  <p:childTnLst>
                                    <p:anim calcmode="lin" valueType="num">
                                      <p:cBhvr>
                                        <p:cTn id="109" dur="3000"/>
                                        <p:tgtEl>
                                          <p:spTgt spid="15"/>
                                        </p:tgtEl>
                                        <p:attrNameLst>
                                          <p:attrName>ppt_x</p:attrName>
                                        </p:attrNameLst>
                                      </p:cBhvr>
                                      <p:tavLst>
                                        <p:tav tm="0">
                                          <p:val>
                                            <p:strVal val="ppt_x"/>
                                          </p:val>
                                        </p:tav>
                                        <p:tav tm="100000">
                                          <p:val>
                                            <p:strVal val="ppt_x"/>
                                          </p:val>
                                        </p:tav>
                                      </p:tavLst>
                                    </p:anim>
                                    <p:anim calcmode="lin" valueType="num">
                                      <p:cBhvr>
                                        <p:cTn id="110" dur="3000"/>
                                        <p:tgtEl>
                                          <p:spTgt spid="15"/>
                                        </p:tgtEl>
                                        <p:attrNameLst>
                                          <p:attrName>ppt_y</p:attrName>
                                        </p:attrNameLst>
                                      </p:cBhvr>
                                      <p:tavLst>
                                        <p:tav tm="0">
                                          <p:val>
                                            <p:strVal val="ppt_y"/>
                                          </p:val>
                                        </p:tav>
                                        <p:tav tm="100000">
                                          <p:val>
                                            <p:strVal val="ppt_y+ppt_h/2"/>
                                          </p:val>
                                        </p:tav>
                                      </p:tavLst>
                                    </p:anim>
                                    <p:anim calcmode="lin" valueType="num">
                                      <p:cBhvr>
                                        <p:cTn id="111" dur="3000"/>
                                        <p:tgtEl>
                                          <p:spTgt spid="15"/>
                                        </p:tgtEl>
                                        <p:attrNameLst>
                                          <p:attrName>ppt_w</p:attrName>
                                        </p:attrNameLst>
                                      </p:cBhvr>
                                      <p:tavLst>
                                        <p:tav tm="0">
                                          <p:val>
                                            <p:strVal val="ppt_w"/>
                                          </p:val>
                                        </p:tav>
                                        <p:tav tm="100000">
                                          <p:val>
                                            <p:strVal val="ppt_w"/>
                                          </p:val>
                                        </p:tav>
                                      </p:tavLst>
                                    </p:anim>
                                    <p:anim calcmode="lin" valueType="num">
                                      <p:cBhvr>
                                        <p:cTn id="112" dur="3000"/>
                                        <p:tgtEl>
                                          <p:spTgt spid="15"/>
                                        </p:tgtEl>
                                        <p:attrNameLst>
                                          <p:attrName>ppt_h</p:attrName>
                                        </p:attrNameLst>
                                      </p:cBhvr>
                                      <p:tavLst>
                                        <p:tav tm="0">
                                          <p:val>
                                            <p:strVal val="ppt_h"/>
                                          </p:val>
                                        </p:tav>
                                        <p:tav tm="100000">
                                          <p:val>
                                            <p:fltVal val="0"/>
                                          </p:val>
                                        </p:tav>
                                      </p:tavLst>
                                    </p:anim>
                                    <p:set>
                                      <p:cBhvr>
                                        <p:cTn id="113" dur="1" fill="hold">
                                          <p:stCondLst>
                                            <p:cond delay="2999"/>
                                          </p:stCondLst>
                                        </p:cTn>
                                        <p:tgtEl>
                                          <p:spTgt spid="15"/>
                                        </p:tgtEl>
                                        <p:attrNameLst>
                                          <p:attrName>style.visibility</p:attrName>
                                        </p:attrNameLst>
                                      </p:cBhvr>
                                      <p:to>
                                        <p:strVal val="hidden"/>
                                      </p:to>
                                    </p:set>
                                  </p:childTnLst>
                                </p:cTn>
                              </p:par>
                              <p:par>
                                <p:cTn id="114" presetID="16" presetClass="exit" presetSubtype="37" fill="hold" nodeType="withEffect">
                                  <p:stCondLst>
                                    <p:cond delay="0"/>
                                  </p:stCondLst>
                                  <p:childTnLst>
                                    <p:animEffect transition="out" filter="barn(outVertical)">
                                      <p:cBhvr>
                                        <p:cTn id="115" dur="3000"/>
                                        <p:tgtEl>
                                          <p:spTgt spid="6"/>
                                        </p:tgtEl>
                                      </p:cBhvr>
                                    </p:animEffect>
                                    <p:set>
                                      <p:cBhvr>
                                        <p:cTn id="116" dur="1" fill="hold">
                                          <p:stCondLst>
                                            <p:cond delay="2999"/>
                                          </p:stCondLst>
                                        </p:cTn>
                                        <p:tgtEl>
                                          <p:spTgt spid="6"/>
                                        </p:tgtEl>
                                        <p:attrNameLst>
                                          <p:attrName>style.visibility</p:attrName>
                                        </p:attrNameLst>
                                      </p:cBhvr>
                                      <p:to>
                                        <p:strVal val="hidden"/>
                                      </p:to>
                                    </p:set>
                                  </p:childTnLst>
                                </p:cTn>
                              </p:par>
                              <p:par>
                                <p:cTn id="117" presetID="16" presetClass="exit" presetSubtype="37" fill="hold" nodeType="withEffect">
                                  <p:stCondLst>
                                    <p:cond delay="0"/>
                                  </p:stCondLst>
                                  <p:childTnLst>
                                    <p:animEffect transition="out" filter="barn(outVertical)">
                                      <p:cBhvr>
                                        <p:cTn id="118" dur="3000"/>
                                        <p:tgtEl>
                                          <p:spTgt spid="9"/>
                                        </p:tgtEl>
                                      </p:cBhvr>
                                    </p:animEffect>
                                    <p:set>
                                      <p:cBhvr>
                                        <p:cTn id="119" dur="1" fill="hold">
                                          <p:stCondLst>
                                            <p:cond delay="2999"/>
                                          </p:stCondLst>
                                        </p:cTn>
                                        <p:tgtEl>
                                          <p:spTgt spid="9"/>
                                        </p:tgtEl>
                                        <p:attrNameLst>
                                          <p:attrName>style.visibility</p:attrName>
                                        </p:attrNameLst>
                                      </p:cBhvr>
                                      <p:to>
                                        <p:strVal val="hidden"/>
                                      </p:to>
                                    </p:set>
                                  </p:childTnLst>
                                </p:cTn>
                              </p:par>
                              <p:par>
                                <p:cTn id="120" presetID="16" presetClass="exit" presetSubtype="37" fill="hold" nodeType="withEffect">
                                  <p:stCondLst>
                                    <p:cond delay="0"/>
                                  </p:stCondLst>
                                  <p:childTnLst>
                                    <p:animEffect transition="out" filter="barn(outVertical)">
                                      <p:cBhvr>
                                        <p:cTn id="121" dur="3000"/>
                                        <p:tgtEl>
                                          <p:spTgt spid="13"/>
                                        </p:tgtEl>
                                      </p:cBhvr>
                                    </p:animEffect>
                                    <p:set>
                                      <p:cBhvr>
                                        <p:cTn id="122" dur="1" fill="hold">
                                          <p:stCondLst>
                                            <p:cond delay="2999"/>
                                          </p:stCondLst>
                                        </p:cTn>
                                        <p:tgtEl>
                                          <p:spTgt spid="13"/>
                                        </p:tgtEl>
                                        <p:attrNameLst>
                                          <p:attrName>style.visibility</p:attrName>
                                        </p:attrNameLst>
                                      </p:cBhvr>
                                      <p:to>
                                        <p:strVal val="hidden"/>
                                      </p:to>
                                    </p:set>
                                  </p:childTnLst>
                                </p:cTn>
                              </p:par>
                              <p:par>
                                <p:cTn id="123" presetID="16" presetClass="exit" presetSubtype="42" fill="hold" nodeType="withEffect">
                                  <p:stCondLst>
                                    <p:cond delay="0"/>
                                  </p:stCondLst>
                                  <p:childTnLst>
                                    <p:animEffect transition="out" filter="barn(outHorizontal)">
                                      <p:cBhvr>
                                        <p:cTn id="124" dur="3000"/>
                                        <p:tgtEl>
                                          <p:spTgt spid="4"/>
                                        </p:tgtEl>
                                      </p:cBhvr>
                                    </p:animEffect>
                                    <p:set>
                                      <p:cBhvr>
                                        <p:cTn id="125" dur="1" fill="hold">
                                          <p:stCondLst>
                                            <p:cond delay="2999"/>
                                          </p:stCondLst>
                                        </p:cTn>
                                        <p:tgtEl>
                                          <p:spTgt spid="4"/>
                                        </p:tgtEl>
                                        <p:attrNameLst>
                                          <p:attrName>style.visibility</p:attrName>
                                        </p:attrNameLst>
                                      </p:cBhvr>
                                      <p:to>
                                        <p:strVal val="hidden"/>
                                      </p:to>
                                    </p:set>
                                  </p:childTnLst>
                                </p:cTn>
                              </p:par>
                              <p:par>
                                <p:cTn id="126" presetID="16" presetClass="exit" presetSubtype="42" fill="hold" nodeType="withEffect">
                                  <p:stCondLst>
                                    <p:cond delay="0"/>
                                  </p:stCondLst>
                                  <p:childTnLst>
                                    <p:animEffect transition="out" filter="barn(outHorizontal)">
                                      <p:cBhvr>
                                        <p:cTn id="127" dur="3000"/>
                                        <p:tgtEl>
                                          <p:spTgt spid="8"/>
                                        </p:tgtEl>
                                      </p:cBhvr>
                                    </p:animEffect>
                                    <p:set>
                                      <p:cBhvr>
                                        <p:cTn id="128" dur="1" fill="hold">
                                          <p:stCondLst>
                                            <p:cond delay="2999"/>
                                          </p:stCondLst>
                                        </p:cTn>
                                        <p:tgtEl>
                                          <p:spTgt spid="8"/>
                                        </p:tgtEl>
                                        <p:attrNameLst>
                                          <p:attrName>style.visibility</p:attrName>
                                        </p:attrNameLst>
                                      </p:cBhvr>
                                      <p:to>
                                        <p:strVal val="hidden"/>
                                      </p:to>
                                    </p:set>
                                  </p:childTnLst>
                                </p:cTn>
                              </p:par>
                              <p:par>
                                <p:cTn id="129" presetID="16" presetClass="exit" presetSubtype="42" fill="hold" nodeType="withEffect">
                                  <p:stCondLst>
                                    <p:cond delay="0"/>
                                  </p:stCondLst>
                                  <p:childTnLst>
                                    <p:animEffect transition="out" filter="barn(outHorizontal)">
                                      <p:cBhvr>
                                        <p:cTn id="130" dur="3000"/>
                                        <p:tgtEl>
                                          <p:spTgt spid="12"/>
                                        </p:tgtEl>
                                      </p:cBhvr>
                                    </p:animEffect>
                                    <p:set>
                                      <p:cBhvr>
                                        <p:cTn id="131" dur="1" fill="hold">
                                          <p:stCondLst>
                                            <p:cond delay="2999"/>
                                          </p:stCondLst>
                                        </p:cTn>
                                        <p:tgtEl>
                                          <p:spTgt spid="12"/>
                                        </p:tgtEl>
                                        <p:attrNameLst>
                                          <p:attrName>style.visibility</p:attrName>
                                        </p:attrNameLst>
                                      </p:cBhvr>
                                      <p:to>
                                        <p:strVal val="hidden"/>
                                      </p:to>
                                    </p:set>
                                  </p:childTnLst>
                                </p:cTn>
                              </p:par>
                              <p:par>
                                <p:cTn id="132" presetID="16" presetClass="exit" presetSubtype="42" fill="hold" nodeType="withEffect">
                                  <p:stCondLst>
                                    <p:cond delay="0"/>
                                  </p:stCondLst>
                                  <p:childTnLst>
                                    <p:animEffect transition="out" filter="barn(outHorizontal)">
                                      <p:cBhvr>
                                        <p:cTn id="133" dur="3000"/>
                                        <p:tgtEl>
                                          <p:spTgt spid="5"/>
                                        </p:tgtEl>
                                      </p:cBhvr>
                                    </p:animEffect>
                                    <p:set>
                                      <p:cBhvr>
                                        <p:cTn id="134" dur="1" fill="hold">
                                          <p:stCondLst>
                                            <p:cond delay="2999"/>
                                          </p:stCondLst>
                                        </p:cTn>
                                        <p:tgtEl>
                                          <p:spTgt spid="5"/>
                                        </p:tgtEl>
                                        <p:attrNameLst>
                                          <p:attrName>style.visibility</p:attrName>
                                        </p:attrNameLst>
                                      </p:cBhvr>
                                      <p:to>
                                        <p:strVal val="hidden"/>
                                      </p:to>
                                    </p:set>
                                  </p:childTnLst>
                                </p:cTn>
                              </p:par>
                              <p:par>
                                <p:cTn id="135" presetID="16" presetClass="exit" presetSubtype="42" fill="hold" nodeType="withEffect">
                                  <p:stCondLst>
                                    <p:cond delay="0"/>
                                  </p:stCondLst>
                                  <p:childTnLst>
                                    <p:animEffect transition="out" filter="barn(outHorizontal)">
                                      <p:cBhvr>
                                        <p:cTn id="136" dur="3000"/>
                                        <p:tgtEl>
                                          <p:spTgt spid="10"/>
                                        </p:tgtEl>
                                      </p:cBhvr>
                                    </p:animEffect>
                                    <p:set>
                                      <p:cBhvr>
                                        <p:cTn id="137" dur="1" fill="hold">
                                          <p:stCondLst>
                                            <p:cond delay="2999"/>
                                          </p:stCondLst>
                                        </p:cTn>
                                        <p:tgtEl>
                                          <p:spTgt spid="10"/>
                                        </p:tgtEl>
                                        <p:attrNameLst>
                                          <p:attrName>style.visibility</p:attrName>
                                        </p:attrNameLst>
                                      </p:cBhvr>
                                      <p:to>
                                        <p:strVal val="hidden"/>
                                      </p:to>
                                    </p:set>
                                  </p:childTnLst>
                                </p:cTn>
                              </p:par>
                              <p:par>
                                <p:cTn id="138" presetID="16" presetClass="exit" presetSubtype="42" fill="hold" nodeType="withEffect">
                                  <p:stCondLst>
                                    <p:cond delay="0"/>
                                  </p:stCondLst>
                                  <p:childTnLst>
                                    <p:animEffect transition="out" filter="barn(outHorizontal)">
                                      <p:cBhvr>
                                        <p:cTn id="139" dur="3000"/>
                                        <p:tgtEl>
                                          <p:spTgt spid="14"/>
                                        </p:tgtEl>
                                      </p:cBhvr>
                                    </p:animEffect>
                                    <p:set>
                                      <p:cBhvr>
                                        <p:cTn id="140" dur="1" fill="hold">
                                          <p:stCondLst>
                                            <p:cond delay="2999"/>
                                          </p:stCondLst>
                                        </p:cTn>
                                        <p:tgtEl>
                                          <p:spTgt spid="14"/>
                                        </p:tgtEl>
                                        <p:attrNameLst>
                                          <p:attrName>style.visibility</p:attrName>
                                        </p:attrNameLst>
                                      </p:cBhvr>
                                      <p:to>
                                        <p:strVal val="hidden"/>
                                      </p:to>
                                    </p:set>
                                  </p:childTnLst>
                                </p:cTn>
                              </p:par>
                              <p:par>
                                <p:cTn id="141" presetID="16" presetClass="exit" presetSubtype="37" fill="hold" nodeType="withEffect">
                                  <p:stCondLst>
                                    <p:cond delay="0"/>
                                  </p:stCondLst>
                                  <p:childTnLst>
                                    <p:animEffect transition="out" filter="barn(outVertical)">
                                      <p:cBhvr>
                                        <p:cTn id="142" dur="3000"/>
                                        <p:tgtEl>
                                          <p:spTgt spid="7"/>
                                        </p:tgtEl>
                                      </p:cBhvr>
                                    </p:animEffect>
                                    <p:set>
                                      <p:cBhvr>
                                        <p:cTn id="143" dur="1" fill="hold">
                                          <p:stCondLst>
                                            <p:cond delay="2999"/>
                                          </p:stCondLst>
                                        </p:cTn>
                                        <p:tgtEl>
                                          <p:spTgt spid="7"/>
                                        </p:tgtEl>
                                        <p:attrNameLst>
                                          <p:attrName>style.visibility</p:attrName>
                                        </p:attrNameLst>
                                      </p:cBhvr>
                                      <p:to>
                                        <p:strVal val="hidden"/>
                                      </p:to>
                                    </p:set>
                                  </p:childTnLst>
                                </p:cTn>
                              </p:par>
                              <p:par>
                                <p:cTn id="144" presetID="16" presetClass="exit" presetSubtype="37" fill="hold" nodeType="withEffect">
                                  <p:stCondLst>
                                    <p:cond delay="0"/>
                                  </p:stCondLst>
                                  <p:childTnLst>
                                    <p:animEffect transition="out" filter="barn(outVertical)">
                                      <p:cBhvr>
                                        <p:cTn id="145" dur="3000"/>
                                        <p:tgtEl>
                                          <p:spTgt spid="11"/>
                                        </p:tgtEl>
                                      </p:cBhvr>
                                    </p:animEffect>
                                    <p:set>
                                      <p:cBhvr>
                                        <p:cTn id="146" dur="1" fill="hold">
                                          <p:stCondLst>
                                            <p:cond delay="2999"/>
                                          </p:stCondLst>
                                        </p:cTn>
                                        <p:tgtEl>
                                          <p:spTgt spid="11"/>
                                        </p:tgtEl>
                                        <p:attrNameLst>
                                          <p:attrName>style.visibility</p:attrName>
                                        </p:attrNameLst>
                                      </p:cBhvr>
                                      <p:to>
                                        <p:strVal val="hidden"/>
                                      </p:to>
                                    </p:set>
                                  </p:childTnLst>
                                </p:cTn>
                              </p:par>
                              <p:par>
                                <p:cTn id="147" presetID="16" presetClass="exit" presetSubtype="37" fill="hold" nodeType="withEffect">
                                  <p:stCondLst>
                                    <p:cond delay="0"/>
                                  </p:stCondLst>
                                  <p:childTnLst>
                                    <p:animEffect transition="out" filter="barn(outVertical)">
                                      <p:cBhvr>
                                        <p:cTn id="148" dur="3000"/>
                                        <p:tgtEl>
                                          <p:spTgt spid="15"/>
                                        </p:tgtEl>
                                      </p:cBhvr>
                                    </p:animEffect>
                                    <p:set>
                                      <p:cBhvr>
                                        <p:cTn id="149" dur="1" fill="hold">
                                          <p:stCondLst>
                                            <p:cond delay="2999"/>
                                          </p:stCondLst>
                                        </p:cTn>
                                        <p:tgtEl>
                                          <p:spTgt spid="15"/>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2"/>
                                        </p:tgtEl>
                                        <p:attrNameLst>
                                          <p:attrName>style.visibility</p:attrName>
                                        </p:attrNameLst>
                                      </p:cBhvr>
                                      <p:to>
                                        <p:strVal val="visible"/>
                                      </p:to>
                                    </p:set>
                                    <p:anim calcmode="lin" valueType="num">
                                      <p:cBhvr>
                                        <p:cTn id="152" dur="3000" fill="hold"/>
                                        <p:tgtEl>
                                          <p:spTgt spid="2"/>
                                        </p:tgtEl>
                                        <p:attrNameLst>
                                          <p:attrName>ppt_w</p:attrName>
                                        </p:attrNameLst>
                                      </p:cBhvr>
                                      <p:tavLst>
                                        <p:tav tm="0">
                                          <p:val>
                                            <p:strVal val="2/3*#ppt_w"/>
                                          </p:val>
                                        </p:tav>
                                        <p:tav tm="100000">
                                          <p:val>
                                            <p:strVal val="#ppt_w"/>
                                          </p:val>
                                        </p:tav>
                                      </p:tavLst>
                                    </p:anim>
                                    <p:anim calcmode="lin" valueType="num">
                                      <p:cBhvr>
                                        <p:cTn id="153" dur="3000" fill="hold"/>
                                        <p:tgtEl>
                                          <p:spTgt spid="2"/>
                                        </p:tgtEl>
                                        <p:attrNameLst>
                                          <p:attrName>ppt_h</p:attrName>
                                        </p:attrNameLst>
                                      </p:cBhvr>
                                      <p:tavLst>
                                        <p:tav tm="0">
                                          <p:val>
                                            <p:strVal val="2/3*#ppt_h"/>
                                          </p:val>
                                        </p:tav>
                                        <p:tav tm="100000">
                                          <p:val>
                                            <p:strVal val="#ppt_h"/>
                                          </p:val>
                                        </p:tav>
                                      </p:tavLst>
                                    </p:anim>
                                  </p:childTnLst>
                                </p:cTn>
                              </p:par>
                              <p:par>
                                <p:cTn id="154" presetID="4" presetClass="entr" presetSubtype="32" fill="hold" nodeType="withEffect">
                                  <p:stCondLst>
                                    <p:cond delay="0"/>
                                  </p:stCondLst>
                                  <p:childTnLst>
                                    <p:set>
                                      <p:cBhvr>
                                        <p:cTn id="155" dur="1" fill="hold">
                                          <p:stCondLst>
                                            <p:cond delay="0"/>
                                          </p:stCondLst>
                                        </p:cTn>
                                        <p:tgtEl>
                                          <p:spTgt spid="2"/>
                                        </p:tgtEl>
                                        <p:attrNameLst>
                                          <p:attrName>style.visibility</p:attrName>
                                        </p:attrNameLst>
                                      </p:cBhvr>
                                      <p:to>
                                        <p:strVal val="visible"/>
                                      </p:to>
                                    </p:set>
                                    <p:animEffect transition="in" filter="box(out)">
                                      <p:cBhvr>
                                        <p:cTn id="15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ara-buho-real-6784.gif"/>
          <p:cNvPicPr>
            <a:picLocks noChangeAspect="1"/>
          </p:cNvPicPr>
          <p:nvPr/>
        </p:nvPicPr>
        <p:blipFill>
          <a:blip r:embed="rId2">
            <a:lum contrast="10000"/>
          </a:blip>
          <a:stretch>
            <a:fillRect/>
          </a:stretch>
        </p:blipFill>
        <p:spPr>
          <a:xfrm>
            <a:off x="-142908" y="-142895"/>
            <a:ext cx="4429156" cy="5390835"/>
          </a:xfrm>
          <a:prstGeom prst="rect">
            <a:avLst/>
          </a:prstGeom>
          <a:effectLst>
            <a:softEdge rad="63500"/>
          </a:effectLst>
        </p:spPr>
      </p:pic>
      <p:pic>
        <p:nvPicPr>
          <p:cNvPr id="4" name="3 Imagen" descr="ac71503b.png"/>
          <p:cNvPicPr>
            <a:picLocks noChangeAspect="1"/>
          </p:cNvPicPr>
          <p:nvPr/>
        </p:nvPicPr>
        <p:blipFill>
          <a:blip r:embed="rId3">
            <a:grayscl/>
            <a:lum contrast="40000"/>
          </a:blip>
          <a:stretch>
            <a:fillRect/>
          </a:stretch>
        </p:blipFill>
        <p:spPr>
          <a:xfrm rot="5400000" flipV="1">
            <a:off x="4143375" y="142876"/>
            <a:ext cx="5143500" cy="4857754"/>
          </a:xfrm>
          <a:prstGeom prst="rect">
            <a:avLst/>
          </a:prstGeom>
        </p:spPr>
      </p:pic>
      <p:sp>
        <p:nvSpPr>
          <p:cNvPr id="5" name="4 CuadroTexto"/>
          <p:cNvSpPr txBox="1"/>
          <p:nvPr/>
        </p:nvSpPr>
        <p:spPr>
          <a:xfrm>
            <a:off x="4643438" y="1000114"/>
            <a:ext cx="3857652" cy="2862322"/>
          </a:xfrm>
          <a:prstGeom prst="rect">
            <a:avLst/>
          </a:prstGeom>
          <a:noFill/>
        </p:spPr>
        <p:txBody>
          <a:bodyPr wrap="square" rtlCol="0">
            <a:spAutoFit/>
          </a:bodyPr>
          <a:lstStyle/>
          <a:p>
            <a:pPr algn="ctr"/>
            <a:r>
              <a:rPr lang="es-PE" b="1" dirty="0" smtClean="0">
                <a:solidFill>
                  <a:schemeClr val="bg1"/>
                </a:solidFill>
                <a:effectLst>
                  <a:outerShdw blurRad="38100" dist="38100" dir="2700000" algn="tl">
                    <a:srgbClr val="000000">
                      <a:alpha val="43137"/>
                    </a:srgbClr>
                  </a:outerShdw>
                </a:effectLst>
              </a:rPr>
              <a:t>Es un mensajero de premoniciones y de secretos. Posee una visión muy aguda que le permite ver entre el mundo visible y el invisible. En un puente de conexión entre el mundo espiritual y el mundo físico. Es el tótem de los psíquicos y los clarividentes. Tiene el poder de ver más allá de la realidad, puede ver la luz en la oscuridad.</a:t>
            </a:r>
            <a:endParaRPr lang="es-PE" dirty="0">
              <a:solidFill>
                <a:schemeClr val="bg1"/>
              </a:solidFill>
              <a:effectLst>
                <a:outerShdw blurRad="38100" dist="38100" dir="2700000" algn="tl">
                  <a:srgbClr val="000000">
                    <a:alpha val="43137"/>
                  </a:srgbClr>
                </a:outerShdw>
              </a:effectLst>
            </a:endParaRPr>
          </a:p>
        </p:txBody>
      </p:sp>
      <p:pic>
        <p:nvPicPr>
          <p:cNvPr id="6" name="5 Imagen" descr="cooltext414347015349413.png"/>
          <p:cNvPicPr>
            <a:picLocks noChangeAspect="1"/>
          </p:cNvPicPr>
          <p:nvPr/>
        </p:nvPicPr>
        <p:blipFill>
          <a:blip r:embed="rId4">
            <a:duotone>
              <a:schemeClr val="bg2">
                <a:shade val="45000"/>
                <a:satMod val="135000"/>
              </a:schemeClr>
              <a:prstClr val="white"/>
            </a:duotone>
            <a:lum contrast="40000"/>
          </a:blip>
          <a:stretch>
            <a:fillRect/>
          </a:stretch>
        </p:blipFill>
        <p:spPr>
          <a:xfrm>
            <a:off x="7429520" y="4198659"/>
            <a:ext cx="642942" cy="309739"/>
          </a:xfrm>
          <a:prstGeom prst="rect">
            <a:avLst/>
          </a:prstGeom>
        </p:spPr>
      </p:pic>
    </p:spTree>
  </p:cSld>
  <p:clrMapOvr>
    <a:masterClrMapping/>
  </p:clrMapOvr>
  <p:transition advTm="3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210335_trzy-sowy-skal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Onda"/>
          <p:cNvSpPr/>
          <p:nvPr/>
        </p:nvSpPr>
        <p:spPr>
          <a:xfrm rot="5400000">
            <a:off x="678631" y="1178725"/>
            <a:ext cx="5143500" cy="2786050"/>
          </a:xfrm>
          <a:prstGeom prst="wave">
            <a:avLst>
              <a:gd name="adj1" fmla="val 20000"/>
              <a:gd name="adj2" fmla="val 0"/>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flipV="1">
            <a:off x="3317091" y="1254909"/>
            <a:ext cx="5143500" cy="2633682"/>
          </a:xfrm>
          <a:prstGeom prst="wave">
            <a:avLst>
              <a:gd name="adj1" fmla="val 20000"/>
              <a:gd name="adj2" fmla="val 0"/>
            </a:avLst>
          </a:prstGeom>
          <a:blipFill>
            <a:blip r:embed="rId3">
              <a:duotone>
                <a:schemeClr val="accent3">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1178725" y="1178725"/>
            <a:ext cx="5143500" cy="2786050"/>
          </a:xfrm>
          <a:prstGeom prst="wave">
            <a:avLst>
              <a:gd name="adj1" fmla="val 20000"/>
              <a:gd name="adj2" fmla="val 0"/>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V="1">
            <a:off x="5179225" y="1178725"/>
            <a:ext cx="5143500" cy="2786050"/>
          </a:xfrm>
          <a:prstGeom prst="wave">
            <a:avLst>
              <a:gd name="adj1" fmla="val 20000"/>
              <a:gd name="adj2" fmla="val 0"/>
            </a:avLst>
          </a:prstGeom>
          <a:blipFill>
            <a:blip r:embed="rId3">
              <a:duotone>
                <a:schemeClr val="accent3">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ppt_w</p:attrName>
                                        </p:attrNameLst>
                                      </p:cBhvr>
                                      <p:tavLst>
                                        <p:tav tm="0" fmla="#ppt_w*sin(2.5*pi*$)">
                                          <p:val>
                                            <p:fltVal val="0"/>
                                          </p:val>
                                        </p:tav>
                                        <p:tav tm="100000">
                                          <p:val>
                                            <p:fltVal val="1"/>
                                          </p:val>
                                        </p:tav>
                                      </p:tavLst>
                                    </p:anim>
                                    <p:anim calcmode="lin" valueType="num">
                                      <p:cBhvr>
                                        <p:cTn id="24" dur="3000" fill="hold"/>
                                        <p:tgtEl>
                                          <p:spTgt spid="5"/>
                                        </p:tgtEl>
                                        <p:attrNameLst>
                                          <p:attrName>ppt_h</p:attrName>
                                        </p:attrNameLst>
                                      </p:cBhvr>
                                      <p:tavLst>
                                        <p:tav tm="0">
                                          <p:val>
                                            <p:strVal val="#ppt_h"/>
                                          </p:val>
                                        </p:tav>
                                        <p:tav tm="100000">
                                          <p:val>
                                            <p:strVal val="#ppt_h"/>
                                          </p:val>
                                        </p:tav>
                                      </p:tavLst>
                                    </p:anim>
                                  </p:childTnLst>
                                </p:cTn>
                              </p:par>
                              <p:par>
                                <p:cTn id="25" presetID="19" presetClass="entr" presetSubtype="10"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fmla="#ppt_w*sin(2.5*pi*$)">
                                          <p:val>
                                            <p:fltVal val="0"/>
                                          </p:val>
                                        </p:tav>
                                        <p:tav tm="100000">
                                          <p:val>
                                            <p:fltVal val="1"/>
                                          </p:val>
                                        </p:tav>
                                      </p:tavLst>
                                    </p:anim>
                                    <p:anim calcmode="lin" valueType="num">
                                      <p:cBhvr>
                                        <p:cTn id="28" dur="3000" fill="hold"/>
                                        <p:tgtEl>
                                          <p:spTgt spid="7"/>
                                        </p:tgtEl>
                                        <p:attrNameLst>
                                          <p:attrName>ppt_h</p:attrName>
                                        </p:attrNameLst>
                                      </p:cBhvr>
                                      <p:tavLst>
                                        <p:tav tm="0">
                                          <p:val>
                                            <p:strVal val="#ppt_h"/>
                                          </p:val>
                                        </p:tav>
                                        <p:tav tm="100000">
                                          <p:val>
                                            <p:strVal val="#ppt_h"/>
                                          </p:val>
                                        </p:tav>
                                      </p:tavLst>
                                    </p:anim>
                                  </p:childTnLst>
                                </p:cTn>
                              </p:par>
                              <p:par>
                                <p:cTn id="29" presetID="19" presetClass="entr" presetSubtype="10"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fmla="#ppt_w*sin(2.5*pi*$)">
                                          <p:val>
                                            <p:fltVal val="0"/>
                                          </p:val>
                                        </p:tav>
                                        <p:tav tm="100000">
                                          <p:val>
                                            <p:fltVal val="1"/>
                                          </p:val>
                                        </p:tav>
                                      </p:tavLst>
                                    </p:anim>
                                    <p:anim calcmode="lin" valueType="num">
                                      <p:cBhvr>
                                        <p:cTn id="32" dur="3000" fill="hold"/>
                                        <p:tgtEl>
                                          <p:spTgt spid="6"/>
                                        </p:tgtEl>
                                        <p:attrNameLst>
                                          <p:attrName>ppt_h</p:attrName>
                                        </p:attrNameLst>
                                      </p:cBhvr>
                                      <p:tavLst>
                                        <p:tav tm="0">
                                          <p:val>
                                            <p:strVal val="#ppt_h"/>
                                          </p:val>
                                        </p:tav>
                                        <p:tav tm="100000">
                                          <p:val>
                                            <p:strVal val="#ppt_h"/>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3000" fill="hold"/>
                                        <p:tgtEl>
                                          <p:spTgt spid="8"/>
                                        </p:tgtEl>
                                        <p:attrNameLst>
                                          <p:attrName>ppt_w</p:attrName>
                                        </p:attrNameLst>
                                      </p:cBhvr>
                                      <p:tavLst>
                                        <p:tav tm="0" fmla="#ppt_w*sin(2.5*pi*$)">
                                          <p:val>
                                            <p:fltVal val="0"/>
                                          </p:val>
                                        </p:tav>
                                        <p:tav tm="100000">
                                          <p:val>
                                            <p:fltVal val="1"/>
                                          </p:val>
                                        </p:tav>
                                      </p:tavLst>
                                    </p:anim>
                                    <p:anim calcmode="lin" valueType="num">
                                      <p:cBhvr>
                                        <p:cTn id="36" dur="3000" fill="hold"/>
                                        <p:tgtEl>
                                          <p:spTgt spid="8"/>
                                        </p:tgtEl>
                                        <p:attrNameLst>
                                          <p:attrName>ppt_h</p:attrName>
                                        </p:attrNameLst>
                                      </p:cBhvr>
                                      <p:tavLst>
                                        <p:tav tm="0">
                                          <p:val>
                                            <p:strVal val="#ppt_h"/>
                                          </p:val>
                                        </p:tav>
                                        <p:tav tm="100000">
                                          <p:val>
                                            <p:strVal val="#ppt_h"/>
                                          </p:val>
                                        </p:tav>
                                      </p:tavLst>
                                    </p:anim>
                                  </p:childTnLst>
                                </p:cTn>
                              </p:par>
                            </p:childTnLst>
                          </p:cTn>
                        </p:par>
                        <p:par>
                          <p:cTn id="37" fill="hold">
                            <p:stCondLst>
                              <p:cond delay="3000"/>
                            </p:stCondLst>
                            <p:childTnLst>
                              <p:par>
                                <p:cTn id="38" presetID="2" presetClass="exit" presetSubtype="8" fill="hold" grpId="2"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0-ppt_w/2"/>
                                          </p:val>
                                        </p:tav>
                                      </p:tavLst>
                                    </p:anim>
                                    <p:anim calcmode="lin" valueType="num">
                                      <p:cBhvr additive="base">
                                        <p:cTn id="40" dur="3000"/>
                                        <p:tgtEl>
                                          <p:spTgt spid="5"/>
                                        </p:tgtEl>
                                        <p:attrNameLst>
                                          <p:attrName>ppt_y</p:attrName>
                                        </p:attrNameLst>
                                      </p:cBhvr>
                                      <p:tavLst>
                                        <p:tav tm="0">
                                          <p:val>
                                            <p:strVal val="ppt_y"/>
                                          </p:val>
                                        </p:tav>
                                        <p:tav tm="100000">
                                          <p:val>
                                            <p:strVal val="ppt_y"/>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8" fill="hold" grpId="2" nodeType="withEffect">
                                  <p:stCondLst>
                                    <p:cond delay="0"/>
                                  </p:stCondLst>
                                  <p:childTnLst>
                                    <p:anim calcmode="lin" valueType="num">
                                      <p:cBhvr additive="base">
                                        <p:cTn id="43" dur="3000"/>
                                        <p:tgtEl>
                                          <p:spTgt spid="7"/>
                                        </p:tgtEl>
                                        <p:attrNameLst>
                                          <p:attrName>ppt_x</p:attrName>
                                        </p:attrNameLst>
                                      </p:cBhvr>
                                      <p:tavLst>
                                        <p:tav tm="0">
                                          <p:val>
                                            <p:strVal val="ppt_x"/>
                                          </p:val>
                                        </p:tav>
                                        <p:tav tm="100000">
                                          <p:val>
                                            <p:strVal val="0-ppt_w/2"/>
                                          </p:val>
                                        </p:tav>
                                      </p:tavLst>
                                    </p:anim>
                                    <p:anim calcmode="lin" valueType="num">
                                      <p:cBhvr additive="base">
                                        <p:cTn id="44" dur="3000"/>
                                        <p:tgtEl>
                                          <p:spTgt spid="7"/>
                                        </p:tgtEl>
                                        <p:attrNameLst>
                                          <p:attrName>ppt_y</p:attrName>
                                        </p:attrNameLst>
                                      </p:cBhvr>
                                      <p:tavLst>
                                        <p:tav tm="0">
                                          <p:val>
                                            <p:strVal val="ppt_y"/>
                                          </p:val>
                                        </p:tav>
                                        <p:tav tm="100000">
                                          <p:val>
                                            <p:strVal val="ppt_y"/>
                                          </p:val>
                                        </p:tav>
                                      </p:tavLst>
                                    </p:anim>
                                    <p:set>
                                      <p:cBhvr>
                                        <p:cTn id="45" dur="1" fill="hold">
                                          <p:stCondLst>
                                            <p:cond delay="2999"/>
                                          </p:stCondLst>
                                        </p:cTn>
                                        <p:tgtEl>
                                          <p:spTgt spid="7"/>
                                        </p:tgtEl>
                                        <p:attrNameLst>
                                          <p:attrName>style.visibility</p:attrName>
                                        </p:attrNameLst>
                                      </p:cBhvr>
                                      <p:to>
                                        <p:strVal val="hidden"/>
                                      </p:to>
                                    </p:set>
                                  </p:childTnLst>
                                </p:cTn>
                              </p:par>
                              <p:par>
                                <p:cTn id="46" presetID="19" presetClass="exit" presetSubtype="10" fill="hold" grpId="3" nodeType="withEffect">
                                  <p:stCondLst>
                                    <p:cond delay="0"/>
                                  </p:stCondLst>
                                  <p:childTnLst>
                                    <p:anim calcmode="lin" valueType="num">
                                      <p:cBhvr>
                                        <p:cTn id="47" dur="3000"/>
                                        <p:tgtEl>
                                          <p:spTgt spid="5"/>
                                        </p:tgtEl>
                                        <p:attrNameLst>
                                          <p:attrName>ppt_h</p:attrName>
                                        </p:attrNameLst>
                                      </p:cBhvr>
                                      <p:tavLst>
                                        <p:tav tm="0">
                                          <p:val>
                                            <p:strVal val="ppt_h"/>
                                          </p:val>
                                        </p:tav>
                                        <p:tav tm="100000">
                                          <p:val>
                                            <p:strVal val="ppt_h"/>
                                          </p:val>
                                        </p:tav>
                                      </p:tavLst>
                                    </p:anim>
                                    <p:anim calcmode="lin" valueType="num">
                                      <p:cBhvr>
                                        <p:cTn id="4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 dur="1" fill="hold">
                                          <p:stCondLst>
                                            <p:cond delay="2999"/>
                                          </p:stCondLst>
                                        </p:cTn>
                                        <p:tgtEl>
                                          <p:spTgt spid="5"/>
                                        </p:tgtEl>
                                        <p:attrNameLst>
                                          <p:attrName>style.visibility</p:attrName>
                                        </p:attrNameLst>
                                      </p:cBhvr>
                                      <p:to>
                                        <p:strVal val="hidden"/>
                                      </p:to>
                                    </p:set>
                                  </p:childTnLst>
                                </p:cTn>
                              </p:par>
                              <p:par>
                                <p:cTn id="50" presetID="19" presetClass="exit" presetSubtype="10" fill="hold" grpId="3" nodeType="withEffect">
                                  <p:stCondLst>
                                    <p:cond delay="0"/>
                                  </p:stCondLst>
                                  <p:childTnLst>
                                    <p:anim calcmode="lin" valueType="num">
                                      <p:cBhvr>
                                        <p:cTn id="51" dur="3000"/>
                                        <p:tgtEl>
                                          <p:spTgt spid="7"/>
                                        </p:tgtEl>
                                        <p:attrNameLst>
                                          <p:attrName>ppt_h</p:attrName>
                                        </p:attrNameLst>
                                      </p:cBhvr>
                                      <p:tavLst>
                                        <p:tav tm="0">
                                          <p:val>
                                            <p:strVal val="ppt_h"/>
                                          </p:val>
                                        </p:tav>
                                        <p:tav tm="100000">
                                          <p:val>
                                            <p:strVal val="ppt_h"/>
                                          </p:val>
                                        </p:tav>
                                      </p:tavLst>
                                    </p:anim>
                                    <p:anim calcmode="lin" valueType="num">
                                      <p:cBhvr>
                                        <p:cTn id="5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 dur="1" fill="hold">
                                          <p:stCondLst>
                                            <p:cond delay="2999"/>
                                          </p:stCondLst>
                                        </p:cTn>
                                        <p:tgtEl>
                                          <p:spTgt spid="7"/>
                                        </p:tgtEl>
                                        <p:attrNameLst>
                                          <p:attrName>style.visibility</p:attrName>
                                        </p:attrNameLst>
                                      </p:cBhvr>
                                      <p:to>
                                        <p:strVal val="hidden"/>
                                      </p:to>
                                    </p:set>
                                  </p:childTnLst>
                                </p:cTn>
                              </p:par>
                              <p:par>
                                <p:cTn id="54" presetID="2" presetClass="exit" presetSubtype="2" fill="hold" grpId="2" nodeType="with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2" fill="hold" grpId="2"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1+ppt_w/2"/>
                                          </p:val>
                                        </p:tav>
                                      </p:tavLst>
                                    </p:anim>
                                    <p:anim calcmode="lin" valueType="num">
                                      <p:cBhvr additive="base">
                                        <p:cTn id="60" dur="3000"/>
                                        <p:tgtEl>
                                          <p:spTgt spid="8"/>
                                        </p:tgtEl>
                                        <p:attrNameLst>
                                          <p:attrName>ppt_y</p:attrName>
                                        </p:attrNameLst>
                                      </p:cBhvr>
                                      <p:tavLst>
                                        <p:tav tm="0">
                                          <p:val>
                                            <p:strVal val="ppt_y"/>
                                          </p:val>
                                        </p:tav>
                                        <p:tav tm="100000">
                                          <p:val>
                                            <p:strVal val="ppt_y"/>
                                          </p:val>
                                        </p:tav>
                                      </p:tavLst>
                                    </p:anim>
                                    <p:set>
                                      <p:cBhvr>
                                        <p:cTn id="61" dur="1" fill="hold">
                                          <p:stCondLst>
                                            <p:cond delay="2999"/>
                                          </p:stCondLst>
                                        </p:cTn>
                                        <p:tgtEl>
                                          <p:spTgt spid="8"/>
                                        </p:tgtEl>
                                        <p:attrNameLst>
                                          <p:attrName>style.visibility</p:attrName>
                                        </p:attrNameLst>
                                      </p:cBhvr>
                                      <p:to>
                                        <p:strVal val="hidden"/>
                                      </p:to>
                                    </p:set>
                                  </p:childTnLst>
                                </p:cTn>
                              </p:par>
                              <p:par>
                                <p:cTn id="62" presetID="19" presetClass="exit" presetSubtype="10" fill="hold" grpId="3" nodeType="withEffect">
                                  <p:stCondLst>
                                    <p:cond delay="0"/>
                                  </p:stCondLst>
                                  <p:childTnLst>
                                    <p:anim calcmode="lin" valueType="num">
                                      <p:cBhvr>
                                        <p:cTn id="63" dur="3000"/>
                                        <p:tgtEl>
                                          <p:spTgt spid="6"/>
                                        </p:tgtEl>
                                        <p:attrNameLst>
                                          <p:attrName>ppt_h</p:attrName>
                                        </p:attrNameLst>
                                      </p:cBhvr>
                                      <p:tavLst>
                                        <p:tav tm="0">
                                          <p:val>
                                            <p:strVal val="ppt_h"/>
                                          </p:val>
                                        </p:tav>
                                        <p:tav tm="100000">
                                          <p:val>
                                            <p:strVal val="ppt_h"/>
                                          </p:val>
                                        </p:tav>
                                      </p:tavLst>
                                    </p:anim>
                                    <p:anim calcmode="lin" valueType="num">
                                      <p:cBhvr>
                                        <p:cTn id="6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 dur="1" fill="hold">
                                          <p:stCondLst>
                                            <p:cond delay="2999"/>
                                          </p:stCondLst>
                                        </p:cTn>
                                        <p:tgtEl>
                                          <p:spTgt spid="6"/>
                                        </p:tgtEl>
                                        <p:attrNameLst>
                                          <p:attrName>style.visibility</p:attrName>
                                        </p:attrNameLst>
                                      </p:cBhvr>
                                      <p:to>
                                        <p:strVal val="hidden"/>
                                      </p:to>
                                    </p:set>
                                  </p:childTnLst>
                                </p:cTn>
                              </p:par>
                              <p:par>
                                <p:cTn id="66" presetID="19" presetClass="exit" presetSubtype="10" fill="hold" grpId="3" nodeType="withEffect">
                                  <p:stCondLst>
                                    <p:cond delay="0"/>
                                  </p:stCondLst>
                                  <p:childTnLst>
                                    <p:anim calcmode="lin" valueType="num">
                                      <p:cBhvr>
                                        <p:cTn id="67" dur="3000"/>
                                        <p:tgtEl>
                                          <p:spTgt spid="8"/>
                                        </p:tgtEl>
                                        <p:attrNameLst>
                                          <p:attrName>ppt_h</p:attrName>
                                        </p:attrNameLst>
                                      </p:cBhvr>
                                      <p:tavLst>
                                        <p:tav tm="0">
                                          <p:val>
                                            <p:strVal val="ppt_h"/>
                                          </p:val>
                                        </p:tav>
                                        <p:tav tm="100000">
                                          <p:val>
                                            <p:strVal val="ppt_h"/>
                                          </p:val>
                                        </p:tav>
                                      </p:tavLst>
                                    </p:anim>
                                    <p:anim calcmode="lin" valueType="num">
                                      <p:cBhvr>
                                        <p:cTn id="68"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9" dur="1" fill="hold">
                                          <p:stCondLst>
                                            <p:cond delay="2999"/>
                                          </p:stCondLst>
                                        </p:cTn>
                                        <p:tgtEl>
                                          <p:spTgt spid="8"/>
                                        </p:tgtEl>
                                        <p:attrNameLst>
                                          <p:attrName>style.visibility</p:attrName>
                                        </p:attrNameLst>
                                      </p:cBhvr>
                                      <p:to>
                                        <p:strVal val="hidden"/>
                                      </p:to>
                                    </p:set>
                                  </p:childTnLst>
                                </p:cTn>
                              </p:par>
                              <p:par>
                                <p:cTn id="70" presetID="17" presetClass="entr" presetSubtype="10" fill="hold" nodeType="withEffect">
                                  <p:stCondLst>
                                    <p:cond delay="0"/>
                                  </p:stCondLst>
                                  <p:childTnLst>
                                    <p:set>
                                      <p:cBhvr>
                                        <p:cTn id="71" dur="1" fill="hold">
                                          <p:stCondLst>
                                            <p:cond delay="0"/>
                                          </p:stCondLst>
                                        </p:cTn>
                                        <p:tgtEl>
                                          <p:spTgt spid="2"/>
                                        </p:tgtEl>
                                        <p:attrNameLst>
                                          <p:attrName>style.visibility</p:attrName>
                                        </p:attrNameLst>
                                      </p:cBhvr>
                                      <p:to>
                                        <p:strVal val="visible"/>
                                      </p:to>
                                    </p:set>
                                    <p:anim calcmode="lin" valueType="num">
                                      <p:cBhvr>
                                        <p:cTn id="72" dur="3000" fill="hold"/>
                                        <p:tgtEl>
                                          <p:spTgt spid="2"/>
                                        </p:tgtEl>
                                        <p:attrNameLst>
                                          <p:attrName>ppt_w</p:attrName>
                                        </p:attrNameLst>
                                      </p:cBhvr>
                                      <p:tavLst>
                                        <p:tav tm="0">
                                          <p:val>
                                            <p:fltVal val="0"/>
                                          </p:val>
                                        </p:tav>
                                        <p:tav tm="100000">
                                          <p:val>
                                            <p:strVal val="#ppt_w"/>
                                          </p:val>
                                        </p:tav>
                                      </p:tavLst>
                                    </p:anim>
                                    <p:anim calcmode="lin" valueType="num">
                                      <p:cBhvr>
                                        <p:cTn id="73" dur="3000" fill="hold"/>
                                        <p:tgtEl>
                                          <p:spTgt spid="2"/>
                                        </p:tgtEl>
                                        <p:attrNameLst>
                                          <p:attrName>ppt_h</p:attrName>
                                        </p:attrNameLst>
                                      </p:cBhvr>
                                      <p:tavLst>
                                        <p:tav tm="0">
                                          <p:val>
                                            <p:strVal val="#ppt_h"/>
                                          </p:val>
                                        </p:tav>
                                        <p:tav tm="100000">
                                          <p:val>
                                            <p:strVal val="#ppt_h"/>
                                          </p:val>
                                        </p:tav>
                                      </p:tavLst>
                                    </p:anim>
                                  </p:childTnLst>
                                </p:cTn>
                              </p:par>
                              <p:par>
                                <p:cTn id="74" presetID="3" presetClass="entr" presetSubtype="10" fill="hold" nodeType="withEffect">
                                  <p:stCondLst>
                                    <p:cond delay="0"/>
                                  </p:stCondLst>
                                  <p:childTnLst>
                                    <p:set>
                                      <p:cBhvr>
                                        <p:cTn id="75" dur="1" fill="hold">
                                          <p:stCondLst>
                                            <p:cond delay="0"/>
                                          </p:stCondLst>
                                        </p:cTn>
                                        <p:tgtEl>
                                          <p:spTgt spid="2"/>
                                        </p:tgtEl>
                                        <p:attrNameLst>
                                          <p:attrName>style.visibility</p:attrName>
                                        </p:attrNameLst>
                                      </p:cBhvr>
                                      <p:to>
                                        <p:strVal val="visible"/>
                                      </p:to>
                                    </p:set>
                                    <p:animEffect transition="in" filter="blinds(horizontal)">
                                      <p:cBhvr>
                                        <p:cTn id="7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9194133.jpg"/>
          <p:cNvPicPr>
            <a:picLocks noGrp="1" noChangeAspect="1"/>
          </p:cNvPicPr>
          <p:nvPr isPhoto="1"/>
        </p:nvPicPr>
        <p:blipFill>
          <a:blip r:embed="rId2">
            <a:lum contrast="10000"/>
          </a:blip>
          <a:stretch>
            <a:fillRect/>
          </a:stretch>
        </p:blipFill>
        <p:spPr>
          <a:xfrm>
            <a:off x="0" y="0"/>
            <a:ext cx="9144000" cy="5143500"/>
          </a:xfrm>
          <a:prstGeom prst="rect">
            <a:avLst/>
          </a:prstGeom>
          <a:noFill/>
          <a:ln>
            <a:noFill/>
          </a:ln>
        </p:spPr>
      </p:pic>
      <p:sp>
        <p:nvSpPr>
          <p:cNvPr id="4" name="3 Lágrima"/>
          <p:cNvSpPr/>
          <p:nvPr/>
        </p:nvSpPr>
        <p:spPr>
          <a:xfrm>
            <a:off x="0" y="0"/>
            <a:ext cx="4500562" cy="4286256"/>
          </a:xfrm>
          <a:prstGeom prst="teardrop">
            <a:avLst/>
          </a:prstGeom>
          <a:gradFill flip="none" rotWithShape="1">
            <a:gsLst>
              <a:gs pos="48000">
                <a:schemeClr val="bg2">
                  <a:lumMod val="25000"/>
                  <a:alpha val="43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w="3175">
            <a:solidFill>
              <a:schemeClr val="bg2">
                <a:lumMod val="2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flipH="1">
            <a:off x="4500562" y="0"/>
            <a:ext cx="4643438" cy="4286256"/>
          </a:xfrm>
          <a:prstGeom prst="teardrop">
            <a:avLst/>
          </a:prstGeom>
          <a:gradFill flip="none" rotWithShape="1">
            <a:gsLst>
              <a:gs pos="48000">
                <a:schemeClr val="bg2">
                  <a:lumMod val="25000"/>
                  <a:alpha val="43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w="3175">
            <a:solidFill>
              <a:schemeClr val="bg2">
                <a:lumMod val="2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0" y="1285860"/>
            <a:ext cx="4500562" cy="4286256"/>
          </a:xfrm>
          <a:prstGeom prst="teardrop">
            <a:avLst/>
          </a:prstGeom>
          <a:gradFill flip="none" rotWithShape="1">
            <a:gsLst>
              <a:gs pos="48000">
                <a:schemeClr val="bg2">
                  <a:lumMod val="25000"/>
                  <a:alpha val="43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w="3175">
            <a:solidFill>
              <a:schemeClr val="bg2">
                <a:lumMod val="2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flipH="1">
            <a:off x="4500562" y="1285860"/>
            <a:ext cx="4643438" cy="4286256"/>
          </a:xfrm>
          <a:prstGeom prst="teardrop">
            <a:avLst/>
          </a:prstGeom>
          <a:gradFill flip="none" rotWithShape="1">
            <a:gsLst>
              <a:gs pos="48000">
                <a:schemeClr val="bg2">
                  <a:lumMod val="25000"/>
                  <a:alpha val="43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w="3175">
            <a:solidFill>
              <a:schemeClr val="bg2">
                <a:lumMod val="2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0" y="2571744"/>
            <a:ext cx="4500562" cy="4286256"/>
          </a:xfrm>
          <a:prstGeom prst="teardrop">
            <a:avLst/>
          </a:prstGeom>
          <a:gradFill flip="none" rotWithShape="1">
            <a:gsLst>
              <a:gs pos="48000">
                <a:schemeClr val="bg2">
                  <a:lumMod val="25000"/>
                  <a:alpha val="43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w="3175">
            <a:solidFill>
              <a:schemeClr val="bg2">
                <a:lumMod val="2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flipH="1">
            <a:off x="4500562" y="2571744"/>
            <a:ext cx="4643438" cy="4286256"/>
          </a:xfrm>
          <a:prstGeom prst="teardrop">
            <a:avLst/>
          </a:prstGeom>
          <a:gradFill flip="none" rotWithShape="1">
            <a:gsLst>
              <a:gs pos="48000">
                <a:schemeClr val="bg2">
                  <a:lumMod val="25000"/>
                  <a:alpha val="43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w="3175">
            <a:solidFill>
              <a:schemeClr val="bg2">
                <a:lumMod val="2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2" fill="hold" grpId="0" nodeType="withEffect">
                                  <p:stCondLst>
                                    <p:cond delay="0"/>
                                  </p:stCondLst>
                                  <p:childTnLst>
                                    <p:anim calcmode="lin" valueType="num">
                                      <p:cBhvr additive="base">
                                        <p:cTn id="6" dur="3000"/>
                                        <p:tgtEl>
                                          <p:spTgt spid="4"/>
                                        </p:tgtEl>
                                        <p:attrNameLst>
                                          <p:attrName>ppt_x</p:attrName>
                                        </p:attrNameLst>
                                      </p:cBhvr>
                                      <p:tavLst>
                                        <p:tav tm="0">
                                          <p:val>
                                            <p:strVal val="ppt_x"/>
                                          </p:val>
                                        </p:tav>
                                        <p:tav tm="100000">
                                          <p:val>
                                            <p:strVal val="0-ppt_w/2"/>
                                          </p:val>
                                        </p:tav>
                                      </p:tavLst>
                                    </p:anim>
                                    <p:anim calcmode="lin" valueType="num">
                                      <p:cBhvr additive="base">
                                        <p:cTn id="7" dur="3000"/>
                                        <p:tgtEl>
                                          <p:spTgt spid="4"/>
                                        </p:tgtEl>
                                        <p:attrNameLst>
                                          <p:attrName>ppt_y</p:attrName>
                                        </p:attrNameLst>
                                      </p:cBhvr>
                                      <p:tavLst>
                                        <p:tav tm="0">
                                          <p:val>
                                            <p:strVal val="ppt_y"/>
                                          </p:val>
                                        </p:tav>
                                        <p:tav tm="100000">
                                          <p:val>
                                            <p:strVal val="1+ppt_h/2"/>
                                          </p:val>
                                        </p:tav>
                                      </p:tavLst>
                                    </p:anim>
                                    <p:set>
                                      <p:cBhvr>
                                        <p:cTn id="8" dur="1" fill="hold">
                                          <p:stCondLst>
                                            <p:cond delay="2999"/>
                                          </p:stCondLst>
                                        </p:cTn>
                                        <p:tgtEl>
                                          <p:spTgt spid="4"/>
                                        </p:tgtEl>
                                        <p:attrNameLst>
                                          <p:attrName>style.visibility</p:attrName>
                                        </p:attrNameLst>
                                      </p:cBhvr>
                                      <p:to>
                                        <p:strVal val="hidden"/>
                                      </p:to>
                                    </p:set>
                                  </p:childTnLst>
                                </p:cTn>
                              </p:par>
                              <p:par>
                                <p:cTn id="9" presetID="2" presetClass="exit" presetSubtype="6" fill="hold" grpId="0" nodeType="withEffect">
                                  <p:stCondLst>
                                    <p:cond delay="0"/>
                                  </p:stCondLst>
                                  <p:childTnLst>
                                    <p:anim calcmode="lin" valueType="num">
                                      <p:cBhvr additive="base">
                                        <p:cTn id="10" dur="3000"/>
                                        <p:tgtEl>
                                          <p:spTgt spid="5"/>
                                        </p:tgtEl>
                                        <p:attrNameLst>
                                          <p:attrName>ppt_x</p:attrName>
                                        </p:attrNameLst>
                                      </p:cBhvr>
                                      <p:tavLst>
                                        <p:tav tm="0">
                                          <p:val>
                                            <p:strVal val="ppt_x"/>
                                          </p:val>
                                        </p:tav>
                                        <p:tav tm="100000">
                                          <p:val>
                                            <p:strVal val="1+ppt_w/2"/>
                                          </p:val>
                                        </p:tav>
                                      </p:tavLst>
                                    </p:anim>
                                    <p:anim calcmode="lin" valueType="num">
                                      <p:cBhvr additive="base">
                                        <p:cTn id="11" dur="3000"/>
                                        <p:tgtEl>
                                          <p:spTgt spid="5"/>
                                        </p:tgtEl>
                                        <p:attrNameLst>
                                          <p:attrName>ppt_y</p:attrName>
                                        </p:attrNameLst>
                                      </p:cBhvr>
                                      <p:tavLst>
                                        <p:tav tm="0">
                                          <p:val>
                                            <p:strVal val="ppt_y"/>
                                          </p:val>
                                        </p:tav>
                                        <p:tav tm="100000">
                                          <p:val>
                                            <p:strVal val="1+ppt_h/2"/>
                                          </p:val>
                                        </p:tav>
                                      </p:tavLst>
                                    </p:anim>
                                    <p:set>
                                      <p:cBhvr>
                                        <p:cTn id="12" dur="1" fill="hold">
                                          <p:stCondLst>
                                            <p:cond delay="2999"/>
                                          </p:stCondLst>
                                        </p:cTn>
                                        <p:tgtEl>
                                          <p:spTgt spid="5"/>
                                        </p:tgtEl>
                                        <p:attrNameLst>
                                          <p:attrName>style.visibility</p:attrName>
                                        </p:attrNameLst>
                                      </p:cBhvr>
                                      <p:to>
                                        <p:strVal val="hidden"/>
                                      </p:to>
                                    </p:set>
                                  </p:childTnLst>
                                </p:cTn>
                              </p:par>
                              <p:par>
                                <p:cTn id="13" presetID="2" presetClass="exit" presetSubtype="12" fill="hold" grpId="0" nodeType="withEffect">
                                  <p:stCondLst>
                                    <p:cond delay="0"/>
                                  </p:stCondLst>
                                  <p:childTnLst>
                                    <p:anim calcmode="lin" valueType="num">
                                      <p:cBhvr additive="base">
                                        <p:cTn id="14" dur="3000"/>
                                        <p:tgtEl>
                                          <p:spTgt spid="6"/>
                                        </p:tgtEl>
                                        <p:attrNameLst>
                                          <p:attrName>ppt_x</p:attrName>
                                        </p:attrNameLst>
                                      </p:cBhvr>
                                      <p:tavLst>
                                        <p:tav tm="0">
                                          <p:val>
                                            <p:strVal val="ppt_x"/>
                                          </p:val>
                                        </p:tav>
                                        <p:tav tm="100000">
                                          <p:val>
                                            <p:strVal val="0-ppt_w/2"/>
                                          </p:val>
                                        </p:tav>
                                      </p:tavLst>
                                    </p:anim>
                                    <p:anim calcmode="lin" valueType="num">
                                      <p:cBhvr additive="base">
                                        <p:cTn id="15" dur="3000"/>
                                        <p:tgtEl>
                                          <p:spTgt spid="6"/>
                                        </p:tgtEl>
                                        <p:attrNameLst>
                                          <p:attrName>ppt_y</p:attrName>
                                        </p:attrNameLst>
                                      </p:cBhvr>
                                      <p:tavLst>
                                        <p:tav tm="0">
                                          <p:val>
                                            <p:strVal val="ppt_y"/>
                                          </p:val>
                                        </p:tav>
                                        <p:tav tm="100000">
                                          <p:val>
                                            <p:strVal val="1+ppt_h/2"/>
                                          </p:val>
                                        </p:tav>
                                      </p:tavLst>
                                    </p:anim>
                                    <p:set>
                                      <p:cBhvr>
                                        <p:cTn id="16" dur="1" fill="hold">
                                          <p:stCondLst>
                                            <p:cond delay="2999"/>
                                          </p:stCondLst>
                                        </p:cTn>
                                        <p:tgtEl>
                                          <p:spTgt spid="6"/>
                                        </p:tgtEl>
                                        <p:attrNameLst>
                                          <p:attrName>style.visibility</p:attrName>
                                        </p:attrNameLst>
                                      </p:cBhvr>
                                      <p:to>
                                        <p:strVal val="hidden"/>
                                      </p:to>
                                    </p:set>
                                  </p:childTnLst>
                                </p:cTn>
                              </p:par>
                              <p:par>
                                <p:cTn id="17" presetID="2" presetClass="exit" presetSubtype="6" fill="hold" grpId="0" nodeType="withEffect">
                                  <p:stCondLst>
                                    <p:cond delay="0"/>
                                  </p:stCondLst>
                                  <p:childTnLst>
                                    <p:anim calcmode="lin" valueType="num">
                                      <p:cBhvr additive="base">
                                        <p:cTn id="18" dur="3000"/>
                                        <p:tgtEl>
                                          <p:spTgt spid="7"/>
                                        </p:tgtEl>
                                        <p:attrNameLst>
                                          <p:attrName>ppt_x</p:attrName>
                                        </p:attrNameLst>
                                      </p:cBhvr>
                                      <p:tavLst>
                                        <p:tav tm="0">
                                          <p:val>
                                            <p:strVal val="ppt_x"/>
                                          </p:val>
                                        </p:tav>
                                        <p:tav tm="100000">
                                          <p:val>
                                            <p:strVal val="1+ppt_w/2"/>
                                          </p:val>
                                        </p:tav>
                                      </p:tavLst>
                                    </p:anim>
                                    <p:anim calcmode="lin" valueType="num">
                                      <p:cBhvr additive="base">
                                        <p:cTn id="19" dur="3000"/>
                                        <p:tgtEl>
                                          <p:spTgt spid="7"/>
                                        </p:tgtEl>
                                        <p:attrNameLst>
                                          <p:attrName>ppt_y</p:attrName>
                                        </p:attrNameLst>
                                      </p:cBhvr>
                                      <p:tavLst>
                                        <p:tav tm="0">
                                          <p:val>
                                            <p:strVal val="ppt_y"/>
                                          </p:val>
                                        </p:tav>
                                        <p:tav tm="100000">
                                          <p:val>
                                            <p:strVal val="1+ppt_h/2"/>
                                          </p:val>
                                        </p:tav>
                                      </p:tavLst>
                                    </p:anim>
                                    <p:set>
                                      <p:cBhvr>
                                        <p:cTn id="20" dur="1" fill="hold">
                                          <p:stCondLst>
                                            <p:cond delay="2999"/>
                                          </p:stCondLst>
                                        </p:cTn>
                                        <p:tgtEl>
                                          <p:spTgt spid="7"/>
                                        </p:tgtEl>
                                        <p:attrNameLst>
                                          <p:attrName>style.visibility</p:attrName>
                                        </p:attrNameLst>
                                      </p:cBhvr>
                                      <p:to>
                                        <p:strVal val="hidden"/>
                                      </p:to>
                                    </p:set>
                                  </p:childTnLst>
                                </p:cTn>
                              </p:par>
                              <p:par>
                                <p:cTn id="21" presetID="2" presetClass="exit" presetSubtype="12" fill="hold" grpId="0" nodeType="withEffect">
                                  <p:stCondLst>
                                    <p:cond delay="0"/>
                                  </p:stCondLst>
                                  <p:childTnLst>
                                    <p:anim calcmode="lin" valueType="num">
                                      <p:cBhvr additive="base">
                                        <p:cTn id="22" dur="3000"/>
                                        <p:tgtEl>
                                          <p:spTgt spid="8"/>
                                        </p:tgtEl>
                                        <p:attrNameLst>
                                          <p:attrName>ppt_x</p:attrName>
                                        </p:attrNameLst>
                                      </p:cBhvr>
                                      <p:tavLst>
                                        <p:tav tm="0">
                                          <p:val>
                                            <p:strVal val="ppt_x"/>
                                          </p:val>
                                        </p:tav>
                                        <p:tav tm="100000">
                                          <p:val>
                                            <p:strVal val="0-ppt_w/2"/>
                                          </p:val>
                                        </p:tav>
                                      </p:tavLst>
                                    </p:anim>
                                    <p:anim calcmode="lin" valueType="num">
                                      <p:cBhvr additive="base">
                                        <p:cTn id="23" dur="3000"/>
                                        <p:tgtEl>
                                          <p:spTgt spid="8"/>
                                        </p:tgtEl>
                                        <p:attrNameLst>
                                          <p:attrName>ppt_y</p:attrName>
                                        </p:attrNameLst>
                                      </p:cBhvr>
                                      <p:tavLst>
                                        <p:tav tm="0">
                                          <p:val>
                                            <p:strVal val="ppt_y"/>
                                          </p:val>
                                        </p:tav>
                                        <p:tav tm="100000">
                                          <p:val>
                                            <p:strVal val="1+ppt_h/2"/>
                                          </p:val>
                                        </p:tav>
                                      </p:tavLst>
                                    </p:anim>
                                    <p:set>
                                      <p:cBhvr>
                                        <p:cTn id="24" dur="1" fill="hold">
                                          <p:stCondLst>
                                            <p:cond delay="2999"/>
                                          </p:stCondLst>
                                        </p:cTn>
                                        <p:tgtEl>
                                          <p:spTgt spid="8"/>
                                        </p:tgtEl>
                                        <p:attrNameLst>
                                          <p:attrName>style.visibility</p:attrName>
                                        </p:attrNameLst>
                                      </p:cBhvr>
                                      <p:to>
                                        <p:strVal val="hidden"/>
                                      </p:to>
                                    </p:set>
                                  </p:childTnLst>
                                </p:cTn>
                              </p:par>
                              <p:par>
                                <p:cTn id="25" presetID="2" presetClass="exit" presetSubtype="6" fill="hold" grpId="0" nodeType="withEffect">
                                  <p:stCondLst>
                                    <p:cond delay="0"/>
                                  </p:stCondLst>
                                  <p:childTnLst>
                                    <p:anim calcmode="lin" valueType="num">
                                      <p:cBhvr additive="base">
                                        <p:cTn id="26" dur="3000"/>
                                        <p:tgtEl>
                                          <p:spTgt spid="9"/>
                                        </p:tgtEl>
                                        <p:attrNameLst>
                                          <p:attrName>ppt_x</p:attrName>
                                        </p:attrNameLst>
                                      </p:cBhvr>
                                      <p:tavLst>
                                        <p:tav tm="0">
                                          <p:val>
                                            <p:strVal val="ppt_x"/>
                                          </p:val>
                                        </p:tav>
                                        <p:tav tm="100000">
                                          <p:val>
                                            <p:strVal val="1+ppt_w/2"/>
                                          </p:val>
                                        </p:tav>
                                      </p:tavLst>
                                    </p:anim>
                                    <p:anim calcmode="lin" valueType="num">
                                      <p:cBhvr additive="base">
                                        <p:cTn id="27" dur="3000"/>
                                        <p:tgtEl>
                                          <p:spTgt spid="9"/>
                                        </p:tgtEl>
                                        <p:attrNameLst>
                                          <p:attrName>ppt_y</p:attrName>
                                        </p:attrNameLst>
                                      </p:cBhvr>
                                      <p:tavLst>
                                        <p:tav tm="0">
                                          <p:val>
                                            <p:strVal val="ppt_y"/>
                                          </p:val>
                                        </p:tav>
                                        <p:tav tm="100000">
                                          <p:val>
                                            <p:strVal val="1+ppt_h/2"/>
                                          </p:val>
                                        </p:tav>
                                      </p:tavLst>
                                    </p:anim>
                                    <p:set>
                                      <p:cBhvr>
                                        <p:cTn id="28" dur="1" fill="hold">
                                          <p:stCondLst>
                                            <p:cond delay="2999"/>
                                          </p:stCondLst>
                                        </p:cTn>
                                        <p:tgtEl>
                                          <p:spTgt spid="9"/>
                                        </p:tgtEl>
                                        <p:attrNameLst>
                                          <p:attrName>style.visibility</p:attrName>
                                        </p:attrNameLst>
                                      </p:cBhvr>
                                      <p:to>
                                        <p:strVal val="hidden"/>
                                      </p:to>
                                    </p:set>
                                  </p:childTnLst>
                                </p:cTn>
                              </p:par>
                              <p:par>
                                <p:cTn id="29" presetID="17" presetClass="entr" presetSubtype="1"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3000" fill="hold"/>
                                        <p:tgtEl>
                                          <p:spTgt spid="2"/>
                                        </p:tgtEl>
                                        <p:attrNameLst>
                                          <p:attrName>ppt_x</p:attrName>
                                        </p:attrNameLst>
                                      </p:cBhvr>
                                      <p:tavLst>
                                        <p:tav tm="0">
                                          <p:val>
                                            <p:strVal val="#ppt_x"/>
                                          </p:val>
                                        </p:tav>
                                        <p:tav tm="100000">
                                          <p:val>
                                            <p:strVal val="#ppt_x"/>
                                          </p:val>
                                        </p:tav>
                                      </p:tavLst>
                                    </p:anim>
                                    <p:anim calcmode="lin" valueType="num">
                                      <p:cBhvr>
                                        <p:cTn id="32" dur="3000" fill="hold"/>
                                        <p:tgtEl>
                                          <p:spTgt spid="2"/>
                                        </p:tgtEl>
                                        <p:attrNameLst>
                                          <p:attrName>ppt_y</p:attrName>
                                        </p:attrNameLst>
                                      </p:cBhvr>
                                      <p:tavLst>
                                        <p:tav tm="0">
                                          <p:val>
                                            <p:strVal val="#ppt_y-#ppt_h/2"/>
                                          </p:val>
                                        </p:tav>
                                        <p:tav tm="100000">
                                          <p:val>
                                            <p:strVal val="#ppt_y"/>
                                          </p:val>
                                        </p:tav>
                                      </p:tavLst>
                                    </p:anim>
                                    <p:anim calcmode="lin" valueType="num">
                                      <p:cBhvr>
                                        <p:cTn id="33" dur="3000" fill="hold"/>
                                        <p:tgtEl>
                                          <p:spTgt spid="2"/>
                                        </p:tgtEl>
                                        <p:attrNameLst>
                                          <p:attrName>ppt_w</p:attrName>
                                        </p:attrNameLst>
                                      </p:cBhvr>
                                      <p:tavLst>
                                        <p:tav tm="0">
                                          <p:val>
                                            <p:strVal val="#ppt_w"/>
                                          </p:val>
                                        </p:tav>
                                        <p:tav tm="100000">
                                          <p:val>
                                            <p:strVal val="#ppt_w"/>
                                          </p:val>
                                        </p:tav>
                                      </p:tavLst>
                                    </p:anim>
                                    <p:anim calcmode="lin" valueType="num">
                                      <p:cBhvr>
                                        <p:cTn id="34" dur="3000" fill="hold"/>
                                        <p:tgtEl>
                                          <p:spTgt spid="2"/>
                                        </p:tgtEl>
                                        <p:attrNameLst>
                                          <p:attrName>ppt_h</p:attrName>
                                        </p:attrNameLst>
                                      </p:cBhvr>
                                      <p:tavLst>
                                        <p:tav tm="0">
                                          <p:val>
                                            <p:fltVal val="0"/>
                                          </p:val>
                                        </p:tav>
                                        <p:tav tm="100000">
                                          <p:val>
                                            <p:strVal val="#ppt_h"/>
                                          </p:val>
                                        </p:tav>
                                      </p:tavLst>
                                    </p:anim>
                                  </p:childTnLst>
                                </p:cTn>
                              </p:par>
                              <p:par>
                                <p:cTn id="35" presetID="16" presetClass="entr" presetSubtype="37"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arn(outVertical)">
                                      <p:cBhvr>
                                        <p:cTn id="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ara-buho-real-6784.gif"/>
          <p:cNvPicPr>
            <a:picLocks noChangeAspect="1"/>
          </p:cNvPicPr>
          <p:nvPr/>
        </p:nvPicPr>
        <p:blipFill>
          <a:blip r:embed="rId2">
            <a:lum contrast="10000"/>
          </a:blip>
          <a:stretch>
            <a:fillRect/>
          </a:stretch>
        </p:blipFill>
        <p:spPr>
          <a:xfrm>
            <a:off x="-142908" y="-142895"/>
            <a:ext cx="4429156" cy="5390835"/>
          </a:xfrm>
          <a:prstGeom prst="rect">
            <a:avLst/>
          </a:prstGeom>
          <a:effectLst>
            <a:softEdge rad="63500"/>
          </a:effectLst>
        </p:spPr>
      </p:pic>
      <p:pic>
        <p:nvPicPr>
          <p:cNvPr id="4" name="3 Imagen" descr="ac71503b.png"/>
          <p:cNvPicPr>
            <a:picLocks noChangeAspect="1"/>
          </p:cNvPicPr>
          <p:nvPr/>
        </p:nvPicPr>
        <p:blipFill>
          <a:blip r:embed="rId3">
            <a:grayscl/>
            <a:lum contrast="40000"/>
          </a:blip>
          <a:stretch>
            <a:fillRect/>
          </a:stretch>
        </p:blipFill>
        <p:spPr>
          <a:xfrm rot="5400000" flipV="1">
            <a:off x="4143375" y="142876"/>
            <a:ext cx="5143500" cy="4857754"/>
          </a:xfrm>
          <a:prstGeom prst="rect">
            <a:avLst/>
          </a:prstGeom>
        </p:spPr>
      </p:pic>
      <p:sp>
        <p:nvSpPr>
          <p:cNvPr id="5" name="4 CuadroTexto"/>
          <p:cNvSpPr txBox="1"/>
          <p:nvPr/>
        </p:nvSpPr>
        <p:spPr>
          <a:xfrm>
            <a:off x="4643438" y="928676"/>
            <a:ext cx="3857652" cy="3139321"/>
          </a:xfrm>
          <a:prstGeom prst="rect">
            <a:avLst/>
          </a:prstGeom>
          <a:noFill/>
        </p:spPr>
        <p:txBody>
          <a:bodyPr wrap="square" rtlCol="0">
            <a:spAutoFit/>
          </a:bodyPr>
          <a:lstStyle/>
          <a:p>
            <a:pPr algn="ctr"/>
            <a:r>
              <a:rPr lang="es-PE" b="1" dirty="0" smtClean="0">
                <a:solidFill>
                  <a:schemeClr val="bg1"/>
                </a:solidFill>
                <a:effectLst>
                  <a:outerShdw blurRad="38100" dist="38100" dir="2700000" algn="tl">
                    <a:srgbClr val="000000">
                      <a:alpha val="43137"/>
                    </a:srgbClr>
                  </a:outerShdw>
                </a:effectLst>
              </a:rPr>
              <a:t>El búho representa la sabiduría a través de la observación y la auto observación, siempre tiene los ojos muy abiertos observándolo todo. Sus ojos están siempre fijos ya que no tiene movimiento ocular, pero tiene la capacidad de poder girar su cuello 270°, con lo cual no se le escapa nada de lo que está sucediendo a su alrededor en todo momento.</a:t>
            </a:r>
          </a:p>
          <a:p>
            <a:pPr algn="ctr"/>
            <a:endParaRPr lang="es-PE" b="1" dirty="0">
              <a:solidFill>
                <a:schemeClr val="bg1"/>
              </a:solidFill>
              <a:effectLst>
                <a:outerShdw blurRad="38100" dist="38100" dir="2700000" algn="tl">
                  <a:srgbClr val="000000">
                    <a:alpha val="43137"/>
                  </a:srgbClr>
                </a:outerShdw>
              </a:effectLst>
            </a:endParaRPr>
          </a:p>
        </p:txBody>
      </p:sp>
      <p:pic>
        <p:nvPicPr>
          <p:cNvPr id="6" name="5 Imagen" descr="cooltext414347015349413.png"/>
          <p:cNvPicPr>
            <a:picLocks noChangeAspect="1"/>
          </p:cNvPicPr>
          <p:nvPr/>
        </p:nvPicPr>
        <p:blipFill>
          <a:blip r:embed="rId4">
            <a:duotone>
              <a:schemeClr val="bg2">
                <a:shade val="45000"/>
                <a:satMod val="135000"/>
              </a:schemeClr>
              <a:prstClr val="white"/>
            </a:duotone>
            <a:lum contrast="40000"/>
          </a:blip>
          <a:stretch>
            <a:fillRect/>
          </a:stretch>
        </p:blipFill>
        <p:spPr>
          <a:xfrm>
            <a:off x="7429520" y="4198659"/>
            <a:ext cx="642942" cy="309739"/>
          </a:xfrm>
          <a:prstGeom prst="rect">
            <a:avLst/>
          </a:prstGeom>
        </p:spPr>
      </p:pic>
    </p:spTree>
  </p:cSld>
  <p:clrMapOvr>
    <a:masterClrMapping/>
  </p:clrMapOvr>
  <p:transition advTm="30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0000">
              <a:schemeClr val="accent1">
                <a:lumMod val="75000"/>
                <a:shade val="67500"/>
                <a:satMod val="115000"/>
              </a:schemeClr>
            </a:gs>
            <a:gs pos="100000">
              <a:schemeClr val="accent1">
                <a:lumMod val="75000"/>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Owl-moon-bird-at-night_1680x1050.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4" name="3 Onda"/>
          <p:cNvSpPr/>
          <p:nvPr/>
        </p:nvSpPr>
        <p:spPr>
          <a:xfrm rot="5400000">
            <a:off x="357142" y="-71440"/>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5" name="4 Onda"/>
          <p:cNvSpPr/>
          <p:nvPr/>
        </p:nvSpPr>
        <p:spPr>
          <a:xfrm rot="5400000">
            <a:off x="357142" y="928668"/>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6" name="5 Onda"/>
          <p:cNvSpPr/>
          <p:nvPr/>
        </p:nvSpPr>
        <p:spPr>
          <a:xfrm rot="5400000">
            <a:off x="357142" y="1928800"/>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7" name="6 Onda"/>
          <p:cNvSpPr/>
          <p:nvPr/>
        </p:nvSpPr>
        <p:spPr>
          <a:xfrm rot="5400000">
            <a:off x="357142" y="2928908"/>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8" name="7 Onda"/>
          <p:cNvSpPr/>
          <p:nvPr/>
        </p:nvSpPr>
        <p:spPr>
          <a:xfrm rot="5400000">
            <a:off x="357142" y="3857650"/>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1" name="10 Onda"/>
          <p:cNvSpPr/>
          <p:nvPr/>
        </p:nvSpPr>
        <p:spPr>
          <a:xfrm rot="5400000">
            <a:off x="3000348" y="-71440"/>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2" name="11 Onda"/>
          <p:cNvSpPr/>
          <p:nvPr/>
        </p:nvSpPr>
        <p:spPr>
          <a:xfrm rot="5400000">
            <a:off x="3000348" y="928668"/>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3" name="12 Onda"/>
          <p:cNvSpPr/>
          <p:nvPr/>
        </p:nvSpPr>
        <p:spPr>
          <a:xfrm rot="5400000">
            <a:off x="3000348" y="1928800"/>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4" name="13 Onda"/>
          <p:cNvSpPr/>
          <p:nvPr/>
        </p:nvSpPr>
        <p:spPr>
          <a:xfrm rot="5400000">
            <a:off x="3000348" y="2928908"/>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5" name="14 Onda"/>
          <p:cNvSpPr/>
          <p:nvPr/>
        </p:nvSpPr>
        <p:spPr>
          <a:xfrm rot="5400000">
            <a:off x="3000348" y="3857650"/>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8" name="17 Onda"/>
          <p:cNvSpPr/>
          <p:nvPr/>
        </p:nvSpPr>
        <p:spPr>
          <a:xfrm rot="5400000">
            <a:off x="5357802" y="-71440"/>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9" name="18 Onda"/>
          <p:cNvSpPr/>
          <p:nvPr/>
        </p:nvSpPr>
        <p:spPr>
          <a:xfrm rot="5400000">
            <a:off x="5357802" y="928668"/>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20" name="19 Onda"/>
          <p:cNvSpPr/>
          <p:nvPr/>
        </p:nvSpPr>
        <p:spPr>
          <a:xfrm rot="5400000">
            <a:off x="5357802" y="1928800"/>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21" name="20 Onda"/>
          <p:cNvSpPr/>
          <p:nvPr/>
        </p:nvSpPr>
        <p:spPr>
          <a:xfrm rot="5400000">
            <a:off x="5357802" y="2928908"/>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22" name="21 Onda"/>
          <p:cNvSpPr/>
          <p:nvPr/>
        </p:nvSpPr>
        <p:spPr>
          <a:xfrm rot="5400000">
            <a:off x="5357802" y="3857650"/>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25" name="24 Onda"/>
          <p:cNvSpPr/>
          <p:nvPr/>
        </p:nvSpPr>
        <p:spPr>
          <a:xfrm rot="5400000">
            <a:off x="7643818" y="-71440"/>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26" name="25 Onda"/>
          <p:cNvSpPr/>
          <p:nvPr/>
        </p:nvSpPr>
        <p:spPr>
          <a:xfrm rot="5400000">
            <a:off x="7643818" y="928668"/>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27" name="26 Onda"/>
          <p:cNvSpPr/>
          <p:nvPr/>
        </p:nvSpPr>
        <p:spPr>
          <a:xfrm rot="5400000">
            <a:off x="7643818" y="1928800"/>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28" name="27 Onda"/>
          <p:cNvSpPr/>
          <p:nvPr/>
        </p:nvSpPr>
        <p:spPr>
          <a:xfrm rot="5400000">
            <a:off x="7643818" y="2928908"/>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29" name="28 Onda"/>
          <p:cNvSpPr/>
          <p:nvPr/>
        </p:nvSpPr>
        <p:spPr>
          <a:xfrm rot="5400000">
            <a:off x="7643818" y="3857650"/>
            <a:ext cx="1214446" cy="785786"/>
          </a:xfrm>
          <a:prstGeom prst="wave">
            <a:avLst>
              <a:gd name="adj1" fmla="val 20000"/>
              <a:gd name="adj2" fmla="val -10000"/>
            </a:avLst>
          </a:prstGeom>
          <a:gradFill flip="none" rotWithShape="1">
            <a:gsLst>
              <a:gs pos="7000">
                <a:schemeClr val="bg1">
                  <a:alpha val="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a:ln>
            <a:solidFill>
              <a:srgbClr val="002060"/>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0" fill="hold"/>
                                        <p:tgtEl>
                                          <p:spTgt spid="5"/>
                                        </p:tgtEl>
                                        <p:attrNameLst>
                                          <p:attrName>ppt_x</p:attrName>
                                        </p:attrNameLst>
                                      </p:cBhvr>
                                      <p:tavLst>
                                        <p:tav tm="0">
                                          <p:val>
                                            <p:strVal val="#ppt_x"/>
                                          </p:val>
                                        </p:tav>
                                        <p:tav tm="100000">
                                          <p:val>
                                            <p:strVal val="#ppt_x"/>
                                          </p:val>
                                        </p:tav>
                                      </p:tavLst>
                                    </p:anim>
                                    <p:anim calcmode="lin" valueType="num">
                                      <p:cBhvr additive="base">
                                        <p:cTn id="12" dur="5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0" fill="hold"/>
                                        <p:tgtEl>
                                          <p:spTgt spid="6"/>
                                        </p:tgtEl>
                                        <p:attrNameLst>
                                          <p:attrName>ppt_x</p:attrName>
                                        </p:attrNameLst>
                                      </p:cBhvr>
                                      <p:tavLst>
                                        <p:tav tm="0">
                                          <p:val>
                                            <p:strVal val="#ppt_x"/>
                                          </p:val>
                                        </p:tav>
                                        <p:tav tm="100000">
                                          <p:val>
                                            <p:strVal val="#ppt_x"/>
                                          </p:val>
                                        </p:tav>
                                      </p:tavLst>
                                    </p:anim>
                                    <p:anim calcmode="lin" valueType="num">
                                      <p:cBhvr additive="base">
                                        <p:cTn id="16" dur="50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0" fill="hold"/>
                                        <p:tgtEl>
                                          <p:spTgt spid="7"/>
                                        </p:tgtEl>
                                        <p:attrNameLst>
                                          <p:attrName>ppt_x</p:attrName>
                                        </p:attrNameLst>
                                      </p:cBhvr>
                                      <p:tavLst>
                                        <p:tav tm="0">
                                          <p:val>
                                            <p:strVal val="#ppt_x"/>
                                          </p:val>
                                        </p:tav>
                                        <p:tav tm="100000">
                                          <p:val>
                                            <p:strVal val="#ppt_x"/>
                                          </p:val>
                                        </p:tav>
                                      </p:tavLst>
                                    </p:anim>
                                    <p:anim calcmode="lin" valueType="num">
                                      <p:cBhvr additive="base">
                                        <p:cTn id="20" dur="50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0" fill="hold"/>
                                        <p:tgtEl>
                                          <p:spTgt spid="8"/>
                                        </p:tgtEl>
                                        <p:attrNameLst>
                                          <p:attrName>ppt_x</p:attrName>
                                        </p:attrNameLst>
                                      </p:cBhvr>
                                      <p:tavLst>
                                        <p:tav tm="0">
                                          <p:val>
                                            <p:strVal val="#ppt_x"/>
                                          </p:val>
                                        </p:tav>
                                        <p:tav tm="100000">
                                          <p:val>
                                            <p:strVal val="#ppt_x"/>
                                          </p:val>
                                        </p:tav>
                                      </p:tavLst>
                                    </p:anim>
                                    <p:anim calcmode="lin" valueType="num">
                                      <p:cBhvr additive="base">
                                        <p:cTn id="24" dur="50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0" fill="hold"/>
                                        <p:tgtEl>
                                          <p:spTgt spid="11"/>
                                        </p:tgtEl>
                                        <p:attrNameLst>
                                          <p:attrName>ppt_x</p:attrName>
                                        </p:attrNameLst>
                                      </p:cBhvr>
                                      <p:tavLst>
                                        <p:tav tm="0">
                                          <p:val>
                                            <p:strVal val="#ppt_x"/>
                                          </p:val>
                                        </p:tav>
                                        <p:tav tm="100000">
                                          <p:val>
                                            <p:strVal val="#ppt_x"/>
                                          </p:val>
                                        </p:tav>
                                      </p:tavLst>
                                    </p:anim>
                                    <p:anim calcmode="lin" valueType="num">
                                      <p:cBhvr additive="base">
                                        <p:cTn id="28" dur="5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0" fill="hold"/>
                                        <p:tgtEl>
                                          <p:spTgt spid="12"/>
                                        </p:tgtEl>
                                        <p:attrNameLst>
                                          <p:attrName>ppt_x</p:attrName>
                                        </p:attrNameLst>
                                      </p:cBhvr>
                                      <p:tavLst>
                                        <p:tav tm="0">
                                          <p:val>
                                            <p:strVal val="#ppt_x"/>
                                          </p:val>
                                        </p:tav>
                                        <p:tav tm="100000">
                                          <p:val>
                                            <p:strVal val="#ppt_x"/>
                                          </p:val>
                                        </p:tav>
                                      </p:tavLst>
                                    </p:anim>
                                    <p:anim calcmode="lin" valueType="num">
                                      <p:cBhvr additive="base">
                                        <p:cTn id="32" dur="5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0" fill="hold"/>
                                        <p:tgtEl>
                                          <p:spTgt spid="13"/>
                                        </p:tgtEl>
                                        <p:attrNameLst>
                                          <p:attrName>ppt_x</p:attrName>
                                        </p:attrNameLst>
                                      </p:cBhvr>
                                      <p:tavLst>
                                        <p:tav tm="0">
                                          <p:val>
                                            <p:strVal val="#ppt_x"/>
                                          </p:val>
                                        </p:tav>
                                        <p:tav tm="100000">
                                          <p:val>
                                            <p:strVal val="#ppt_x"/>
                                          </p:val>
                                        </p:tav>
                                      </p:tavLst>
                                    </p:anim>
                                    <p:anim calcmode="lin" valueType="num">
                                      <p:cBhvr additive="base">
                                        <p:cTn id="36" dur="5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0" fill="hold"/>
                                        <p:tgtEl>
                                          <p:spTgt spid="14"/>
                                        </p:tgtEl>
                                        <p:attrNameLst>
                                          <p:attrName>ppt_x</p:attrName>
                                        </p:attrNameLst>
                                      </p:cBhvr>
                                      <p:tavLst>
                                        <p:tav tm="0">
                                          <p:val>
                                            <p:strVal val="#ppt_x"/>
                                          </p:val>
                                        </p:tav>
                                        <p:tav tm="100000">
                                          <p:val>
                                            <p:strVal val="#ppt_x"/>
                                          </p:val>
                                        </p:tav>
                                      </p:tavLst>
                                    </p:anim>
                                    <p:anim calcmode="lin" valueType="num">
                                      <p:cBhvr additive="base">
                                        <p:cTn id="40" dur="5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0" fill="hold"/>
                                        <p:tgtEl>
                                          <p:spTgt spid="15"/>
                                        </p:tgtEl>
                                        <p:attrNameLst>
                                          <p:attrName>ppt_x</p:attrName>
                                        </p:attrNameLst>
                                      </p:cBhvr>
                                      <p:tavLst>
                                        <p:tav tm="0">
                                          <p:val>
                                            <p:strVal val="#ppt_x"/>
                                          </p:val>
                                        </p:tav>
                                        <p:tav tm="100000">
                                          <p:val>
                                            <p:strVal val="#ppt_x"/>
                                          </p:val>
                                        </p:tav>
                                      </p:tavLst>
                                    </p:anim>
                                    <p:anim calcmode="lin" valueType="num">
                                      <p:cBhvr additive="base">
                                        <p:cTn id="44" dur="50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0" fill="hold"/>
                                        <p:tgtEl>
                                          <p:spTgt spid="18"/>
                                        </p:tgtEl>
                                        <p:attrNameLst>
                                          <p:attrName>ppt_x</p:attrName>
                                        </p:attrNameLst>
                                      </p:cBhvr>
                                      <p:tavLst>
                                        <p:tav tm="0">
                                          <p:val>
                                            <p:strVal val="#ppt_x"/>
                                          </p:val>
                                        </p:tav>
                                        <p:tav tm="100000">
                                          <p:val>
                                            <p:strVal val="#ppt_x"/>
                                          </p:val>
                                        </p:tav>
                                      </p:tavLst>
                                    </p:anim>
                                    <p:anim calcmode="lin" valueType="num">
                                      <p:cBhvr additive="base">
                                        <p:cTn id="48" dur="50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0" fill="hold"/>
                                        <p:tgtEl>
                                          <p:spTgt spid="19"/>
                                        </p:tgtEl>
                                        <p:attrNameLst>
                                          <p:attrName>ppt_x</p:attrName>
                                        </p:attrNameLst>
                                      </p:cBhvr>
                                      <p:tavLst>
                                        <p:tav tm="0">
                                          <p:val>
                                            <p:strVal val="#ppt_x"/>
                                          </p:val>
                                        </p:tav>
                                        <p:tav tm="100000">
                                          <p:val>
                                            <p:strVal val="#ppt_x"/>
                                          </p:val>
                                        </p:tav>
                                      </p:tavLst>
                                    </p:anim>
                                    <p:anim calcmode="lin" valueType="num">
                                      <p:cBhvr additive="base">
                                        <p:cTn id="52" dur="5000" fill="hold"/>
                                        <p:tgtEl>
                                          <p:spTgt spid="1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0" fill="hold"/>
                                        <p:tgtEl>
                                          <p:spTgt spid="20"/>
                                        </p:tgtEl>
                                        <p:attrNameLst>
                                          <p:attrName>ppt_x</p:attrName>
                                        </p:attrNameLst>
                                      </p:cBhvr>
                                      <p:tavLst>
                                        <p:tav tm="0">
                                          <p:val>
                                            <p:strVal val="#ppt_x"/>
                                          </p:val>
                                        </p:tav>
                                        <p:tav tm="100000">
                                          <p:val>
                                            <p:strVal val="#ppt_x"/>
                                          </p:val>
                                        </p:tav>
                                      </p:tavLst>
                                    </p:anim>
                                    <p:anim calcmode="lin" valueType="num">
                                      <p:cBhvr additive="base">
                                        <p:cTn id="56" dur="5000" fill="hold"/>
                                        <p:tgtEl>
                                          <p:spTgt spid="2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0" fill="hold"/>
                                        <p:tgtEl>
                                          <p:spTgt spid="21"/>
                                        </p:tgtEl>
                                        <p:attrNameLst>
                                          <p:attrName>ppt_x</p:attrName>
                                        </p:attrNameLst>
                                      </p:cBhvr>
                                      <p:tavLst>
                                        <p:tav tm="0">
                                          <p:val>
                                            <p:strVal val="#ppt_x"/>
                                          </p:val>
                                        </p:tav>
                                        <p:tav tm="100000">
                                          <p:val>
                                            <p:strVal val="#ppt_x"/>
                                          </p:val>
                                        </p:tav>
                                      </p:tavLst>
                                    </p:anim>
                                    <p:anim calcmode="lin" valueType="num">
                                      <p:cBhvr additive="base">
                                        <p:cTn id="60" dur="5000" fill="hold"/>
                                        <p:tgtEl>
                                          <p:spTgt spid="21"/>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5000" fill="hold"/>
                                        <p:tgtEl>
                                          <p:spTgt spid="22"/>
                                        </p:tgtEl>
                                        <p:attrNameLst>
                                          <p:attrName>ppt_x</p:attrName>
                                        </p:attrNameLst>
                                      </p:cBhvr>
                                      <p:tavLst>
                                        <p:tav tm="0">
                                          <p:val>
                                            <p:strVal val="#ppt_x"/>
                                          </p:val>
                                        </p:tav>
                                        <p:tav tm="100000">
                                          <p:val>
                                            <p:strVal val="#ppt_x"/>
                                          </p:val>
                                        </p:tav>
                                      </p:tavLst>
                                    </p:anim>
                                    <p:anim calcmode="lin" valueType="num">
                                      <p:cBhvr additive="base">
                                        <p:cTn id="64" dur="5000" fill="hold"/>
                                        <p:tgtEl>
                                          <p:spTgt spid="22"/>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additive="base">
                                        <p:cTn id="67" dur="5000" fill="hold"/>
                                        <p:tgtEl>
                                          <p:spTgt spid="25"/>
                                        </p:tgtEl>
                                        <p:attrNameLst>
                                          <p:attrName>ppt_x</p:attrName>
                                        </p:attrNameLst>
                                      </p:cBhvr>
                                      <p:tavLst>
                                        <p:tav tm="0">
                                          <p:val>
                                            <p:strVal val="#ppt_x"/>
                                          </p:val>
                                        </p:tav>
                                        <p:tav tm="100000">
                                          <p:val>
                                            <p:strVal val="#ppt_x"/>
                                          </p:val>
                                        </p:tav>
                                      </p:tavLst>
                                    </p:anim>
                                    <p:anim calcmode="lin" valueType="num">
                                      <p:cBhvr additive="base">
                                        <p:cTn id="68" dur="5000" fill="hold"/>
                                        <p:tgtEl>
                                          <p:spTgt spid="2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6"/>
                                        </p:tgtEl>
                                        <p:attrNameLst>
                                          <p:attrName>style.visibility</p:attrName>
                                        </p:attrNameLst>
                                      </p:cBhvr>
                                      <p:to>
                                        <p:strVal val="visible"/>
                                      </p:to>
                                    </p:set>
                                    <p:anim calcmode="lin" valueType="num">
                                      <p:cBhvr additive="base">
                                        <p:cTn id="71" dur="5000" fill="hold"/>
                                        <p:tgtEl>
                                          <p:spTgt spid="26"/>
                                        </p:tgtEl>
                                        <p:attrNameLst>
                                          <p:attrName>ppt_x</p:attrName>
                                        </p:attrNameLst>
                                      </p:cBhvr>
                                      <p:tavLst>
                                        <p:tav tm="0">
                                          <p:val>
                                            <p:strVal val="#ppt_x"/>
                                          </p:val>
                                        </p:tav>
                                        <p:tav tm="100000">
                                          <p:val>
                                            <p:strVal val="#ppt_x"/>
                                          </p:val>
                                        </p:tav>
                                      </p:tavLst>
                                    </p:anim>
                                    <p:anim calcmode="lin" valueType="num">
                                      <p:cBhvr additive="base">
                                        <p:cTn id="72" dur="5000" fill="hold"/>
                                        <p:tgtEl>
                                          <p:spTgt spid="2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0" fill="hold"/>
                                        <p:tgtEl>
                                          <p:spTgt spid="27"/>
                                        </p:tgtEl>
                                        <p:attrNameLst>
                                          <p:attrName>ppt_x</p:attrName>
                                        </p:attrNameLst>
                                      </p:cBhvr>
                                      <p:tavLst>
                                        <p:tav tm="0">
                                          <p:val>
                                            <p:strVal val="#ppt_x"/>
                                          </p:val>
                                        </p:tav>
                                        <p:tav tm="100000">
                                          <p:val>
                                            <p:strVal val="#ppt_x"/>
                                          </p:val>
                                        </p:tav>
                                      </p:tavLst>
                                    </p:anim>
                                    <p:anim calcmode="lin" valueType="num">
                                      <p:cBhvr additive="base">
                                        <p:cTn id="76" dur="5000" fill="hold"/>
                                        <p:tgtEl>
                                          <p:spTgt spid="2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 calcmode="lin" valueType="num">
                                      <p:cBhvr additive="base">
                                        <p:cTn id="79" dur="5000" fill="hold"/>
                                        <p:tgtEl>
                                          <p:spTgt spid="28"/>
                                        </p:tgtEl>
                                        <p:attrNameLst>
                                          <p:attrName>ppt_x</p:attrName>
                                        </p:attrNameLst>
                                      </p:cBhvr>
                                      <p:tavLst>
                                        <p:tav tm="0">
                                          <p:val>
                                            <p:strVal val="#ppt_x"/>
                                          </p:val>
                                        </p:tav>
                                        <p:tav tm="100000">
                                          <p:val>
                                            <p:strVal val="#ppt_x"/>
                                          </p:val>
                                        </p:tav>
                                      </p:tavLst>
                                    </p:anim>
                                    <p:anim calcmode="lin" valueType="num">
                                      <p:cBhvr additive="base">
                                        <p:cTn id="80" dur="5000" fill="hold"/>
                                        <p:tgtEl>
                                          <p:spTgt spid="28"/>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additive="base">
                                        <p:cTn id="83" dur="5000" fill="hold"/>
                                        <p:tgtEl>
                                          <p:spTgt spid="29"/>
                                        </p:tgtEl>
                                        <p:attrNameLst>
                                          <p:attrName>ppt_x</p:attrName>
                                        </p:attrNameLst>
                                      </p:cBhvr>
                                      <p:tavLst>
                                        <p:tav tm="0">
                                          <p:val>
                                            <p:strVal val="#ppt_x"/>
                                          </p:val>
                                        </p:tav>
                                        <p:tav tm="100000">
                                          <p:val>
                                            <p:strVal val="#ppt_x"/>
                                          </p:val>
                                        </p:tav>
                                      </p:tavLst>
                                    </p:anim>
                                    <p:anim calcmode="lin" valueType="num">
                                      <p:cBhvr additive="base">
                                        <p:cTn id="84" dur="5000" fill="hold"/>
                                        <p:tgtEl>
                                          <p:spTgt spid="29"/>
                                        </p:tgtEl>
                                        <p:attrNameLst>
                                          <p:attrName>ppt_y</p:attrName>
                                        </p:attrNameLst>
                                      </p:cBhvr>
                                      <p:tavLst>
                                        <p:tav tm="0">
                                          <p:val>
                                            <p:strVal val="1+#ppt_h/2"/>
                                          </p:val>
                                        </p:tav>
                                        <p:tav tm="100000">
                                          <p:val>
                                            <p:strVal val="#ppt_y"/>
                                          </p:val>
                                        </p:tav>
                                      </p:tavLst>
                                    </p:anim>
                                  </p:childTnLst>
                                </p:cTn>
                              </p:par>
                              <p:par>
                                <p:cTn id="85" presetID="35" presetClass="entr" presetSubtype="0" fill="hold" grpId="1" nodeType="withEffect">
                                  <p:stCondLst>
                                    <p:cond delay="0"/>
                                  </p:stCondLst>
                                  <p:childTnLst>
                                    <p:set>
                                      <p:cBhvr>
                                        <p:cTn id="86" dur="1" fill="hold">
                                          <p:stCondLst>
                                            <p:cond delay="0"/>
                                          </p:stCondLst>
                                        </p:cTn>
                                        <p:tgtEl>
                                          <p:spTgt spid="4"/>
                                        </p:tgtEl>
                                        <p:attrNameLst>
                                          <p:attrName>style.visibility</p:attrName>
                                        </p:attrNameLst>
                                      </p:cBhvr>
                                      <p:to>
                                        <p:strVal val="visible"/>
                                      </p:to>
                                    </p:set>
                                    <p:animEffect transition="in" filter="fade">
                                      <p:cBhvr>
                                        <p:cTn id="87" dur="5000"/>
                                        <p:tgtEl>
                                          <p:spTgt spid="4"/>
                                        </p:tgtEl>
                                      </p:cBhvr>
                                    </p:animEffect>
                                    <p:anim calcmode="lin" valueType="num">
                                      <p:cBhvr>
                                        <p:cTn id="88" dur="5000" fill="hold"/>
                                        <p:tgtEl>
                                          <p:spTgt spid="4"/>
                                        </p:tgtEl>
                                        <p:attrNameLst>
                                          <p:attrName>style.rotation</p:attrName>
                                        </p:attrNameLst>
                                      </p:cBhvr>
                                      <p:tavLst>
                                        <p:tav tm="0">
                                          <p:val>
                                            <p:fltVal val="720"/>
                                          </p:val>
                                        </p:tav>
                                        <p:tav tm="100000">
                                          <p:val>
                                            <p:fltVal val="0"/>
                                          </p:val>
                                        </p:tav>
                                      </p:tavLst>
                                    </p:anim>
                                    <p:anim calcmode="lin" valueType="num">
                                      <p:cBhvr>
                                        <p:cTn id="89" dur="5000" fill="hold"/>
                                        <p:tgtEl>
                                          <p:spTgt spid="4"/>
                                        </p:tgtEl>
                                        <p:attrNameLst>
                                          <p:attrName>ppt_h</p:attrName>
                                        </p:attrNameLst>
                                      </p:cBhvr>
                                      <p:tavLst>
                                        <p:tav tm="0">
                                          <p:val>
                                            <p:fltVal val="0"/>
                                          </p:val>
                                        </p:tav>
                                        <p:tav tm="100000">
                                          <p:val>
                                            <p:strVal val="#ppt_h"/>
                                          </p:val>
                                        </p:tav>
                                      </p:tavLst>
                                    </p:anim>
                                    <p:anim calcmode="lin" valueType="num">
                                      <p:cBhvr>
                                        <p:cTn id="90" dur="5000" fill="hold"/>
                                        <p:tgtEl>
                                          <p:spTgt spid="4"/>
                                        </p:tgtEl>
                                        <p:attrNameLst>
                                          <p:attrName>ppt_w</p:attrName>
                                        </p:attrNameLst>
                                      </p:cBhvr>
                                      <p:tavLst>
                                        <p:tav tm="0">
                                          <p:val>
                                            <p:fltVal val="0"/>
                                          </p:val>
                                        </p:tav>
                                        <p:tav tm="100000">
                                          <p:val>
                                            <p:strVal val="#ppt_w"/>
                                          </p:val>
                                        </p:tav>
                                      </p:tavLst>
                                    </p:anim>
                                  </p:childTnLst>
                                </p:cTn>
                              </p:par>
                              <p:par>
                                <p:cTn id="91" presetID="35" presetClass="entr" presetSubtype="0" fill="hold" grpId="1" nodeType="withEffect">
                                  <p:stCondLst>
                                    <p:cond delay="0"/>
                                  </p:stCondLst>
                                  <p:childTnLst>
                                    <p:set>
                                      <p:cBhvr>
                                        <p:cTn id="92" dur="1" fill="hold">
                                          <p:stCondLst>
                                            <p:cond delay="0"/>
                                          </p:stCondLst>
                                        </p:cTn>
                                        <p:tgtEl>
                                          <p:spTgt spid="5"/>
                                        </p:tgtEl>
                                        <p:attrNameLst>
                                          <p:attrName>style.visibility</p:attrName>
                                        </p:attrNameLst>
                                      </p:cBhvr>
                                      <p:to>
                                        <p:strVal val="visible"/>
                                      </p:to>
                                    </p:set>
                                    <p:animEffect transition="in" filter="fade">
                                      <p:cBhvr>
                                        <p:cTn id="93" dur="5000"/>
                                        <p:tgtEl>
                                          <p:spTgt spid="5"/>
                                        </p:tgtEl>
                                      </p:cBhvr>
                                    </p:animEffect>
                                    <p:anim calcmode="lin" valueType="num">
                                      <p:cBhvr>
                                        <p:cTn id="94" dur="5000" fill="hold"/>
                                        <p:tgtEl>
                                          <p:spTgt spid="5"/>
                                        </p:tgtEl>
                                        <p:attrNameLst>
                                          <p:attrName>style.rotation</p:attrName>
                                        </p:attrNameLst>
                                      </p:cBhvr>
                                      <p:tavLst>
                                        <p:tav tm="0">
                                          <p:val>
                                            <p:fltVal val="720"/>
                                          </p:val>
                                        </p:tav>
                                        <p:tav tm="100000">
                                          <p:val>
                                            <p:fltVal val="0"/>
                                          </p:val>
                                        </p:tav>
                                      </p:tavLst>
                                    </p:anim>
                                    <p:anim calcmode="lin" valueType="num">
                                      <p:cBhvr>
                                        <p:cTn id="95" dur="5000" fill="hold"/>
                                        <p:tgtEl>
                                          <p:spTgt spid="5"/>
                                        </p:tgtEl>
                                        <p:attrNameLst>
                                          <p:attrName>ppt_h</p:attrName>
                                        </p:attrNameLst>
                                      </p:cBhvr>
                                      <p:tavLst>
                                        <p:tav tm="0">
                                          <p:val>
                                            <p:fltVal val="0"/>
                                          </p:val>
                                        </p:tav>
                                        <p:tav tm="100000">
                                          <p:val>
                                            <p:strVal val="#ppt_h"/>
                                          </p:val>
                                        </p:tav>
                                      </p:tavLst>
                                    </p:anim>
                                    <p:anim calcmode="lin" valueType="num">
                                      <p:cBhvr>
                                        <p:cTn id="96" dur="5000" fill="hold"/>
                                        <p:tgtEl>
                                          <p:spTgt spid="5"/>
                                        </p:tgtEl>
                                        <p:attrNameLst>
                                          <p:attrName>ppt_w</p:attrName>
                                        </p:attrNameLst>
                                      </p:cBhvr>
                                      <p:tavLst>
                                        <p:tav tm="0">
                                          <p:val>
                                            <p:fltVal val="0"/>
                                          </p:val>
                                        </p:tav>
                                        <p:tav tm="100000">
                                          <p:val>
                                            <p:strVal val="#ppt_w"/>
                                          </p:val>
                                        </p:tav>
                                      </p:tavLst>
                                    </p:anim>
                                  </p:childTnLst>
                                </p:cTn>
                              </p:par>
                              <p:par>
                                <p:cTn id="97" presetID="35" presetClass="entr" presetSubtype="0" fill="hold" grpId="1" nodeType="withEffect">
                                  <p:stCondLst>
                                    <p:cond delay="0"/>
                                  </p:stCondLst>
                                  <p:childTnLst>
                                    <p:set>
                                      <p:cBhvr>
                                        <p:cTn id="98" dur="1" fill="hold">
                                          <p:stCondLst>
                                            <p:cond delay="0"/>
                                          </p:stCondLst>
                                        </p:cTn>
                                        <p:tgtEl>
                                          <p:spTgt spid="6"/>
                                        </p:tgtEl>
                                        <p:attrNameLst>
                                          <p:attrName>style.visibility</p:attrName>
                                        </p:attrNameLst>
                                      </p:cBhvr>
                                      <p:to>
                                        <p:strVal val="visible"/>
                                      </p:to>
                                    </p:set>
                                    <p:animEffect transition="in" filter="fade">
                                      <p:cBhvr>
                                        <p:cTn id="99" dur="5000"/>
                                        <p:tgtEl>
                                          <p:spTgt spid="6"/>
                                        </p:tgtEl>
                                      </p:cBhvr>
                                    </p:animEffect>
                                    <p:anim calcmode="lin" valueType="num">
                                      <p:cBhvr>
                                        <p:cTn id="100" dur="5000" fill="hold"/>
                                        <p:tgtEl>
                                          <p:spTgt spid="6"/>
                                        </p:tgtEl>
                                        <p:attrNameLst>
                                          <p:attrName>style.rotation</p:attrName>
                                        </p:attrNameLst>
                                      </p:cBhvr>
                                      <p:tavLst>
                                        <p:tav tm="0">
                                          <p:val>
                                            <p:fltVal val="720"/>
                                          </p:val>
                                        </p:tav>
                                        <p:tav tm="100000">
                                          <p:val>
                                            <p:fltVal val="0"/>
                                          </p:val>
                                        </p:tav>
                                      </p:tavLst>
                                    </p:anim>
                                    <p:anim calcmode="lin" valueType="num">
                                      <p:cBhvr>
                                        <p:cTn id="101" dur="5000" fill="hold"/>
                                        <p:tgtEl>
                                          <p:spTgt spid="6"/>
                                        </p:tgtEl>
                                        <p:attrNameLst>
                                          <p:attrName>ppt_h</p:attrName>
                                        </p:attrNameLst>
                                      </p:cBhvr>
                                      <p:tavLst>
                                        <p:tav tm="0">
                                          <p:val>
                                            <p:fltVal val="0"/>
                                          </p:val>
                                        </p:tav>
                                        <p:tav tm="100000">
                                          <p:val>
                                            <p:strVal val="#ppt_h"/>
                                          </p:val>
                                        </p:tav>
                                      </p:tavLst>
                                    </p:anim>
                                    <p:anim calcmode="lin" valueType="num">
                                      <p:cBhvr>
                                        <p:cTn id="102" dur="5000" fill="hold"/>
                                        <p:tgtEl>
                                          <p:spTgt spid="6"/>
                                        </p:tgtEl>
                                        <p:attrNameLst>
                                          <p:attrName>ppt_w</p:attrName>
                                        </p:attrNameLst>
                                      </p:cBhvr>
                                      <p:tavLst>
                                        <p:tav tm="0">
                                          <p:val>
                                            <p:fltVal val="0"/>
                                          </p:val>
                                        </p:tav>
                                        <p:tav tm="100000">
                                          <p:val>
                                            <p:strVal val="#ppt_w"/>
                                          </p:val>
                                        </p:tav>
                                      </p:tavLst>
                                    </p:anim>
                                  </p:childTnLst>
                                </p:cTn>
                              </p:par>
                              <p:par>
                                <p:cTn id="103" presetID="35" presetClass="entr" presetSubtype="0" fill="hold" grpId="1" nodeType="withEffect">
                                  <p:stCondLst>
                                    <p:cond delay="0"/>
                                  </p:stCondLst>
                                  <p:childTnLst>
                                    <p:set>
                                      <p:cBhvr>
                                        <p:cTn id="104" dur="1" fill="hold">
                                          <p:stCondLst>
                                            <p:cond delay="0"/>
                                          </p:stCondLst>
                                        </p:cTn>
                                        <p:tgtEl>
                                          <p:spTgt spid="7"/>
                                        </p:tgtEl>
                                        <p:attrNameLst>
                                          <p:attrName>style.visibility</p:attrName>
                                        </p:attrNameLst>
                                      </p:cBhvr>
                                      <p:to>
                                        <p:strVal val="visible"/>
                                      </p:to>
                                    </p:set>
                                    <p:animEffect transition="in" filter="fade">
                                      <p:cBhvr>
                                        <p:cTn id="105" dur="5000"/>
                                        <p:tgtEl>
                                          <p:spTgt spid="7"/>
                                        </p:tgtEl>
                                      </p:cBhvr>
                                    </p:animEffect>
                                    <p:anim calcmode="lin" valueType="num">
                                      <p:cBhvr>
                                        <p:cTn id="106" dur="5000" fill="hold"/>
                                        <p:tgtEl>
                                          <p:spTgt spid="7"/>
                                        </p:tgtEl>
                                        <p:attrNameLst>
                                          <p:attrName>style.rotation</p:attrName>
                                        </p:attrNameLst>
                                      </p:cBhvr>
                                      <p:tavLst>
                                        <p:tav tm="0">
                                          <p:val>
                                            <p:fltVal val="720"/>
                                          </p:val>
                                        </p:tav>
                                        <p:tav tm="100000">
                                          <p:val>
                                            <p:fltVal val="0"/>
                                          </p:val>
                                        </p:tav>
                                      </p:tavLst>
                                    </p:anim>
                                    <p:anim calcmode="lin" valueType="num">
                                      <p:cBhvr>
                                        <p:cTn id="107" dur="5000" fill="hold"/>
                                        <p:tgtEl>
                                          <p:spTgt spid="7"/>
                                        </p:tgtEl>
                                        <p:attrNameLst>
                                          <p:attrName>ppt_h</p:attrName>
                                        </p:attrNameLst>
                                      </p:cBhvr>
                                      <p:tavLst>
                                        <p:tav tm="0">
                                          <p:val>
                                            <p:fltVal val="0"/>
                                          </p:val>
                                        </p:tav>
                                        <p:tav tm="100000">
                                          <p:val>
                                            <p:strVal val="#ppt_h"/>
                                          </p:val>
                                        </p:tav>
                                      </p:tavLst>
                                    </p:anim>
                                    <p:anim calcmode="lin" valueType="num">
                                      <p:cBhvr>
                                        <p:cTn id="108" dur="5000" fill="hold"/>
                                        <p:tgtEl>
                                          <p:spTgt spid="7"/>
                                        </p:tgtEl>
                                        <p:attrNameLst>
                                          <p:attrName>ppt_w</p:attrName>
                                        </p:attrNameLst>
                                      </p:cBhvr>
                                      <p:tavLst>
                                        <p:tav tm="0">
                                          <p:val>
                                            <p:fltVal val="0"/>
                                          </p:val>
                                        </p:tav>
                                        <p:tav tm="100000">
                                          <p:val>
                                            <p:strVal val="#ppt_w"/>
                                          </p:val>
                                        </p:tav>
                                      </p:tavLst>
                                    </p:anim>
                                  </p:childTnLst>
                                </p:cTn>
                              </p:par>
                              <p:par>
                                <p:cTn id="109" presetID="35" presetClass="entr" presetSubtype="0" fill="hold" grpId="1" nodeType="withEffect">
                                  <p:stCondLst>
                                    <p:cond delay="0"/>
                                  </p:stCondLst>
                                  <p:childTnLst>
                                    <p:set>
                                      <p:cBhvr>
                                        <p:cTn id="110" dur="1" fill="hold">
                                          <p:stCondLst>
                                            <p:cond delay="0"/>
                                          </p:stCondLst>
                                        </p:cTn>
                                        <p:tgtEl>
                                          <p:spTgt spid="8"/>
                                        </p:tgtEl>
                                        <p:attrNameLst>
                                          <p:attrName>style.visibility</p:attrName>
                                        </p:attrNameLst>
                                      </p:cBhvr>
                                      <p:to>
                                        <p:strVal val="visible"/>
                                      </p:to>
                                    </p:set>
                                    <p:animEffect transition="in" filter="fade">
                                      <p:cBhvr>
                                        <p:cTn id="111" dur="5000"/>
                                        <p:tgtEl>
                                          <p:spTgt spid="8"/>
                                        </p:tgtEl>
                                      </p:cBhvr>
                                    </p:animEffect>
                                    <p:anim calcmode="lin" valueType="num">
                                      <p:cBhvr>
                                        <p:cTn id="112" dur="5000" fill="hold"/>
                                        <p:tgtEl>
                                          <p:spTgt spid="8"/>
                                        </p:tgtEl>
                                        <p:attrNameLst>
                                          <p:attrName>style.rotation</p:attrName>
                                        </p:attrNameLst>
                                      </p:cBhvr>
                                      <p:tavLst>
                                        <p:tav tm="0">
                                          <p:val>
                                            <p:fltVal val="720"/>
                                          </p:val>
                                        </p:tav>
                                        <p:tav tm="100000">
                                          <p:val>
                                            <p:fltVal val="0"/>
                                          </p:val>
                                        </p:tav>
                                      </p:tavLst>
                                    </p:anim>
                                    <p:anim calcmode="lin" valueType="num">
                                      <p:cBhvr>
                                        <p:cTn id="113" dur="5000" fill="hold"/>
                                        <p:tgtEl>
                                          <p:spTgt spid="8"/>
                                        </p:tgtEl>
                                        <p:attrNameLst>
                                          <p:attrName>ppt_h</p:attrName>
                                        </p:attrNameLst>
                                      </p:cBhvr>
                                      <p:tavLst>
                                        <p:tav tm="0">
                                          <p:val>
                                            <p:fltVal val="0"/>
                                          </p:val>
                                        </p:tav>
                                        <p:tav tm="100000">
                                          <p:val>
                                            <p:strVal val="#ppt_h"/>
                                          </p:val>
                                        </p:tav>
                                      </p:tavLst>
                                    </p:anim>
                                    <p:anim calcmode="lin" valueType="num">
                                      <p:cBhvr>
                                        <p:cTn id="114" dur="5000" fill="hold"/>
                                        <p:tgtEl>
                                          <p:spTgt spid="8"/>
                                        </p:tgtEl>
                                        <p:attrNameLst>
                                          <p:attrName>ppt_w</p:attrName>
                                        </p:attrNameLst>
                                      </p:cBhvr>
                                      <p:tavLst>
                                        <p:tav tm="0">
                                          <p:val>
                                            <p:fltVal val="0"/>
                                          </p:val>
                                        </p:tav>
                                        <p:tav tm="100000">
                                          <p:val>
                                            <p:strVal val="#ppt_w"/>
                                          </p:val>
                                        </p:tav>
                                      </p:tavLst>
                                    </p:anim>
                                  </p:childTnLst>
                                </p:cTn>
                              </p:par>
                              <p:par>
                                <p:cTn id="115" presetID="35" presetClass="entr" presetSubtype="0" fill="hold" grpId="1" nodeType="withEffect">
                                  <p:stCondLst>
                                    <p:cond delay="0"/>
                                  </p:stCondLst>
                                  <p:childTnLst>
                                    <p:set>
                                      <p:cBhvr>
                                        <p:cTn id="116" dur="1" fill="hold">
                                          <p:stCondLst>
                                            <p:cond delay="0"/>
                                          </p:stCondLst>
                                        </p:cTn>
                                        <p:tgtEl>
                                          <p:spTgt spid="11"/>
                                        </p:tgtEl>
                                        <p:attrNameLst>
                                          <p:attrName>style.visibility</p:attrName>
                                        </p:attrNameLst>
                                      </p:cBhvr>
                                      <p:to>
                                        <p:strVal val="visible"/>
                                      </p:to>
                                    </p:set>
                                    <p:animEffect transition="in" filter="fade">
                                      <p:cBhvr>
                                        <p:cTn id="117" dur="5000"/>
                                        <p:tgtEl>
                                          <p:spTgt spid="11"/>
                                        </p:tgtEl>
                                      </p:cBhvr>
                                    </p:animEffect>
                                    <p:anim calcmode="lin" valueType="num">
                                      <p:cBhvr>
                                        <p:cTn id="118" dur="5000" fill="hold"/>
                                        <p:tgtEl>
                                          <p:spTgt spid="11"/>
                                        </p:tgtEl>
                                        <p:attrNameLst>
                                          <p:attrName>style.rotation</p:attrName>
                                        </p:attrNameLst>
                                      </p:cBhvr>
                                      <p:tavLst>
                                        <p:tav tm="0">
                                          <p:val>
                                            <p:fltVal val="720"/>
                                          </p:val>
                                        </p:tav>
                                        <p:tav tm="100000">
                                          <p:val>
                                            <p:fltVal val="0"/>
                                          </p:val>
                                        </p:tav>
                                      </p:tavLst>
                                    </p:anim>
                                    <p:anim calcmode="lin" valueType="num">
                                      <p:cBhvr>
                                        <p:cTn id="119" dur="5000" fill="hold"/>
                                        <p:tgtEl>
                                          <p:spTgt spid="11"/>
                                        </p:tgtEl>
                                        <p:attrNameLst>
                                          <p:attrName>ppt_h</p:attrName>
                                        </p:attrNameLst>
                                      </p:cBhvr>
                                      <p:tavLst>
                                        <p:tav tm="0">
                                          <p:val>
                                            <p:fltVal val="0"/>
                                          </p:val>
                                        </p:tav>
                                        <p:tav tm="100000">
                                          <p:val>
                                            <p:strVal val="#ppt_h"/>
                                          </p:val>
                                        </p:tav>
                                      </p:tavLst>
                                    </p:anim>
                                    <p:anim calcmode="lin" valueType="num">
                                      <p:cBhvr>
                                        <p:cTn id="120" dur="5000" fill="hold"/>
                                        <p:tgtEl>
                                          <p:spTgt spid="11"/>
                                        </p:tgtEl>
                                        <p:attrNameLst>
                                          <p:attrName>ppt_w</p:attrName>
                                        </p:attrNameLst>
                                      </p:cBhvr>
                                      <p:tavLst>
                                        <p:tav tm="0">
                                          <p:val>
                                            <p:fltVal val="0"/>
                                          </p:val>
                                        </p:tav>
                                        <p:tav tm="100000">
                                          <p:val>
                                            <p:strVal val="#ppt_w"/>
                                          </p:val>
                                        </p:tav>
                                      </p:tavLst>
                                    </p:anim>
                                  </p:childTnLst>
                                </p:cTn>
                              </p:par>
                              <p:par>
                                <p:cTn id="121" presetID="35" presetClass="entr" presetSubtype="0" fill="hold" grpId="1" nodeType="withEffect">
                                  <p:stCondLst>
                                    <p:cond delay="0"/>
                                  </p:stCondLst>
                                  <p:childTnLst>
                                    <p:set>
                                      <p:cBhvr>
                                        <p:cTn id="122" dur="1" fill="hold">
                                          <p:stCondLst>
                                            <p:cond delay="0"/>
                                          </p:stCondLst>
                                        </p:cTn>
                                        <p:tgtEl>
                                          <p:spTgt spid="12"/>
                                        </p:tgtEl>
                                        <p:attrNameLst>
                                          <p:attrName>style.visibility</p:attrName>
                                        </p:attrNameLst>
                                      </p:cBhvr>
                                      <p:to>
                                        <p:strVal val="visible"/>
                                      </p:to>
                                    </p:set>
                                    <p:animEffect transition="in" filter="fade">
                                      <p:cBhvr>
                                        <p:cTn id="123" dur="5000"/>
                                        <p:tgtEl>
                                          <p:spTgt spid="12"/>
                                        </p:tgtEl>
                                      </p:cBhvr>
                                    </p:animEffect>
                                    <p:anim calcmode="lin" valueType="num">
                                      <p:cBhvr>
                                        <p:cTn id="124" dur="5000" fill="hold"/>
                                        <p:tgtEl>
                                          <p:spTgt spid="12"/>
                                        </p:tgtEl>
                                        <p:attrNameLst>
                                          <p:attrName>style.rotation</p:attrName>
                                        </p:attrNameLst>
                                      </p:cBhvr>
                                      <p:tavLst>
                                        <p:tav tm="0">
                                          <p:val>
                                            <p:fltVal val="720"/>
                                          </p:val>
                                        </p:tav>
                                        <p:tav tm="100000">
                                          <p:val>
                                            <p:fltVal val="0"/>
                                          </p:val>
                                        </p:tav>
                                      </p:tavLst>
                                    </p:anim>
                                    <p:anim calcmode="lin" valueType="num">
                                      <p:cBhvr>
                                        <p:cTn id="125" dur="5000" fill="hold"/>
                                        <p:tgtEl>
                                          <p:spTgt spid="12"/>
                                        </p:tgtEl>
                                        <p:attrNameLst>
                                          <p:attrName>ppt_h</p:attrName>
                                        </p:attrNameLst>
                                      </p:cBhvr>
                                      <p:tavLst>
                                        <p:tav tm="0">
                                          <p:val>
                                            <p:fltVal val="0"/>
                                          </p:val>
                                        </p:tav>
                                        <p:tav tm="100000">
                                          <p:val>
                                            <p:strVal val="#ppt_h"/>
                                          </p:val>
                                        </p:tav>
                                      </p:tavLst>
                                    </p:anim>
                                    <p:anim calcmode="lin" valueType="num">
                                      <p:cBhvr>
                                        <p:cTn id="126" dur="5000" fill="hold"/>
                                        <p:tgtEl>
                                          <p:spTgt spid="12"/>
                                        </p:tgtEl>
                                        <p:attrNameLst>
                                          <p:attrName>ppt_w</p:attrName>
                                        </p:attrNameLst>
                                      </p:cBhvr>
                                      <p:tavLst>
                                        <p:tav tm="0">
                                          <p:val>
                                            <p:fltVal val="0"/>
                                          </p:val>
                                        </p:tav>
                                        <p:tav tm="100000">
                                          <p:val>
                                            <p:strVal val="#ppt_w"/>
                                          </p:val>
                                        </p:tav>
                                      </p:tavLst>
                                    </p:anim>
                                  </p:childTnLst>
                                </p:cTn>
                              </p:par>
                              <p:par>
                                <p:cTn id="127" presetID="35" presetClass="entr" presetSubtype="0" fill="hold" grpId="1" nodeType="withEffect">
                                  <p:stCondLst>
                                    <p:cond delay="0"/>
                                  </p:stCondLst>
                                  <p:childTnLst>
                                    <p:set>
                                      <p:cBhvr>
                                        <p:cTn id="128" dur="1" fill="hold">
                                          <p:stCondLst>
                                            <p:cond delay="0"/>
                                          </p:stCondLst>
                                        </p:cTn>
                                        <p:tgtEl>
                                          <p:spTgt spid="13"/>
                                        </p:tgtEl>
                                        <p:attrNameLst>
                                          <p:attrName>style.visibility</p:attrName>
                                        </p:attrNameLst>
                                      </p:cBhvr>
                                      <p:to>
                                        <p:strVal val="visible"/>
                                      </p:to>
                                    </p:set>
                                    <p:animEffect transition="in" filter="fade">
                                      <p:cBhvr>
                                        <p:cTn id="129" dur="5000"/>
                                        <p:tgtEl>
                                          <p:spTgt spid="13"/>
                                        </p:tgtEl>
                                      </p:cBhvr>
                                    </p:animEffect>
                                    <p:anim calcmode="lin" valueType="num">
                                      <p:cBhvr>
                                        <p:cTn id="130" dur="5000" fill="hold"/>
                                        <p:tgtEl>
                                          <p:spTgt spid="13"/>
                                        </p:tgtEl>
                                        <p:attrNameLst>
                                          <p:attrName>style.rotation</p:attrName>
                                        </p:attrNameLst>
                                      </p:cBhvr>
                                      <p:tavLst>
                                        <p:tav tm="0">
                                          <p:val>
                                            <p:fltVal val="720"/>
                                          </p:val>
                                        </p:tav>
                                        <p:tav tm="100000">
                                          <p:val>
                                            <p:fltVal val="0"/>
                                          </p:val>
                                        </p:tav>
                                      </p:tavLst>
                                    </p:anim>
                                    <p:anim calcmode="lin" valueType="num">
                                      <p:cBhvr>
                                        <p:cTn id="131" dur="5000" fill="hold"/>
                                        <p:tgtEl>
                                          <p:spTgt spid="13"/>
                                        </p:tgtEl>
                                        <p:attrNameLst>
                                          <p:attrName>ppt_h</p:attrName>
                                        </p:attrNameLst>
                                      </p:cBhvr>
                                      <p:tavLst>
                                        <p:tav tm="0">
                                          <p:val>
                                            <p:fltVal val="0"/>
                                          </p:val>
                                        </p:tav>
                                        <p:tav tm="100000">
                                          <p:val>
                                            <p:strVal val="#ppt_h"/>
                                          </p:val>
                                        </p:tav>
                                      </p:tavLst>
                                    </p:anim>
                                    <p:anim calcmode="lin" valueType="num">
                                      <p:cBhvr>
                                        <p:cTn id="132" dur="5000" fill="hold"/>
                                        <p:tgtEl>
                                          <p:spTgt spid="13"/>
                                        </p:tgtEl>
                                        <p:attrNameLst>
                                          <p:attrName>ppt_w</p:attrName>
                                        </p:attrNameLst>
                                      </p:cBhvr>
                                      <p:tavLst>
                                        <p:tav tm="0">
                                          <p:val>
                                            <p:fltVal val="0"/>
                                          </p:val>
                                        </p:tav>
                                        <p:tav tm="100000">
                                          <p:val>
                                            <p:strVal val="#ppt_w"/>
                                          </p:val>
                                        </p:tav>
                                      </p:tavLst>
                                    </p:anim>
                                  </p:childTnLst>
                                </p:cTn>
                              </p:par>
                              <p:par>
                                <p:cTn id="133" presetID="35" presetClass="entr" presetSubtype="0" fill="hold" grpId="1" nodeType="withEffect">
                                  <p:stCondLst>
                                    <p:cond delay="0"/>
                                  </p:stCondLst>
                                  <p:childTnLst>
                                    <p:set>
                                      <p:cBhvr>
                                        <p:cTn id="134" dur="1" fill="hold">
                                          <p:stCondLst>
                                            <p:cond delay="0"/>
                                          </p:stCondLst>
                                        </p:cTn>
                                        <p:tgtEl>
                                          <p:spTgt spid="14"/>
                                        </p:tgtEl>
                                        <p:attrNameLst>
                                          <p:attrName>style.visibility</p:attrName>
                                        </p:attrNameLst>
                                      </p:cBhvr>
                                      <p:to>
                                        <p:strVal val="visible"/>
                                      </p:to>
                                    </p:set>
                                    <p:animEffect transition="in" filter="fade">
                                      <p:cBhvr>
                                        <p:cTn id="135" dur="5000"/>
                                        <p:tgtEl>
                                          <p:spTgt spid="14"/>
                                        </p:tgtEl>
                                      </p:cBhvr>
                                    </p:animEffect>
                                    <p:anim calcmode="lin" valueType="num">
                                      <p:cBhvr>
                                        <p:cTn id="136" dur="5000" fill="hold"/>
                                        <p:tgtEl>
                                          <p:spTgt spid="14"/>
                                        </p:tgtEl>
                                        <p:attrNameLst>
                                          <p:attrName>style.rotation</p:attrName>
                                        </p:attrNameLst>
                                      </p:cBhvr>
                                      <p:tavLst>
                                        <p:tav tm="0">
                                          <p:val>
                                            <p:fltVal val="720"/>
                                          </p:val>
                                        </p:tav>
                                        <p:tav tm="100000">
                                          <p:val>
                                            <p:fltVal val="0"/>
                                          </p:val>
                                        </p:tav>
                                      </p:tavLst>
                                    </p:anim>
                                    <p:anim calcmode="lin" valueType="num">
                                      <p:cBhvr>
                                        <p:cTn id="137" dur="5000" fill="hold"/>
                                        <p:tgtEl>
                                          <p:spTgt spid="14"/>
                                        </p:tgtEl>
                                        <p:attrNameLst>
                                          <p:attrName>ppt_h</p:attrName>
                                        </p:attrNameLst>
                                      </p:cBhvr>
                                      <p:tavLst>
                                        <p:tav tm="0">
                                          <p:val>
                                            <p:fltVal val="0"/>
                                          </p:val>
                                        </p:tav>
                                        <p:tav tm="100000">
                                          <p:val>
                                            <p:strVal val="#ppt_h"/>
                                          </p:val>
                                        </p:tav>
                                      </p:tavLst>
                                    </p:anim>
                                    <p:anim calcmode="lin" valueType="num">
                                      <p:cBhvr>
                                        <p:cTn id="138" dur="5000" fill="hold"/>
                                        <p:tgtEl>
                                          <p:spTgt spid="14"/>
                                        </p:tgtEl>
                                        <p:attrNameLst>
                                          <p:attrName>ppt_w</p:attrName>
                                        </p:attrNameLst>
                                      </p:cBhvr>
                                      <p:tavLst>
                                        <p:tav tm="0">
                                          <p:val>
                                            <p:fltVal val="0"/>
                                          </p:val>
                                        </p:tav>
                                        <p:tav tm="100000">
                                          <p:val>
                                            <p:strVal val="#ppt_w"/>
                                          </p:val>
                                        </p:tav>
                                      </p:tavLst>
                                    </p:anim>
                                  </p:childTnLst>
                                </p:cTn>
                              </p:par>
                              <p:par>
                                <p:cTn id="139" presetID="35" presetClass="entr" presetSubtype="0" fill="hold" grpId="1"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fade">
                                      <p:cBhvr>
                                        <p:cTn id="141" dur="5000"/>
                                        <p:tgtEl>
                                          <p:spTgt spid="15"/>
                                        </p:tgtEl>
                                      </p:cBhvr>
                                    </p:animEffect>
                                    <p:anim calcmode="lin" valueType="num">
                                      <p:cBhvr>
                                        <p:cTn id="142" dur="5000" fill="hold"/>
                                        <p:tgtEl>
                                          <p:spTgt spid="15"/>
                                        </p:tgtEl>
                                        <p:attrNameLst>
                                          <p:attrName>style.rotation</p:attrName>
                                        </p:attrNameLst>
                                      </p:cBhvr>
                                      <p:tavLst>
                                        <p:tav tm="0">
                                          <p:val>
                                            <p:fltVal val="720"/>
                                          </p:val>
                                        </p:tav>
                                        <p:tav tm="100000">
                                          <p:val>
                                            <p:fltVal val="0"/>
                                          </p:val>
                                        </p:tav>
                                      </p:tavLst>
                                    </p:anim>
                                    <p:anim calcmode="lin" valueType="num">
                                      <p:cBhvr>
                                        <p:cTn id="143" dur="5000" fill="hold"/>
                                        <p:tgtEl>
                                          <p:spTgt spid="15"/>
                                        </p:tgtEl>
                                        <p:attrNameLst>
                                          <p:attrName>ppt_h</p:attrName>
                                        </p:attrNameLst>
                                      </p:cBhvr>
                                      <p:tavLst>
                                        <p:tav tm="0">
                                          <p:val>
                                            <p:fltVal val="0"/>
                                          </p:val>
                                        </p:tav>
                                        <p:tav tm="100000">
                                          <p:val>
                                            <p:strVal val="#ppt_h"/>
                                          </p:val>
                                        </p:tav>
                                      </p:tavLst>
                                    </p:anim>
                                    <p:anim calcmode="lin" valueType="num">
                                      <p:cBhvr>
                                        <p:cTn id="144" dur="5000" fill="hold"/>
                                        <p:tgtEl>
                                          <p:spTgt spid="15"/>
                                        </p:tgtEl>
                                        <p:attrNameLst>
                                          <p:attrName>ppt_w</p:attrName>
                                        </p:attrNameLst>
                                      </p:cBhvr>
                                      <p:tavLst>
                                        <p:tav tm="0">
                                          <p:val>
                                            <p:fltVal val="0"/>
                                          </p:val>
                                        </p:tav>
                                        <p:tav tm="100000">
                                          <p:val>
                                            <p:strVal val="#ppt_w"/>
                                          </p:val>
                                        </p:tav>
                                      </p:tavLst>
                                    </p:anim>
                                  </p:childTnLst>
                                </p:cTn>
                              </p:par>
                              <p:par>
                                <p:cTn id="145" presetID="35" presetClass="entr" presetSubtype="0" fill="hold" grpId="1" nodeType="with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fade">
                                      <p:cBhvr>
                                        <p:cTn id="147" dur="5000"/>
                                        <p:tgtEl>
                                          <p:spTgt spid="18"/>
                                        </p:tgtEl>
                                      </p:cBhvr>
                                    </p:animEffect>
                                    <p:anim calcmode="lin" valueType="num">
                                      <p:cBhvr>
                                        <p:cTn id="148" dur="5000" fill="hold"/>
                                        <p:tgtEl>
                                          <p:spTgt spid="18"/>
                                        </p:tgtEl>
                                        <p:attrNameLst>
                                          <p:attrName>style.rotation</p:attrName>
                                        </p:attrNameLst>
                                      </p:cBhvr>
                                      <p:tavLst>
                                        <p:tav tm="0">
                                          <p:val>
                                            <p:fltVal val="720"/>
                                          </p:val>
                                        </p:tav>
                                        <p:tav tm="100000">
                                          <p:val>
                                            <p:fltVal val="0"/>
                                          </p:val>
                                        </p:tav>
                                      </p:tavLst>
                                    </p:anim>
                                    <p:anim calcmode="lin" valueType="num">
                                      <p:cBhvr>
                                        <p:cTn id="149" dur="5000" fill="hold"/>
                                        <p:tgtEl>
                                          <p:spTgt spid="18"/>
                                        </p:tgtEl>
                                        <p:attrNameLst>
                                          <p:attrName>ppt_h</p:attrName>
                                        </p:attrNameLst>
                                      </p:cBhvr>
                                      <p:tavLst>
                                        <p:tav tm="0">
                                          <p:val>
                                            <p:fltVal val="0"/>
                                          </p:val>
                                        </p:tav>
                                        <p:tav tm="100000">
                                          <p:val>
                                            <p:strVal val="#ppt_h"/>
                                          </p:val>
                                        </p:tav>
                                      </p:tavLst>
                                    </p:anim>
                                    <p:anim calcmode="lin" valueType="num">
                                      <p:cBhvr>
                                        <p:cTn id="150" dur="5000" fill="hold"/>
                                        <p:tgtEl>
                                          <p:spTgt spid="18"/>
                                        </p:tgtEl>
                                        <p:attrNameLst>
                                          <p:attrName>ppt_w</p:attrName>
                                        </p:attrNameLst>
                                      </p:cBhvr>
                                      <p:tavLst>
                                        <p:tav tm="0">
                                          <p:val>
                                            <p:fltVal val="0"/>
                                          </p:val>
                                        </p:tav>
                                        <p:tav tm="100000">
                                          <p:val>
                                            <p:strVal val="#ppt_w"/>
                                          </p:val>
                                        </p:tav>
                                      </p:tavLst>
                                    </p:anim>
                                  </p:childTnLst>
                                </p:cTn>
                              </p:par>
                              <p:par>
                                <p:cTn id="151" presetID="35" presetClass="entr" presetSubtype="0" fill="hold" grpId="1" nodeType="withEffect">
                                  <p:stCondLst>
                                    <p:cond delay="0"/>
                                  </p:stCondLst>
                                  <p:childTnLst>
                                    <p:set>
                                      <p:cBhvr>
                                        <p:cTn id="152" dur="1" fill="hold">
                                          <p:stCondLst>
                                            <p:cond delay="0"/>
                                          </p:stCondLst>
                                        </p:cTn>
                                        <p:tgtEl>
                                          <p:spTgt spid="19"/>
                                        </p:tgtEl>
                                        <p:attrNameLst>
                                          <p:attrName>style.visibility</p:attrName>
                                        </p:attrNameLst>
                                      </p:cBhvr>
                                      <p:to>
                                        <p:strVal val="visible"/>
                                      </p:to>
                                    </p:set>
                                    <p:animEffect transition="in" filter="fade">
                                      <p:cBhvr>
                                        <p:cTn id="153" dur="5000"/>
                                        <p:tgtEl>
                                          <p:spTgt spid="19"/>
                                        </p:tgtEl>
                                      </p:cBhvr>
                                    </p:animEffect>
                                    <p:anim calcmode="lin" valueType="num">
                                      <p:cBhvr>
                                        <p:cTn id="154" dur="5000" fill="hold"/>
                                        <p:tgtEl>
                                          <p:spTgt spid="19"/>
                                        </p:tgtEl>
                                        <p:attrNameLst>
                                          <p:attrName>style.rotation</p:attrName>
                                        </p:attrNameLst>
                                      </p:cBhvr>
                                      <p:tavLst>
                                        <p:tav tm="0">
                                          <p:val>
                                            <p:fltVal val="720"/>
                                          </p:val>
                                        </p:tav>
                                        <p:tav tm="100000">
                                          <p:val>
                                            <p:fltVal val="0"/>
                                          </p:val>
                                        </p:tav>
                                      </p:tavLst>
                                    </p:anim>
                                    <p:anim calcmode="lin" valueType="num">
                                      <p:cBhvr>
                                        <p:cTn id="155" dur="5000" fill="hold"/>
                                        <p:tgtEl>
                                          <p:spTgt spid="19"/>
                                        </p:tgtEl>
                                        <p:attrNameLst>
                                          <p:attrName>ppt_h</p:attrName>
                                        </p:attrNameLst>
                                      </p:cBhvr>
                                      <p:tavLst>
                                        <p:tav tm="0">
                                          <p:val>
                                            <p:fltVal val="0"/>
                                          </p:val>
                                        </p:tav>
                                        <p:tav tm="100000">
                                          <p:val>
                                            <p:strVal val="#ppt_h"/>
                                          </p:val>
                                        </p:tav>
                                      </p:tavLst>
                                    </p:anim>
                                    <p:anim calcmode="lin" valueType="num">
                                      <p:cBhvr>
                                        <p:cTn id="156" dur="5000" fill="hold"/>
                                        <p:tgtEl>
                                          <p:spTgt spid="19"/>
                                        </p:tgtEl>
                                        <p:attrNameLst>
                                          <p:attrName>ppt_w</p:attrName>
                                        </p:attrNameLst>
                                      </p:cBhvr>
                                      <p:tavLst>
                                        <p:tav tm="0">
                                          <p:val>
                                            <p:fltVal val="0"/>
                                          </p:val>
                                        </p:tav>
                                        <p:tav tm="100000">
                                          <p:val>
                                            <p:strVal val="#ppt_w"/>
                                          </p:val>
                                        </p:tav>
                                      </p:tavLst>
                                    </p:anim>
                                  </p:childTnLst>
                                </p:cTn>
                              </p:par>
                              <p:par>
                                <p:cTn id="157" presetID="35" presetClass="entr" presetSubtype="0" fill="hold" grpId="1" nodeType="withEffect">
                                  <p:stCondLst>
                                    <p:cond delay="0"/>
                                  </p:stCondLst>
                                  <p:childTnLst>
                                    <p:set>
                                      <p:cBhvr>
                                        <p:cTn id="158" dur="1" fill="hold">
                                          <p:stCondLst>
                                            <p:cond delay="0"/>
                                          </p:stCondLst>
                                        </p:cTn>
                                        <p:tgtEl>
                                          <p:spTgt spid="20"/>
                                        </p:tgtEl>
                                        <p:attrNameLst>
                                          <p:attrName>style.visibility</p:attrName>
                                        </p:attrNameLst>
                                      </p:cBhvr>
                                      <p:to>
                                        <p:strVal val="visible"/>
                                      </p:to>
                                    </p:set>
                                    <p:animEffect transition="in" filter="fade">
                                      <p:cBhvr>
                                        <p:cTn id="159" dur="5000"/>
                                        <p:tgtEl>
                                          <p:spTgt spid="20"/>
                                        </p:tgtEl>
                                      </p:cBhvr>
                                    </p:animEffect>
                                    <p:anim calcmode="lin" valueType="num">
                                      <p:cBhvr>
                                        <p:cTn id="160" dur="5000" fill="hold"/>
                                        <p:tgtEl>
                                          <p:spTgt spid="20"/>
                                        </p:tgtEl>
                                        <p:attrNameLst>
                                          <p:attrName>style.rotation</p:attrName>
                                        </p:attrNameLst>
                                      </p:cBhvr>
                                      <p:tavLst>
                                        <p:tav tm="0">
                                          <p:val>
                                            <p:fltVal val="720"/>
                                          </p:val>
                                        </p:tav>
                                        <p:tav tm="100000">
                                          <p:val>
                                            <p:fltVal val="0"/>
                                          </p:val>
                                        </p:tav>
                                      </p:tavLst>
                                    </p:anim>
                                    <p:anim calcmode="lin" valueType="num">
                                      <p:cBhvr>
                                        <p:cTn id="161" dur="5000" fill="hold"/>
                                        <p:tgtEl>
                                          <p:spTgt spid="20"/>
                                        </p:tgtEl>
                                        <p:attrNameLst>
                                          <p:attrName>ppt_h</p:attrName>
                                        </p:attrNameLst>
                                      </p:cBhvr>
                                      <p:tavLst>
                                        <p:tav tm="0">
                                          <p:val>
                                            <p:fltVal val="0"/>
                                          </p:val>
                                        </p:tav>
                                        <p:tav tm="100000">
                                          <p:val>
                                            <p:strVal val="#ppt_h"/>
                                          </p:val>
                                        </p:tav>
                                      </p:tavLst>
                                    </p:anim>
                                    <p:anim calcmode="lin" valueType="num">
                                      <p:cBhvr>
                                        <p:cTn id="162" dur="5000" fill="hold"/>
                                        <p:tgtEl>
                                          <p:spTgt spid="20"/>
                                        </p:tgtEl>
                                        <p:attrNameLst>
                                          <p:attrName>ppt_w</p:attrName>
                                        </p:attrNameLst>
                                      </p:cBhvr>
                                      <p:tavLst>
                                        <p:tav tm="0">
                                          <p:val>
                                            <p:fltVal val="0"/>
                                          </p:val>
                                        </p:tav>
                                        <p:tav tm="100000">
                                          <p:val>
                                            <p:strVal val="#ppt_w"/>
                                          </p:val>
                                        </p:tav>
                                      </p:tavLst>
                                    </p:anim>
                                  </p:childTnLst>
                                </p:cTn>
                              </p:par>
                              <p:par>
                                <p:cTn id="163" presetID="35" presetClass="entr" presetSubtype="0" fill="hold" grpId="1" nodeType="withEffect">
                                  <p:stCondLst>
                                    <p:cond delay="0"/>
                                  </p:stCondLst>
                                  <p:childTnLst>
                                    <p:set>
                                      <p:cBhvr>
                                        <p:cTn id="164" dur="1" fill="hold">
                                          <p:stCondLst>
                                            <p:cond delay="0"/>
                                          </p:stCondLst>
                                        </p:cTn>
                                        <p:tgtEl>
                                          <p:spTgt spid="21"/>
                                        </p:tgtEl>
                                        <p:attrNameLst>
                                          <p:attrName>style.visibility</p:attrName>
                                        </p:attrNameLst>
                                      </p:cBhvr>
                                      <p:to>
                                        <p:strVal val="visible"/>
                                      </p:to>
                                    </p:set>
                                    <p:animEffect transition="in" filter="fade">
                                      <p:cBhvr>
                                        <p:cTn id="165" dur="5000"/>
                                        <p:tgtEl>
                                          <p:spTgt spid="21"/>
                                        </p:tgtEl>
                                      </p:cBhvr>
                                    </p:animEffect>
                                    <p:anim calcmode="lin" valueType="num">
                                      <p:cBhvr>
                                        <p:cTn id="166" dur="5000" fill="hold"/>
                                        <p:tgtEl>
                                          <p:spTgt spid="21"/>
                                        </p:tgtEl>
                                        <p:attrNameLst>
                                          <p:attrName>style.rotation</p:attrName>
                                        </p:attrNameLst>
                                      </p:cBhvr>
                                      <p:tavLst>
                                        <p:tav tm="0">
                                          <p:val>
                                            <p:fltVal val="720"/>
                                          </p:val>
                                        </p:tav>
                                        <p:tav tm="100000">
                                          <p:val>
                                            <p:fltVal val="0"/>
                                          </p:val>
                                        </p:tav>
                                      </p:tavLst>
                                    </p:anim>
                                    <p:anim calcmode="lin" valueType="num">
                                      <p:cBhvr>
                                        <p:cTn id="167" dur="5000" fill="hold"/>
                                        <p:tgtEl>
                                          <p:spTgt spid="21"/>
                                        </p:tgtEl>
                                        <p:attrNameLst>
                                          <p:attrName>ppt_h</p:attrName>
                                        </p:attrNameLst>
                                      </p:cBhvr>
                                      <p:tavLst>
                                        <p:tav tm="0">
                                          <p:val>
                                            <p:fltVal val="0"/>
                                          </p:val>
                                        </p:tav>
                                        <p:tav tm="100000">
                                          <p:val>
                                            <p:strVal val="#ppt_h"/>
                                          </p:val>
                                        </p:tav>
                                      </p:tavLst>
                                    </p:anim>
                                    <p:anim calcmode="lin" valueType="num">
                                      <p:cBhvr>
                                        <p:cTn id="168" dur="5000" fill="hold"/>
                                        <p:tgtEl>
                                          <p:spTgt spid="21"/>
                                        </p:tgtEl>
                                        <p:attrNameLst>
                                          <p:attrName>ppt_w</p:attrName>
                                        </p:attrNameLst>
                                      </p:cBhvr>
                                      <p:tavLst>
                                        <p:tav tm="0">
                                          <p:val>
                                            <p:fltVal val="0"/>
                                          </p:val>
                                        </p:tav>
                                        <p:tav tm="100000">
                                          <p:val>
                                            <p:strVal val="#ppt_w"/>
                                          </p:val>
                                        </p:tav>
                                      </p:tavLst>
                                    </p:anim>
                                  </p:childTnLst>
                                </p:cTn>
                              </p:par>
                              <p:par>
                                <p:cTn id="169" presetID="35" presetClass="entr" presetSubtype="0" fill="hold" grpId="1" nodeType="withEffect">
                                  <p:stCondLst>
                                    <p:cond delay="0"/>
                                  </p:stCondLst>
                                  <p:childTnLst>
                                    <p:set>
                                      <p:cBhvr>
                                        <p:cTn id="170" dur="1" fill="hold">
                                          <p:stCondLst>
                                            <p:cond delay="0"/>
                                          </p:stCondLst>
                                        </p:cTn>
                                        <p:tgtEl>
                                          <p:spTgt spid="22"/>
                                        </p:tgtEl>
                                        <p:attrNameLst>
                                          <p:attrName>style.visibility</p:attrName>
                                        </p:attrNameLst>
                                      </p:cBhvr>
                                      <p:to>
                                        <p:strVal val="visible"/>
                                      </p:to>
                                    </p:set>
                                    <p:animEffect transition="in" filter="fade">
                                      <p:cBhvr>
                                        <p:cTn id="171" dur="5000"/>
                                        <p:tgtEl>
                                          <p:spTgt spid="22"/>
                                        </p:tgtEl>
                                      </p:cBhvr>
                                    </p:animEffect>
                                    <p:anim calcmode="lin" valueType="num">
                                      <p:cBhvr>
                                        <p:cTn id="172" dur="5000" fill="hold"/>
                                        <p:tgtEl>
                                          <p:spTgt spid="22"/>
                                        </p:tgtEl>
                                        <p:attrNameLst>
                                          <p:attrName>style.rotation</p:attrName>
                                        </p:attrNameLst>
                                      </p:cBhvr>
                                      <p:tavLst>
                                        <p:tav tm="0">
                                          <p:val>
                                            <p:fltVal val="720"/>
                                          </p:val>
                                        </p:tav>
                                        <p:tav tm="100000">
                                          <p:val>
                                            <p:fltVal val="0"/>
                                          </p:val>
                                        </p:tav>
                                      </p:tavLst>
                                    </p:anim>
                                    <p:anim calcmode="lin" valueType="num">
                                      <p:cBhvr>
                                        <p:cTn id="173" dur="5000" fill="hold"/>
                                        <p:tgtEl>
                                          <p:spTgt spid="22"/>
                                        </p:tgtEl>
                                        <p:attrNameLst>
                                          <p:attrName>ppt_h</p:attrName>
                                        </p:attrNameLst>
                                      </p:cBhvr>
                                      <p:tavLst>
                                        <p:tav tm="0">
                                          <p:val>
                                            <p:fltVal val="0"/>
                                          </p:val>
                                        </p:tav>
                                        <p:tav tm="100000">
                                          <p:val>
                                            <p:strVal val="#ppt_h"/>
                                          </p:val>
                                        </p:tav>
                                      </p:tavLst>
                                    </p:anim>
                                    <p:anim calcmode="lin" valueType="num">
                                      <p:cBhvr>
                                        <p:cTn id="174" dur="5000" fill="hold"/>
                                        <p:tgtEl>
                                          <p:spTgt spid="22"/>
                                        </p:tgtEl>
                                        <p:attrNameLst>
                                          <p:attrName>ppt_w</p:attrName>
                                        </p:attrNameLst>
                                      </p:cBhvr>
                                      <p:tavLst>
                                        <p:tav tm="0">
                                          <p:val>
                                            <p:fltVal val="0"/>
                                          </p:val>
                                        </p:tav>
                                        <p:tav tm="100000">
                                          <p:val>
                                            <p:strVal val="#ppt_w"/>
                                          </p:val>
                                        </p:tav>
                                      </p:tavLst>
                                    </p:anim>
                                  </p:childTnLst>
                                </p:cTn>
                              </p:par>
                              <p:par>
                                <p:cTn id="175" presetID="35" presetClass="entr" presetSubtype="0" fill="hold" grpId="1" nodeType="withEffect">
                                  <p:stCondLst>
                                    <p:cond delay="0"/>
                                  </p:stCondLst>
                                  <p:childTnLst>
                                    <p:set>
                                      <p:cBhvr>
                                        <p:cTn id="176" dur="1" fill="hold">
                                          <p:stCondLst>
                                            <p:cond delay="0"/>
                                          </p:stCondLst>
                                        </p:cTn>
                                        <p:tgtEl>
                                          <p:spTgt spid="25"/>
                                        </p:tgtEl>
                                        <p:attrNameLst>
                                          <p:attrName>style.visibility</p:attrName>
                                        </p:attrNameLst>
                                      </p:cBhvr>
                                      <p:to>
                                        <p:strVal val="visible"/>
                                      </p:to>
                                    </p:set>
                                    <p:animEffect transition="in" filter="fade">
                                      <p:cBhvr>
                                        <p:cTn id="177" dur="5000"/>
                                        <p:tgtEl>
                                          <p:spTgt spid="25"/>
                                        </p:tgtEl>
                                      </p:cBhvr>
                                    </p:animEffect>
                                    <p:anim calcmode="lin" valueType="num">
                                      <p:cBhvr>
                                        <p:cTn id="178" dur="5000" fill="hold"/>
                                        <p:tgtEl>
                                          <p:spTgt spid="25"/>
                                        </p:tgtEl>
                                        <p:attrNameLst>
                                          <p:attrName>style.rotation</p:attrName>
                                        </p:attrNameLst>
                                      </p:cBhvr>
                                      <p:tavLst>
                                        <p:tav tm="0">
                                          <p:val>
                                            <p:fltVal val="720"/>
                                          </p:val>
                                        </p:tav>
                                        <p:tav tm="100000">
                                          <p:val>
                                            <p:fltVal val="0"/>
                                          </p:val>
                                        </p:tav>
                                      </p:tavLst>
                                    </p:anim>
                                    <p:anim calcmode="lin" valueType="num">
                                      <p:cBhvr>
                                        <p:cTn id="179" dur="5000" fill="hold"/>
                                        <p:tgtEl>
                                          <p:spTgt spid="25"/>
                                        </p:tgtEl>
                                        <p:attrNameLst>
                                          <p:attrName>ppt_h</p:attrName>
                                        </p:attrNameLst>
                                      </p:cBhvr>
                                      <p:tavLst>
                                        <p:tav tm="0">
                                          <p:val>
                                            <p:fltVal val="0"/>
                                          </p:val>
                                        </p:tav>
                                        <p:tav tm="100000">
                                          <p:val>
                                            <p:strVal val="#ppt_h"/>
                                          </p:val>
                                        </p:tav>
                                      </p:tavLst>
                                    </p:anim>
                                    <p:anim calcmode="lin" valueType="num">
                                      <p:cBhvr>
                                        <p:cTn id="180" dur="5000" fill="hold"/>
                                        <p:tgtEl>
                                          <p:spTgt spid="25"/>
                                        </p:tgtEl>
                                        <p:attrNameLst>
                                          <p:attrName>ppt_w</p:attrName>
                                        </p:attrNameLst>
                                      </p:cBhvr>
                                      <p:tavLst>
                                        <p:tav tm="0">
                                          <p:val>
                                            <p:fltVal val="0"/>
                                          </p:val>
                                        </p:tav>
                                        <p:tav tm="100000">
                                          <p:val>
                                            <p:strVal val="#ppt_w"/>
                                          </p:val>
                                        </p:tav>
                                      </p:tavLst>
                                    </p:anim>
                                  </p:childTnLst>
                                </p:cTn>
                              </p:par>
                              <p:par>
                                <p:cTn id="181" presetID="35" presetClass="entr" presetSubtype="0" fill="hold" grpId="1" nodeType="withEffect">
                                  <p:stCondLst>
                                    <p:cond delay="0"/>
                                  </p:stCondLst>
                                  <p:childTnLst>
                                    <p:set>
                                      <p:cBhvr>
                                        <p:cTn id="182" dur="1" fill="hold">
                                          <p:stCondLst>
                                            <p:cond delay="0"/>
                                          </p:stCondLst>
                                        </p:cTn>
                                        <p:tgtEl>
                                          <p:spTgt spid="26"/>
                                        </p:tgtEl>
                                        <p:attrNameLst>
                                          <p:attrName>style.visibility</p:attrName>
                                        </p:attrNameLst>
                                      </p:cBhvr>
                                      <p:to>
                                        <p:strVal val="visible"/>
                                      </p:to>
                                    </p:set>
                                    <p:animEffect transition="in" filter="fade">
                                      <p:cBhvr>
                                        <p:cTn id="183" dur="5000"/>
                                        <p:tgtEl>
                                          <p:spTgt spid="26"/>
                                        </p:tgtEl>
                                      </p:cBhvr>
                                    </p:animEffect>
                                    <p:anim calcmode="lin" valueType="num">
                                      <p:cBhvr>
                                        <p:cTn id="184" dur="5000" fill="hold"/>
                                        <p:tgtEl>
                                          <p:spTgt spid="26"/>
                                        </p:tgtEl>
                                        <p:attrNameLst>
                                          <p:attrName>style.rotation</p:attrName>
                                        </p:attrNameLst>
                                      </p:cBhvr>
                                      <p:tavLst>
                                        <p:tav tm="0">
                                          <p:val>
                                            <p:fltVal val="720"/>
                                          </p:val>
                                        </p:tav>
                                        <p:tav tm="100000">
                                          <p:val>
                                            <p:fltVal val="0"/>
                                          </p:val>
                                        </p:tav>
                                      </p:tavLst>
                                    </p:anim>
                                    <p:anim calcmode="lin" valueType="num">
                                      <p:cBhvr>
                                        <p:cTn id="185" dur="5000" fill="hold"/>
                                        <p:tgtEl>
                                          <p:spTgt spid="26"/>
                                        </p:tgtEl>
                                        <p:attrNameLst>
                                          <p:attrName>ppt_h</p:attrName>
                                        </p:attrNameLst>
                                      </p:cBhvr>
                                      <p:tavLst>
                                        <p:tav tm="0">
                                          <p:val>
                                            <p:fltVal val="0"/>
                                          </p:val>
                                        </p:tav>
                                        <p:tav tm="100000">
                                          <p:val>
                                            <p:strVal val="#ppt_h"/>
                                          </p:val>
                                        </p:tav>
                                      </p:tavLst>
                                    </p:anim>
                                    <p:anim calcmode="lin" valueType="num">
                                      <p:cBhvr>
                                        <p:cTn id="186" dur="5000" fill="hold"/>
                                        <p:tgtEl>
                                          <p:spTgt spid="26"/>
                                        </p:tgtEl>
                                        <p:attrNameLst>
                                          <p:attrName>ppt_w</p:attrName>
                                        </p:attrNameLst>
                                      </p:cBhvr>
                                      <p:tavLst>
                                        <p:tav tm="0">
                                          <p:val>
                                            <p:fltVal val="0"/>
                                          </p:val>
                                        </p:tav>
                                        <p:tav tm="100000">
                                          <p:val>
                                            <p:strVal val="#ppt_w"/>
                                          </p:val>
                                        </p:tav>
                                      </p:tavLst>
                                    </p:anim>
                                  </p:childTnLst>
                                </p:cTn>
                              </p:par>
                              <p:par>
                                <p:cTn id="187" presetID="35" presetClass="entr" presetSubtype="0" fill="hold" grpId="1" nodeType="withEffect">
                                  <p:stCondLst>
                                    <p:cond delay="0"/>
                                  </p:stCondLst>
                                  <p:childTnLst>
                                    <p:set>
                                      <p:cBhvr>
                                        <p:cTn id="188" dur="1" fill="hold">
                                          <p:stCondLst>
                                            <p:cond delay="0"/>
                                          </p:stCondLst>
                                        </p:cTn>
                                        <p:tgtEl>
                                          <p:spTgt spid="27"/>
                                        </p:tgtEl>
                                        <p:attrNameLst>
                                          <p:attrName>style.visibility</p:attrName>
                                        </p:attrNameLst>
                                      </p:cBhvr>
                                      <p:to>
                                        <p:strVal val="visible"/>
                                      </p:to>
                                    </p:set>
                                    <p:animEffect transition="in" filter="fade">
                                      <p:cBhvr>
                                        <p:cTn id="189" dur="5000"/>
                                        <p:tgtEl>
                                          <p:spTgt spid="27"/>
                                        </p:tgtEl>
                                      </p:cBhvr>
                                    </p:animEffect>
                                    <p:anim calcmode="lin" valueType="num">
                                      <p:cBhvr>
                                        <p:cTn id="190" dur="5000" fill="hold"/>
                                        <p:tgtEl>
                                          <p:spTgt spid="27"/>
                                        </p:tgtEl>
                                        <p:attrNameLst>
                                          <p:attrName>style.rotation</p:attrName>
                                        </p:attrNameLst>
                                      </p:cBhvr>
                                      <p:tavLst>
                                        <p:tav tm="0">
                                          <p:val>
                                            <p:fltVal val="720"/>
                                          </p:val>
                                        </p:tav>
                                        <p:tav tm="100000">
                                          <p:val>
                                            <p:fltVal val="0"/>
                                          </p:val>
                                        </p:tav>
                                      </p:tavLst>
                                    </p:anim>
                                    <p:anim calcmode="lin" valueType="num">
                                      <p:cBhvr>
                                        <p:cTn id="191" dur="5000" fill="hold"/>
                                        <p:tgtEl>
                                          <p:spTgt spid="27"/>
                                        </p:tgtEl>
                                        <p:attrNameLst>
                                          <p:attrName>ppt_h</p:attrName>
                                        </p:attrNameLst>
                                      </p:cBhvr>
                                      <p:tavLst>
                                        <p:tav tm="0">
                                          <p:val>
                                            <p:fltVal val="0"/>
                                          </p:val>
                                        </p:tav>
                                        <p:tav tm="100000">
                                          <p:val>
                                            <p:strVal val="#ppt_h"/>
                                          </p:val>
                                        </p:tav>
                                      </p:tavLst>
                                    </p:anim>
                                    <p:anim calcmode="lin" valueType="num">
                                      <p:cBhvr>
                                        <p:cTn id="192" dur="5000" fill="hold"/>
                                        <p:tgtEl>
                                          <p:spTgt spid="27"/>
                                        </p:tgtEl>
                                        <p:attrNameLst>
                                          <p:attrName>ppt_w</p:attrName>
                                        </p:attrNameLst>
                                      </p:cBhvr>
                                      <p:tavLst>
                                        <p:tav tm="0">
                                          <p:val>
                                            <p:fltVal val="0"/>
                                          </p:val>
                                        </p:tav>
                                        <p:tav tm="100000">
                                          <p:val>
                                            <p:strVal val="#ppt_w"/>
                                          </p:val>
                                        </p:tav>
                                      </p:tavLst>
                                    </p:anim>
                                  </p:childTnLst>
                                </p:cTn>
                              </p:par>
                              <p:par>
                                <p:cTn id="193" presetID="35" presetClass="entr" presetSubtype="0" fill="hold" grpId="1" nodeType="withEffect">
                                  <p:stCondLst>
                                    <p:cond delay="0"/>
                                  </p:stCondLst>
                                  <p:childTnLst>
                                    <p:set>
                                      <p:cBhvr>
                                        <p:cTn id="194" dur="1" fill="hold">
                                          <p:stCondLst>
                                            <p:cond delay="0"/>
                                          </p:stCondLst>
                                        </p:cTn>
                                        <p:tgtEl>
                                          <p:spTgt spid="28"/>
                                        </p:tgtEl>
                                        <p:attrNameLst>
                                          <p:attrName>style.visibility</p:attrName>
                                        </p:attrNameLst>
                                      </p:cBhvr>
                                      <p:to>
                                        <p:strVal val="visible"/>
                                      </p:to>
                                    </p:set>
                                    <p:animEffect transition="in" filter="fade">
                                      <p:cBhvr>
                                        <p:cTn id="195" dur="5000"/>
                                        <p:tgtEl>
                                          <p:spTgt spid="28"/>
                                        </p:tgtEl>
                                      </p:cBhvr>
                                    </p:animEffect>
                                    <p:anim calcmode="lin" valueType="num">
                                      <p:cBhvr>
                                        <p:cTn id="196" dur="5000" fill="hold"/>
                                        <p:tgtEl>
                                          <p:spTgt spid="28"/>
                                        </p:tgtEl>
                                        <p:attrNameLst>
                                          <p:attrName>style.rotation</p:attrName>
                                        </p:attrNameLst>
                                      </p:cBhvr>
                                      <p:tavLst>
                                        <p:tav tm="0">
                                          <p:val>
                                            <p:fltVal val="720"/>
                                          </p:val>
                                        </p:tav>
                                        <p:tav tm="100000">
                                          <p:val>
                                            <p:fltVal val="0"/>
                                          </p:val>
                                        </p:tav>
                                      </p:tavLst>
                                    </p:anim>
                                    <p:anim calcmode="lin" valueType="num">
                                      <p:cBhvr>
                                        <p:cTn id="197" dur="5000" fill="hold"/>
                                        <p:tgtEl>
                                          <p:spTgt spid="28"/>
                                        </p:tgtEl>
                                        <p:attrNameLst>
                                          <p:attrName>ppt_h</p:attrName>
                                        </p:attrNameLst>
                                      </p:cBhvr>
                                      <p:tavLst>
                                        <p:tav tm="0">
                                          <p:val>
                                            <p:fltVal val="0"/>
                                          </p:val>
                                        </p:tav>
                                        <p:tav tm="100000">
                                          <p:val>
                                            <p:strVal val="#ppt_h"/>
                                          </p:val>
                                        </p:tav>
                                      </p:tavLst>
                                    </p:anim>
                                    <p:anim calcmode="lin" valueType="num">
                                      <p:cBhvr>
                                        <p:cTn id="198" dur="5000" fill="hold"/>
                                        <p:tgtEl>
                                          <p:spTgt spid="28"/>
                                        </p:tgtEl>
                                        <p:attrNameLst>
                                          <p:attrName>ppt_w</p:attrName>
                                        </p:attrNameLst>
                                      </p:cBhvr>
                                      <p:tavLst>
                                        <p:tav tm="0">
                                          <p:val>
                                            <p:fltVal val="0"/>
                                          </p:val>
                                        </p:tav>
                                        <p:tav tm="100000">
                                          <p:val>
                                            <p:strVal val="#ppt_w"/>
                                          </p:val>
                                        </p:tav>
                                      </p:tavLst>
                                    </p:anim>
                                  </p:childTnLst>
                                </p:cTn>
                              </p:par>
                              <p:par>
                                <p:cTn id="199" presetID="35" presetClass="entr" presetSubtype="0" fill="hold" grpId="1" nodeType="withEffect">
                                  <p:stCondLst>
                                    <p:cond delay="0"/>
                                  </p:stCondLst>
                                  <p:childTnLst>
                                    <p:set>
                                      <p:cBhvr>
                                        <p:cTn id="200" dur="1" fill="hold">
                                          <p:stCondLst>
                                            <p:cond delay="0"/>
                                          </p:stCondLst>
                                        </p:cTn>
                                        <p:tgtEl>
                                          <p:spTgt spid="29"/>
                                        </p:tgtEl>
                                        <p:attrNameLst>
                                          <p:attrName>style.visibility</p:attrName>
                                        </p:attrNameLst>
                                      </p:cBhvr>
                                      <p:to>
                                        <p:strVal val="visible"/>
                                      </p:to>
                                    </p:set>
                                    <p:animEffect transition="in" filter="fade">
                                      <p:cBhvr>
                                        <p:cTn id="201" dur="5000"/>
                                        <p:tgtEl>
                                          <p:spTgt spid="29"/>
                                        </p:tgtEl>
                                      </p:cBhvr>
                                    </p:animEffect>
                                    <p:anim calcmode="lin" valueType="num">
                                      <p:cBhvr>
                                        <p:cTn id="202" dur="5000" fill="hold"/>
                                        <p:tgtEl>
                                          <p:spTgt spid="29"/>
                                        </p:tgtEl>
                                        <p:attrNameLst>
                                          <p:attrName>style.rotation</p:attrName>
                                        </p:attrNameLst>
                                      </p:cBhvr>
                                      <p:tavLst>
                                        <p:tav tm="0">
                                          <p:val>
                                            <p:fltVal val="720"/>
                                          </p:val>
                                        </p:tav>
                                        <p:tav tm="100000">
                                          <p:val>
                                            <p:fltVal val="0"/>
                                          </p:val>
                                        </p:tav>
                                      </p:tavLst>
                                    </p:anim>
                                    <p:anim calcmode="lin" valueType="num">
                                      <p:cBhvr>
                                        <p:cTn id="203" dur="5000" fill="hold"/>
                                        <p:tgtEl>
                                          <p:spTgt spid="29"/>
                                        </p:tgtEl>
                                        <p:attrNameLst>
                                          <p:attrName>ppt_h</p:attrName>
                                        </p:attrNameLst>
                                      </p:cBhvr>
                                      <p:tavLst>
                                        <p:tav tm="0">
                                          <p:val>
                                            <p:fltVal val="0"/>
                                          </p:val>
                                        </p:tav>
                                        <p:tav tm="100000">
                                          <p:val>
                                            <p:strVal val="#ppt_h"/>
                                          </p:val>
                                        </p:tav>
                                      </p:tavLst>
                                    </p:anim>
                                    <p:anim calcmode="lin" valueType="num">
                                      <p:cBhvr>
                                        <p:cTn id="204" dur="5000" fill="hold"/>
                                        <p:tgtEl>
                                          <p:spTgt spid="29"/>
                                        </p:tgtEl>
                                        <p:attrNameLst>
                                          <p:attrName>ppt_w</p:attrName>
                                        </p:attrNameLst>
                                      </p:cBhvr>
                                      <p:tavLst>
                                        <p:tav tm="0">
                                          <p:val>
                                            <p:fltVal val="0"/>
                                          </p:val>
                                        </p:tav>
                                        <p:tav tm="100000">
                                          <p:val>
                                            <p:strVal val="#ppt_w"/>
                                          </p:val>
                                        </p:tav>
                                      </p:tavLst>
                                    </p:anim>
                                  </p:childTnLst>
                                </p:cTn>
                              </p:par>
                            </p:childTnLst>
                          </p:cTn>
                        </p:par>
                        <p:par>
                          <p:cTn id="205" fill="hold">
                            <p:stCondLst>
                              <p:cond delay="5000"/>
                            </p:stCondLst>
                            <p:childTnLst>
                              <p:par>
                                <p:cTn id="206" presetID="8" presetClass="emph" presetSubtype="0" fill="hold" grpId="2" nodeType="afterEffect">
                                  <p:stCondLst>
                                    <p:cond delay="0"/>
                                  </p:stCondLst>
                                  <p:childTnLst>
                                    <p:animRot by="21600000">
                                      <p:cBhvr>
                                        <p:cTn id="207" dur="5000" fill="hold"/>
                                        <p:tgtEl>
                                          <p:spTgt spid="4"/>
                                        </p:tgtEl>
                                        <p:attrNameLst>
                                          <p:attrName>r</p:attrName>
                                        </p:attrNameLst>
                                      </p:cBhvr>
                                    </p:animRot>
                                  </p:childTnLst>
                                </p:cTn>
                              </p:par>
                              <p:par>
                                <p:cTn id="208" presetID="8" presetClass="emph" presetSubtype="0" fill="hold" grpId="2" nodeType="withEffect">
                                  <p:stCondLst>
                                    <p:cond delay="0"/>
                                  </p:stCondLst>
                                  <p:childTnLst>
                                    <p:animRot by="21600000">
                                      <p:cBhvr>
                                        <p:cTn id="209" dur="5000" fill="hold"/>
                                        <p:tgtEl>
                                          <p:spTgt spid="5"/>
                                        </p:tgtEl>
                                        <p:attrNameLst>
                                          <p:attrName>r</p:attrName>
                                        </p:attrNameLst>
                                      </p:cBhvr>
                                    </p:animRot>
                                  </p:childTnLst>
                                </p:cTn>
                              </p:par>
                              <p:par>
                                <p:cTn id="210" presetID="8" presetClass="emph" presetSubtype="0" fill="hold" grpId="2" nodeType="withEffect">
                                  <p:stCondLst>
                                    <p:cond delay="0"/>
                                  </p:stCondLst>
                                  <p:childTnLst>
                                    <p:animRot by="21600000">
                                      <p:cBhvr>
                                        <p:cTn id="211" dur="5000" fill="hold"/>
                                        <p:tgtEl>
                                          <p:spTgt spid="6"/>
                                        </p:tgtEl>
                                        <p:attrNameLst>
                                          <p:attrName>r</p:attrName>
                                        </p:attrNameLst>
                                      </p:cBhvr>
                                    </p:animRot>
                                  </p:childTnLst>
                                </p:cTn>
                              </p:par>
                              <p:par>
                                <p:cTn id="212" presetID="8" presetClass="emph" presetSubtype="0" fill="hold" grpId="2" nodeType="withEffect">
                                  <p:stCondLst>
                                    <p:cond delay="0"/>
                                  </p:stCondLst>
                                  <p:childTnLst>
                                    <p:animRot by="21600000">
                                      <p:cBhvr>
                                        <p:cTn id="213" dur="5000" fill="hold"/>
                                        <p:tgtEl>
                                          <p:spTgt spid="7"/>
                                        </p:tgtEl>
                                        <p:attrNameLst>
                                          <p:attrName>r</p:attrName>
                                        </p:attrNameLst>
                                      </p:cBhvr>
                                    </p:animRot>
                                  </p:childTnLst>
                                </p:cTn>
                              </p:par>
                              <p:par>
                                <p:cTn id="214" presetID="8" presetClass="emph" presetSubtype="0" fill="hold" grpId="2" nodeType="withEffect">
                                  <p:stCondLst>
                                    <p:cond delay="0"/>
                                  </p:stCondLst>
                                  <p:childTnLst>
                                    <p:animRot by="21600000">
                                      <p:cBhvr>
                                        <p:cTn id="215" dur="5000" fill="hold"/>
                                        <p:tgtEl>
                                          <p:spTgt spid="8"/>
                                        </p:tgtEl>
                                        <p:attrNameLst>
                                          <p:attrName>r</p:attrName>
                                        </p:attrNameLst>
                                      </p:cBhvr>
                                    </p:animRot>
                                  </p:childTnLst>
                                </p:cTn>
                              </p:par>
                              <p:par>
                                <p:cTn id="216" presetID="8" presetClass="emph" presetSubtype="0" fill="hold" grpId="2" nodeType="withEffect">
                                  <p:stCondLst>
                                    <p:cond delay="0"/>
                                  </p:stCondLst>
                                  <p:childTnLst>
                                    <p:animRot by="21600000">
                                      <p:cBhvr>
                                        <p:cTn id="217" dur="5000" fill="hold"/>
                                        <p:tgtEl>
                                          <p:spTgt spid="11"/>
                                        </p:tgtEl>
                                        <p:attrNameLst>
                                          <p:attrName>r</p:attrName>
                                        </p:attrNameLst>
                                      </p:cBhvr>
                                    </p:animRot>
                                  </p:childTnLst>
                                </p:cTn>
                              </p:par>
                              <p:par>
                                <p:cTn id="218" presetID="8" presetClass="emph" presetSubtype="0" fill="hold" grpId="2" nodeType="withEffect">
                                  <p:stCondLst>
                                    <p:cond delay="0"/>
                                  </p:stCondLst>
                                  <p:childTnLst>
                                    <p:animRot by="21600000">
                                      <p:cBhvr>
                                        <p:cTn id="219" dur="5000" fill="hold"/>
                                        <p:tgtEl>
                                          <p:spTgt spid="12"/>
                                        </p:tgtEl>
                                        <p:attrNameLst>
                                          <p:attrName>r</p:attrName>
                                        </p:attrNameLst>
                                      </p:cBhvr>
                                    </p:animRot>
                                  </p:childTnLst>
                                </p:cTn>
                              </p:par>
                              <p:par>
                                <p:cTn id="220" presetID="8" presetClass="emph" presetSubtype="0" fill="hold" grpId="2" nodeType="withEffect">
                                  <p:stCondLst>
                                    <p:cond delay="0"/>
                                  </p:stCondLst>
                                  <p:childTnLst>
                                    <p:animRot by="21600000">
                                      <p:cBhvr>
                                        <p:cTn id="221" dur="5000" fill="hold"/>
                                        <p:tgtEl>
                                          <p:spTgt spid="13"/>
                                        </p:tgtEl>
                                        <p:attrNameLst>
                                          <p:attrName>r</p:attrName>
                                        </p:attrNameLst>
                                      </p:cBhvr>
                                    </p:animRot>
                                  </p:childTnLst>
                                </p:cTn>
                              </p:par>
                              <p:par>
                                <p:cTn id="222" presetID="8" presetClass="emph" presetSubtype="0" fill="hold" grpId="2" nodeType="withEffect">
                                  <p:stCondLst>
                                    <p:cond delay="0"/>
                                  </p:stCondLst>
                                  <p:childTnLst>
                                    <p:animRot by="21600000">
                                      <p:cBhvr>
                                        <p:cTn id="223" dur="5000" fill="hold"/>
                                        <p:tgtEl>
                                          <p:spTgt spid="14"/>
                                        </p:tgtEl>
                                        <p:attrNameLst>
                                          <p:attrName>r</p:attrName>
                                        </p:attrNameLst>
                                      </p:cBhvr>
                                    </p:animRot>
                                  </p:childTnLst>
                                </p:cTn>
                              </p:par>
                              <p:par>
                                <p:cTn id="224" presetID="8" presetClass="emph" presetSubtype="0" fill="hold" grpId="2" nodeType="withEffect">
                                  <p:stCondLst>
                                    <p:cond delay="0"/>
                                  </p:stCondLst>
                                  <p:childTnLst>
                                    <p:animRot by="21600000">
                                      <p:cBhvr>
                                        <p:cTn id="225" dur="5000" fill="hold"/>
                                        <p:tgtEl>
                                          <p:spTgt spid="15"/>
                                        </p:tgtEl>
                                        <p:attrNameLst>
                                          <p:attrName>r</p:attrName>
                                        </p:attrNameLst>
                                      </p:cBhvr>
                                    </p:animRot>
                                  </p:childTnLst>
                                </p:cTn>
                              </p:par>
                              <p:par>
                                <p:cTn id="226" presetID="8" presetClass="emph" presetSubtype="0" fill="hold" grpId="2" nodeType="withEffect">
                                  <p:stCondLst>
                                    <p:cond delay="0"/>
                                  </p:stCondLst>
                                  <p:childTnLst>
                                    <p:animRot by="21600000">
                                      <p:cBhvr>
                                        <p:cTn id="227" dur="5000" fill="hold"/>
                                        <p:tgtEl>
                                          <p:spTgt spid="18"/>
                                        </p:tgtEl>
                                        <p:attrNameLst>
                                          <p:attrName>r</p:attrName>
                                        </p:attrNameLst>
                                      </p:cBhvr>
                                    </p:animRot>
                                  </p:childTnLst>
                                </p:cTn>
                              </p:par>
                              <p:par>
                                <p:cTn id="228" presetID="8" presetClass="emph" presetSubtype="0" fill="hold" grpId="2" nodeType="withEffect">
                                  <p:stCondLst>
                                    <p:cond delay="0"/>
                                  </p:stCondLst>
                                  <p:childTnLst>
                                    <p:animRot by="21600000">
                                      <p:cBhvr>
                                        <p:cTn id="229" dur="5000" fill="hold"/>
                                        <p:tgtEl>
                                          <p:spTgt spid="19"/>
                                        </p:tgtEl>
                                        <p:attrNameLst>
                                          <p:attrName>r</p:attrName>
                                        </p:attrNameLst>
                                      </p:cBhvr>
                                    </p:animRot>
                                  </p:childTnLst>
                                </p:cTn>
                              </p:par>
                              <p:par>
                                <p:cTn id="230" presetID="8" presetClass="emph" presetSubtype="0" fill="hold" grpId="2" nodeType="withEffect">
                                  <p:stCondLst>
                                    <p:cond delay="0"/>
                                  </p:stCondLst>
                                  <p:childTnLst>
                                    <p:animRot by="21600000">
                                      <p:cBhvr>
                                        <p:cTn id="231" dur="5000" fill="hold"/>
                                        <p:tgtEl>
                                          <p:spTgt spid="20"/>
                                        </p:tgtEl>
                                        <p:attrNameLst>
                                          <p:attrName>r</p:attrName>
                                        </p:attrNameLst>
                                      </p:cBhvr>
                                    </p:animRot>
                                  </p:childTnLst>
                                </p:cTn>
                              </p:par>
                              <p:par>
                                <p:cTn id="232" presetID="8" presetClass="emph" presetSubtype="0" fill="hold" grpId="2" nodeType="withEffect">
                                  <p:stCondLst>
                                    <p:cond delay="0"/>
                                  </p:stCondLst>
                                  <p:childTnLst>
                                    <p:animRot by="21600000">
                                      <p:cBhvr>
                                        <p:cTn id="233" dur="5000" fill="hold"/>
                                        <p:tgtEl>
                                          <p:spTgt spid="21"/>
                                        </p:tgtEl>
                                        <p:attrNameLst>
                                          <p:attrName>r</p:attrName>
                                        </p:attrNameLst>
                                      </p:cBhvr>
                                    </p:animRot>
                                  </p:childTnLst>
                                </p:cTn>
                              </p:par>
                              <p:par>
                                <p:cTn id="234" presetID="8" presetClass="emph" presetSubtype="0" fill="hold" grpId="2" nodeType="withEffect">
                                  <p:stCondLst>
                                    <p:cond delay="0"/>
                                  </p:stCondLst>
                                  <p:childTnLst>
                                    <p:animRot by="21600000">
                                      <p:cBhvr>
                                        <p:cTn id="235" dur="5000" fill="hold"/>
                                        <p:tgtEl>
                                          <p:spTgt spid="22"/>
                                        </p:tgtEl>
                                        <p:attrNameLst>
                                          <p:attrName>r</p:attrName>
                                        </p:attrNameLst>
                                      </p:cBhvr>
                                    </p:animRot>
                                  </p:childTnLst>
                                </p:cTn>
                              </p:par>
                              <p:par>
                                <p:cTn id="236" presetID="8" presetClass="emph" presetSubtype="0" fill="hold" grpId="2" nodeType="withEffect">
                                  <p:stCondLst>
                                    <p:cond delay="0"/>
                                  </p:stCondLst>
                                  <p:childTnLst>
                                    <p:animRot by="21600000">
                                      <p:cBhvr>
                                        <p:cTn id="237" dur="5000" fill="hold"/>
                                        <p:tgtEl>
                                          <p:spTgt spid="25"/>
                                        </p:tgtEl>
                                        <p:attrNameLst>
                                          <p:attrName>r</p:attrName>
                                        </p:attrNameLst>
                                      </p:cBhvr>
                                    </p:animRot>
                                  </p:childTnLst>
                                </p:cTn>
                              </p:par>
                              <p:par>
                                <p:cTn id="238" presetID="8" presetClass="emph" presetSubtype="0" fill="hold" grpId="2" nodeType="withEffect">
                                  <p:stCondLst>
                                    <p:cond delay="0"/>
                                  </p:stCondLst>
                                  <p:childTnLst>
                                    <p:animRot by="21600000">
                                      <p:cBhvr>
                                        <p:cTn id="239" dur="5000" fill="hold"/>
                                        <p:tgtEl>
                                          <p:spTgt spid="26"/>
                                        </p:tgtEl>
                                        <p:attrNameLst>
                                          <p:attrName>r</p:attrName>
                                        </p:attrNameLst>
                                      </p:cBhvr>
                                    </p:animRot>
                                  </p:childTnLst>
                                </p:cTn>
                              </p:par>
                              <p:par>
                                <p:cTn id="240" presetID="8" presetClass="emph" presetSubtype="0" fill="hold" grpId="2" nodeType="withEffect">
                                  <p:stCondLst>
                                    <p:cond delay="0"/>
                                  </p:stCondLst>
                                  <p:childTnLst>
                                    <p:animRot by="21600000">
                                      <p:cBhvr>
                                        <p:cTn id="241" dur="5000" fill="hold"/>
                                        <p:tgtEl>
                                          <p:spTgt spid="27"/>
                                        </p:tgtEl>
                                        <p:attrNameLst>
                                          <p:attrName>r</p:attrName>
                                        </p:attrNameLst>
                                      </p:cBhvr>
                                    </p:animRot>
                                  </p:childTnLst>
                                </p:cTn>
                              </p:par>
                              <p:par>
                                <p:cTn id="242" presetID="8" presetClass="emph" presetSubtype="0" fill="hold" grpId="2" nodeType="withEffect">
                                  <p:stCondLst>
                                    <p:cond delay="0"/>
                                  </p:stCondLst>
                                  <p:childTnLst>
                                    <p:animRot by="21600000">
                                      <p:cBhvr>
                                        <p:cTn id="243" dur="5000" fill="hold"/>
                                        <p:tgtEl>
                                          <p:spTgt spid="28"/>
                                        </p:tgtEl>
                                        <p:attrNameLst>
                                          <p:attrName>r</p:attrName>
                                        </p:attrNameLst>
                                      </p:cBhvr>
                                    </p:animRot>
                                  </p:childTnLst>
                                </p:cTn>
                              </p:par>
                              <p:par>
                                <p:cTn id="244" presetID="8" presetClass="emph" presetSubtype="0" fill="hold" grpId="2" nodeType="withEffect">
                                  <p:stCondLst>
                                    <p:cond delay="0"/>
                                  </p:stCondLst>
                                  <p:childTnLst>
                                    <p:animRot by="21600000">
                                      <p:cBhvr>
                                        <p:cTn id="245" dur="5000" fill="hold"/>
                                        <p:tgtEl>
                                          <p:spTgt spid="29"/>
                                        </p:tgtEl>
                                        <p:attrNameLst>
                                          <p:attrName>r</p:attrName>
                                        </p:attrNameLst>
                                      </p:cBhvr>
                                    </p:animRot>
                                  </p:childTnLst>
                                </p:cTn>
                              </p:par>
                              <p:par>
                                <p:cTn id="246" presetID="2" presetClass="exit" presetSubtype="4" fill="hold" grpId="3" nodeType="withEffect">
                                  <p:stCondLst>
                                    <p:cond delay="0"/>
                                  </p:stCondLst>
                                  <p:childTnLst>
                                    <p:anim calcmode="lin" valueType="num">
                                      <p:cBhvr additive="base">
                                        <p:cTn id="247" dur="5000"/>
                                        <p:tgtEl>
                                          <p:spTgt spid="4"/>
                                        </p:tgtEl>
                                        <p:attrNameLst>
                                          <p:attrName>ppt_x</p:attrName>
                                        </p:attrNameLst>
                                      </p:cBhvr>
                                      <p:tavLst>
                                        <p:tav tm="0">
                                          <p:val>
                                            <p:strVal val="ppt_x"/>
                                          </p:val>
                                        </p:tav>
                                        <p:tav tm="100000">
                                          <p:val>
                                            <p:strVal val="ppt_x"/>
                                          </p:val>
                                        </p:tav>
                                      </p:tavLst>
                                    </p:anim>
                                    <p:anim calcmode="lin" valueType="num">
                                      <p:cBhvr additive="base">
                                        <p:cTn id="248" dur="5000"/>
                                        <p:tgtEl>
                                          <p:spTgt spid="4"/>
                                        </p:tgtEl>
                                        <p:attrNameLst>
                                          <p:attrName>ppt_y</p:attrName>
                                        </p:attrNameLst>
                                      </p:cBhvr>
                                      <p:tavLst>
                                        <p:tav tm="0">
                                          <p:val>
                                            <p:strVal val="ppt_y"/>
                                          </p:val>
                                        </p:tav>
                                        <p:tav tm="100000">
                                          <p:val>
                                            <p:strVal val="1+ppt_h/2"/>
                                          </p:val>
                                        </p:tav>
                                      </p:tavLst>
                                    </p:anim>
                                    <p:set>
                                      <p:cBhvr>
                                        <p:cTn id="249" dur="1" fill="hold">
                                          <p:stCondLst>
                                            <p:cond delay="4999"/>
                                          </p:stCondLst>
                                        </p:cTn>
                                        <p:tgtEl>
                                          <p:spTgt spid="4"/>
                                        </p:tgtEl>
                                        <p:attrNameLst>
                                          <p:attrName>style.visibility</p:attrName>
                                        </p:attrNameLst>
                                      </p:cBhvr>
                                      <p:to>
                                        <p:strVal val="hidden"/>
                                      </p:to>
                                    </p:set>
                                  </p:childTnLst>
                                </p:cTn>
                              </p:par>
                              <p:par>
                                <p:cTn id="250" presetID="2" presetClass="exit" presetSubtype="4" fill="hold" grpId="3" nodeType="withEffect">
                                  <p:stCondLst>
                                    <p:cond delay="0"/>
                                  </p:stCondLst>
                                  <p:childTnLst>
                                    <p:anim calcmode="lin" valueType="num">
                                      <p:cBhvr additive="base">
                                        <p:cTn id="251" dur="5000"/>
                                        <p:tgtEl>
                                          <p:spTgt spid="5"/>
                                        </p:tgtEl>
                                        <p:attrNameLst>
                                          <p:attrName>ppt_x</p:attrName>
                                        </p:attrNameLst>
                                      </p:cBhvr>
                                      <p:tavLst>
                                        <p:tav tm="0">
                                          <p:val>
                                            <p:strVal val="ppt_x"/>
                                          </p:val>
                                        </p:tav>
                                        <p:tav tm="100000">
                                          <p:val>
                                            <p:strVal val="ppt_x"/>
                                          </p:val>
                                        </p:tav>
                                      </p:tavLst>
                                    </p:anim>
                                    <p:anim calcmode="lin" valueType="num">
                                      <p:cBhvr additive="base">
                                        <p:cTn id="252" dur="5000"/>
                                        <p:tgtEl>
                                          <p:spTgt spid="5"/>
                                        </p:tgtEl>
                                        <p:attrNameLst>
                                          <p:attrName>ppt_y</p:attrName>
                                        </p:attrNameLst>
                                      </p:cBhvr>
                                      <p:tavLst>
                                        <p:tav tm="0">
                                          <p:val>
                                            <p:strVal val="ppt_y"/>
                                          </p:val>
                                        </p:tav>
                                        <p:tav tm="100000">
                                          <p:val>
                                            <p:strVal val="1+ppt_h/2"/>
                                          </p:val>
                                        </p:tav>
                                      </p:tavLst>
                                    </p:anim>
                                    <p:set>
                                      <p:cBhvr>
                                        <p:cTn id="253" dur="1" fill="hold">
                                          <p:stCondLst>
                                            <p:cond delay="4999"/>
                                          </p:stCondLst>
                                        </p:cTn>
                                        <p:tgtEl>
                                          <p:spTgt spid="5"/>
                                        </p:tgtEl>
                                        <p:attrNameLst>
                                          <p:attrName>style.visibility</p:attrName>
                                        </p:attrNameLst>
                                      </p:cBhvr>
                                      <p:to>
                                        <p:strVal val="hidden"/>
                                      </p:to>
                                    </p:set>
                                  </p:childTnLst>
                                </p:cTn>
                              </p:par>
                              <p:par>
                                <p:cTn id="254" presetID="2" presetClass="exit" presetSubtype="4" fill="hold" grpId="3" nodeType="withEffect">
                                  <p:stCondLst>
                                    <p:cond delay="0"/>
                                  </p:stCondLst>
                                  <p:childTnLst>
                                    <p:anim calcmode="lin" valueType="num">
                                      <p:cBhvr additive="base">
                                        <p:cTn id="255" dur="5000"/>
                                        <p:tgtEl>
                                          <p:spTgt spid="6"/>
                                        </p:tgtEl>
                                        <p:attrNameLst>
                                          <p:attrName>ppt_x</p:attrName>
                                        </p:attrNameLst>
                                      </p:cBhvr>
                                      <p:tavLst>
                                        <p:tav tm="0">
                                          <p:val>
                                            <p:strVal val="ppt_x"/>
                                          </p:val>
                                        </p:tav>
                                        <p:tav tm="100000">
                                          <p:val>
                                            <p:strVal val="ppt_x"/>
                                          </p:val>
                                        </p:tav>
                                      </p:tavLst>
                                    </p:anim>
                                    <p:anim calcmode="lin" valueType="num">
                                      <p:cBhvr additive="base">
                                        <p:cTn id="256" dur="5000"/>
                                        <p:tgtEl>
                                          <p:spTgt spid="6"/>
                                        </p:tgtEl>
                                        <p:attrNameLst>
                                          <p:attrName>ppt_y</p:attrName>
                                        </p:attrNameLst>
                                      </p:cBhvr>
                                      <p:tavLst>
                                        <p:tav tm="0">
                                          <p:val>
                                            <p:strVal val="ppt_y"/>
                                          </p:val>
                                        </p:tav>
                                        <p:tav tm="100000">
                                          <p:val>
                                            <p:strVal val="1+ppt_h/2"/>
                                          </p:val>
                                        </p:tav>
                                      </p:tavLst>
                                    </p:anim>
                                    <p:set>
                                      <p:cBhvr>
                                        <p:cTn id="257" dur="1" fill="hold">
                                          <p:stCondLst>
                                            <p:cond delay="4999"/>
                                          </p:stCondLst>
                                        </p:cTn>
                                        <p:tgtEl>
                                          <p:spTgt spid="6"/>
                                        </p:tgtEl>
                                        <p:attrNameLst>
                                          <p:attrName>style.visibility</p:attrName>
                                        </p:attrNameLst>
                                      </p:cBhvr>
                                      <p:to>
                                        <p:strVal val="hidden"/>
                                      </p:to>
                                    </p:set>
                                  </p:childTnLst>
                                </p:cTn>
                              </p:par>
                              <p:par>
                                <p:cTn id="258" presetID="2" presetClass="exit" presetSubtype="4" fill="hold" grpId="3" nodeType="withEffect">
                                  <p:stCondLst>
                                    <p:cond delay="0"/>
                                  </p:stCondLst>
                                  <p:childTnLst>
                                    <p:anim calcmode="lin" valueType="num">
                                      <p:cBhvr additive="base">
                                        <p:cTn id="259" dur="5000"/>
                                        <p:tgtEl>
                                          <p:spTgt spid="7"/>
                                        </p:tgtEl>
                                        <p:attrNameLst>
                                          <p:attrName>ppt_x</p:attrName>
                                        </p:attrNameLst>
                                      </p:cBhvr>
                                      <p:tavLst>
                                        <p:tav tm="0">
                                          <p:val>
                                            <p:strVal val="ppt_x"/>
                                          </p:val>
                                        </p:tav>
                                        <p:tav tm="100000">
                                          <p:val>
                                            <p:strVal val="ppt_x"/>
                                          </p:val>
                                        </p:tav>
                                      </p:tavLst>
                                    </p:anim>
                                    <p:anim calcmode="lin" valueType="num">
                                      <p:cBhvr additive="base">
                                        <p:cTn id="260" dur="5000"/>
                                        <p:tgtEl>
                                          <p:spTgt spid="7"/>
                                        </p:tgtEl>
                                        <p:attrNameLst>
                                          <p:attrName>ppt_y</p:attrName>
                                        </p:attrNameLst>
                                      </p:cBhvr>
                                      <p:tavLst>
                                        <p:tav tm="0">
                                          <p:val>
                                            <p:strVal val="ppt_y"/>
                                          </p:val>
                                        </p:tav>
                                        <p:tav tm="100000">
                                          <p:val>
                                            <p:strVal val="1+ppt_h/2"/>
                                          </p:val>
                                        </p:tav>
                                      </p:tavLst>
                                    </p:anim>
                                    <p:set>
                                      <p:cBhvr>
                                        <p:cTn id="261" dur="1" fill="hold">
                                          <p:stCondLst>
                                            <p:cond delay="4999"/>
                                          </p:stCondLst>
                                        </p:cTn>
                                        <p:tgtEl>
                                          <p:spTgt spid="7"/>
                                        </p:tgtEl>
                                        <p:attrNameLst>
                                          <p:attrName>style.visibility</p:attrName>
                                        </p:attrNameLst>
                                      </p:cBhvr>
                                      <p:to>
                                        <p:strVal val="hidden"/>
                                      </p:to>
                                    </p:set>
                                  </p:childTnLst>
                                </p:cTn>
                              </p:par>
                              <p:par>
                                <p:cTn id="262" presetID="2" presetClass="exit" presetSubtype="4" fill="hold" grpId="3" nodeType="withEffect">
                                  <p:stCondLst>
                                    <p:cond delay="0"/>
                                  </p:stCondLst>
                                  <p:childTnLst>
                                    <p:anim calcmode="lin" valueType="num">
                                      <p:cBhvr additive="base">
                                        <p:cTn id="263" dur="5000"/>
                                        <p:tgtEl>
                                          <p:spTgt spid="8"/>
                                        </p:tgtEl>
                                        <p:attrNameLst>
                                          <p:attrName>ppt_x</p:attrName>
                                        </p:attrNameLst>
                                      </p:cBhvr>
                                      <p:tavLst>
                                        <p:tav tm="0">
                                          <p:val>
                                            <p:strVal val="ppt_x"/>
                                          </p:val>
                                        </p:tav>
                                        <p:tav tm="100000">
                                          <p:val>
                                            <p:strVal val="ppt_x"/>
                                          </p:val>
                                        </p:tav>
                                      </p:tavLst>
                                    </p:anim>
                                    <p:anim calcmode="lin" valueType="num">
                                      <p:cBhvr additive="base">
                                        <p:cTn id="264" dur="5000"/>
                                        <p:tgtEl>
                                          <p:spTgt spid="8"/>
                                        </p:tgtEl>
                                        <p:attrNameLst>
                                          <p:attrName>ppt_y</p:attrName>
                                        </p:attrNameLst>
                                      </p:cBhvr>
                                      <p:tavLst>
                                        <p:tav tm="0">
                                          <p:val>
                                            <p:strVal val="ppt_y"/>
                                          </p:val>
                                        </p:tav>
                                        <p:tav tm="100000">
                                          <p:val>
                                            <p:strVal val="1+ppt_h/2"/>
                                          </p:val>
                                        </p:tav>
                                      </p:tavLst>
                                    </p:anim>
                                    <p:set>
                                      <p:cBhvr>
                                        <p:cTn id="265" dur="1" fill="hold">
                                          <p:stCondLst>
                                            <p:cond delay="4999"/>
                                          </p:stCondLst>
                                        </p:cTn>
                                        <p:tgtEl>
                                          <p:spTgt spid="8"/>
                                        </p:tgtEl>
                                        <p:attrNameLst>
                                          <p:attrName>style.visibility</p:attrName>
                                        </p:attrNameLst>
                                      </p:cBhvr>
                                      <p:to>
                                        <p:strVal val="hidden"/>
                                      </p:to>
                                    </p:set>
                                  </p:childTnLst>
                                </p:cTn>
                              </p:par>
                              <p:par>
                                <p:cTn id="266" presetID="2" presetClass="exit" presetSubtype="4" fill="hold" grpId="3" nodeType="withEffect">
                                  <p:stCondLst>
                                    <p:cond delay="0"/>
                                  </p:stCondLst>
                                  <p:childTnLst>
                                    <p:anim calcmode="lin" valueType="num">
                                      <p:cBhvr additive="base">
                                        <p:cTn id="267" dur="5000"/>
                                        <p:tgtEl>
                                          <p:spTgt spid="11"/>
                                        </p:tgtEl>
                                        <p:attrNameLst>
                                          <p:attrName>ppt_x</p:attrName>
                                        </p:attrNameLst>
                                      </p:cBhvr>
                                      <p:tavLst>
                                        <p:tav tm="0">
                                          <p:val>
                                            <p:strVal val="ppt_x"/>
                                          </p:val>
                                        </p:tav>
                                        <p:tav tm="100000">
                                          <p:val>
                                            <p:strVal val="ppt_x"/>
                                          </p:val>
                                        </p:tav>
                                      </p:tavLst>
                                    </p:anim>
                                    <p:anim calcmode="lin" valueType="num">
                                      <p:cBhvr additive="base">
                                        <p:cTn id="268" dur="5000"/>
                                        <p:tgtEl>
                                          <p:spTgt spid="11"/>
                                        </p:tgtEl>
                                        <p:attrNameLst>
                                          <p:attrName>ppt_y</p:attrName>
                                        </p:attrNameLst>
                                      </p:cBhvr>
                                      <p:tavLst>
                                        <p:tav tm="0">
                                          <p:val>
                                            <p:strVal val="ppt_y"/>
                                          </p:val>
                                        </p:tav>
                                        <p:tav tm="100000">
                                          <p:val>
                                            <p:strVal val="1+ppt_h/2"/>
                                          </p:val>
                                        </p:tav>
                                      </p:tavLst>
                                    </p:anim>
                                    <p:set>
                                      <p:cBhvr>
                                        <p:cTn id="269" dur="1" fill="hold">
                                          <p:stCondLst>
                                            <p:cond delay="4999"/>
                                          </p:stCondLst>
                                        </p:cTn>
                                        <p:tgtEl>
                                          <p:spTgt spid="11"/>
                                        </p:tgtEl>
                                        <p:attrNameLst>
                                          <p:attrName>style.visibility</p:attrName>
                                        </p:attrNameLst>
                                      </p:cBhvr>
                                      <p:to>
                                        <p:strVal val="hidden"/>
                                      </p:to>
                                    </p:set>
                                  </p:childTnLst>
                                </p:cTn>
                              </p:par>
                              <p:par>
                                <p:cTn id="270" presetID="2" presetClass="exit" presetSubtype="4" fill="hold" grpId="3" nodeType="withEffect">
                                  <p:stCondLst>
                                    <p:cond delay="0"/>
                                  </p:stCondLst>
                                  <p:childTnLst>
                                    <p:anim calcmode="lin" valueType="num">
                                      <p:cBhvr additive="base">
                                        <p:cTn id="271" dur="5000"/>
                                        <p:tgtEl>
                                          <p:spTgt spid="12"/>
                                        </p:tgtEl>
                                        <p:attrNameLst>
                                          <p:attrName>ppt_x</p:attrName>
                                        </p:attrNameLst>
                                      </p:cBhvr>
                                      <p:tavLst>
                                        <p:tav tm="0">
                                          <p:val>
                                            <p:strVal val="ppt_x"/>
                                          </p:val>
                                        </p:tav>
                                        <p:tav tm="100000">
                                          <p:val>
                                            <p:strVal val="ppt_x"/>
                                          </p:val>
                                        </p:tav>
                                      </p:tavLst>
                                    </p:anim>
                                    <p:anim calcmode="lin" valueType="num">
                                      <p:cBhvr additive="base">
                                        <p:cTn id="272" dur="5000"/>
                                        <p:tgtEl>
                                          <p:spTgt spid="12"/>
                                        </p:tgtEl>
                                        <p:attrNameLst>
                                          <p:attrName>ppt_y</p:attrName>
                                        </p:attrNameLst>
                                      </p:cBhvr>
                                      <p:tavLst>
                                        <p:tav tm="0">
                                          <p:val>
                                            <p:strVal val="ppt_y"/>
                                          </p:val>
                                        </p:tav>
                                        <p:tav tm="100000">
                                          <p:val>
                                            <p:strVal val="1+ppt_h/2"/>
                                          </p:val>
                                        </p:tav>
                                      </p:tavLst>
                                    </p:anim>
                                    <p:set>
                                      <p:cBhvr>
                                        <p:cTn id="273" dur="1" fill="hold">
                                          <p:stCondLst>
                                            <p:cond delay="4999"/>
                                          </p:stCondLst>
                                        </p:cTn>
                                        <p:tgtEl>
                                          <p:spTgt spid="12"/>
                                        </p:tgtEl>
                                        <p:attrNameLst>
                                          <p:attrName>style.visibility</p:attrName>
                                        </p:attrNameLst>
                                      </p:cBhvr>
                                      <p:to>
                                        <p:strVal val="hidden"/>
                                      </p:to>
                                    </p:set>
                                  </p:childTnLst>
                                </p:cTn>
                              </p:par>
                              <p:par>
                                <p:cTn id="274" presetID="2" presetClass="exit" presetSubtype="4" fill="hold" grpId="3" nodeType="withEffect">
                                  <p:stCondLst>
                                    <p:cond delay="0"/>
                                  </p:stCondLst>
                                  <p:childTnLst>
                                    <p:anim calcmode="lin" valueType="num">
                                      <p:cBhvr additive="base">
                                        <p:cTn id="275" dur="5000"/>
                                        <p:tgtEl>
                                          <p:spTgt spid="13"/>
                                        </p:tgtEl>
                                        <p:attrNameLst>
                                          <p:attrName>ppt_x</p:attrName>
                                        </p:attrNameLst>
                                      </p:cBhvr>
                                      <p:tavLst>
                                        <p:tav tm="0">
                                          <p:val>
                                            <p:strVal val="ppt_x"/>
                                          </p:val>
                                        </p:tav>
                                        <p:tav tm="100000">
                                          <p:val>
                                            <p:strVal val="ppt_x"/>
                                          </p:val>
                                        </p:tav>
                                      </p:tavLst>
                                    </p:anim>
                                    <p:anim calcmode="lin" valueType="num">
                                      <p:cBhvr additive="base">
                                        <p:cTn id="276" dur="5000"/>
                                        <p:tgtEl>
                                          <p:spTgt spid="13"/>
                                        </p:tgtEl>
                                        <p:attrNameLst>
                                          <p:attrName>ppt_y</p:attrName>
                                        </p:attrNameLst>
                                      </p:cBhvr>
                                      <p:tavLst>
                                        <p:tav tm="0">
                                          <p:val>
                                            <p:strVal val="ppt_y"/>
                                          </p:val>
                                        </p:tav>
                                        <p:tav tm="100000">
                                          <p:val>
                                            <p:strVal val="1+ppt_h/2"/>
                                          </p:val>
                                        </p:tav>
                                      </p:tavLst>
                                    </p:anim>
                                    <p:set>
                                      <p:cBhvr>
                                        <p:cTn id="277" dur="1" fill="hold">
                                          <p:stCondLst>
                                            <p:cond delay="4999"/>
                                          </p:stCondLst>
                                        </p:cTn>
                                        <p:tgtEl>
                                          <p:spTgt spid="13"/>
                                        </p:tgtEl>
                                        <p:attrNameLst>
                                          <p:attrName>style.visibility</p:attrName>
                                        </p:attrNameLst>
                                      </p:cBhvr>
                                      <p:to>
                                        <p:strVal val="hidden"/>
                                      </p:to>
                                    </p:set>
                                  </p:childTnLst>
                                </p:cTn>
                              </p:par>
                              <p:par>
                                <p:cTn id="278" presetID="2" presetClass="exit" presetSubtype="4" fill="hold" grpId="3" nodeType="withEffect">
                                  <p:stCondLst>
                                    <p:cond delay="0"/>
                                  </p:stCondLst>
                                  <p:childTnLst>
                                    <p:anim calcmode="lin" valueType="num">
                                      <p:cBhvr additive="base">
                                        <p:cTn id="279" dur="5000"/>
                                        <p:tgtEl>
                                          <p:spTgt spid="14"/>
                                        </p:tgtEl>
                                        <p:attrNameLst>
                                          <p:attrName>ppt_x</p:attrName>
                                        </p:attrNameLst>
                                      </p:cBhvr>
                                      <p:tavLst>
                                        <p:tav tm="0">
                                          <p:val>
                                            <p:strVal val="ppt_x"/>
                                          </p:val>
                                        </p:tav>
                                        <p:tav tm="100000">
                                          <p:val>
                                            <p:strVal val="ppt_x"/>
                                          </p:val>
                                        </p:tav>
                                      </p:tavLst>
                                    </p:anim>
                                    <p:anim calcmode="lin" valueType="num">
                                      <p:cBhvr additive="base">
                                        <p:cTn id="280" dur="5000"/>
                                        <p:tgtEl>
                                          <p:spTgt spid="14"/>
                                        </p:tgtEl>
                                        <p:attrNameLst>
                                          <p:attrName>ppt_y</p:attrName>
                                        </p:attrNameLst>
                                      </p:cBhvr>
                                      <p:tavLst>
                                        <p:tav tm="0">
                                          <p:val>
                                            <p:strVal val="ppt_y"/>
                                          </p:val>
                                        </p:tav>
                                        <p:tav tm="100000">
                                          <p:val>
                                            <p:strVal val="1+ppt_h/2"/>
                                          </p:val>
                                        </p:tav>
                                      </p:tavLst>
                                    </p:anim>
                                    <p:set>
                                      <p:cBhvr>
                                        <p:cTn id="281" dur="1" fill="hold">
                                          <p:stCondLst>
                                            <p:cond delay="4999"/>
                                          </p:stCondLst>
                                        </p:cTn>
                                        <p:tgtEl>
                                          <p:spTgt spid="14"/>
                                        </p:tgtEl>
                                        <p:attrNameLst>
                                          <p:attrName>style.visibility</p:attrName>
                                        </p:attrNameLst>
                                      </p:cBhvr>
                                      <p:to>
                                        <p:strVal val="hidden"/>
                                      </p:to>
                                    </p:set>
                                  </p:childTnLst>
                                </p:cTn>
                              </p:par>
                              <p:par>
                                <p:cTn id="282" presetID="2" presetClass="exit" presetSubtype="4" fill="hold" grpId="3" nodeType="withEffect">
                                  <p:stCondLst>
                                    <p:cond delay="0"/>
                                  </p:stCondLst>
                                  <p:childTnLst>
                                    <p:anim calcmode="lin" valueType="num">
                                      <p:cBhvr additive="base">
                                        <p:cTn id="283" dur="5000"/>
                                        <p:tgtEl>
                                          <p:spTgt spid="15"/>
                                        </p:tgtEl>
                                        <p:attrNameLst>
                                          <p:attrName>ppt_x</p:attrName>
                                        </p:attrNameLst>
                                      </p:cBhvr>
                                      <p:tavLst>
                                        <p:tav tm="0">
                                          <p:val>
                                            <p:strVal val="ppt_x"/>
                                          </p:val>
                                        </p:tav>
                                        <p:tav tm="100000">
                                          <p:val>
                                            <p:strVal val="ppt_x"/>
                                          </p:val>
                                        </p:tav>
                                      </p:tavLst>
                                    </p:anim>
                                    <p:anim calcmode="lin" valueType="num">
                                      <p:cBhvr additive="base">
                                        <p:cTn id="284" dur="5000"/>
                                        <p:tgtEl>
                                          <p:spTgt spid="15"/>
                                        </p:tgtEl>
                                        <p:attrNameLst>
                                          <p:attrName>ppt_y</p:attrName>
                                        </p:attrNameLst>
                                      </p:cBhvr>
                                      <p:tavLst>
                                        <p:tav tm="0">
                                          <p:val>
                                            <p:strVal val="ppt_y"/>
                                          </p:val>
                                        </p:tav>
                                        <p:tav tm="100000">
                                          <p:val>
                                            <p:strVal val="1+ppt_h/2"/>
                                          </p:val>
                                        </p:tav>
                                      </p:tavLst>
                                    </p:anim>
                                    <p:set>
                                      <p:cBhvr>
                                        <p:cTn id="285" dur="1" fill="hold">
                                          <p:stCondLst>
                                            <p:cond delay="4999"/>
                                          </p:stCondLst>
                                        </p:cTn>
                                        <p:tgtEl>
                                          <p:spTgt spid="15"/>
                                        </p:tgtEl>
                                        <p:attrNameLst>
                                          <p:attrName>style.visibility</p:attrName>
                                        </p:attrNameLst>
                                      </p:cBhvr>
                                      <p:to>
                                        <p:strVal val="hidden"/>
                                      </p:to>
                                    </p:set>
                                  </p:childTnLst>
                                </p:cTn>
                              </p:par>
                              <p:par>
                                <p:cTn id="286" presetID="2" presetClass="exit" presetSubtype="4" fill="hold" grpId="3" nodeType="withEffect">
                                  <p:stCondLst>
                                    <p:cond delay="0"/>
                                  </p:stCondLst>
                                  <p:childTnLst>
                                    <p:anim calcmode="lin" valueType="num">
                                      <p:cBhvr additive="base">
                                        <p:cTn id="287" dur="5000"/>
                                        <p:tgtEl>
                                          <p:spTgt spid="18"/>
                                        </p:tgtEl>
                                        <p:attrNameLst>
                                          <p:attrName>ppt_x</p:attrName>
                                        </p:attrNameLst>
                                      </p:cBhvr>
                                      <p:tavLst>
                                        <p:tav tm="0">
                                          <p:val>
                                            <p:strVal val="ppt_x"/>
                                          </p:val>
                                        </p:tav>
                                        <p:tav tm="100000">
                                          <p:val>
                                            <p:strVal val="ppt_x"/>
                                          </p:val>
                                        </p:tav>
                                      </p:tavLst>
                                    </p:anim>
                                    <p:anim calcmode="lin" valueType="num">
                                      <p:cBhvr additive="base">
                                        <p:cTn id="288" dur="5000"/>
                                        <p:tgtEl>
                                          <p:spTgt spid="18"/>
                                        </p:tgtEl>
                                        <p:attrNameLst>
                                          <p:attrName>ppt_y</p:attrName>
                                        </p:attrNameLst>
                                      </p:cBhvr>
                                      <p:tavLst>
                                        <p:tav tm="0">
                                          <p:val>
                                            <p:strVal val="ppt_y"/>
                                          </p:val>
                                        </p:tav>
                                        <p:tav tm="100000">
                                          <p:val>
                                            <p:strVal val="1+ppt_h/2"/>
                                          </p:val>
                                        </p:tav>
                                      </p:tavLst>
                                    </p:anim>
                                    <p:set>
                                      <p:cBhvr>
                                        <p:cTn id="289" dur="1" fill="hold">
                                          <p:stCondLst>
                                            <p:cond delay="4999"/>
                                          </p:stCondLst>
                                        </p:cTn>
                                        <p:tgtEl>
                                          <p:spTgt spid="18"/>
                                        </p:tgtEl>
                                        <p:attrNameLst>
                                          <p:attrName>style.visibility</p:attrName>
                                        </p:attrNameLst>
                                      </p:cBhvr>
                                      <p:to>
                                        <p:strVal val="hidden"/>
                                      </p:to>
                                    </p:set>
                                  </p:childTnLst>
                                </p:cTn>
                              </p:par>
                              <p:par>
                                <p:cTn id="290" presetID="2" presetClass="exit" presetSubtype="4" fill="hold" grpId="3" nodeType="withEffect">
                                  <p:stCondLst>
                                    <p:cond delay="0"/>
                                  </p:stCondLst>
                                  <p:childTnLst>
                                    <p:anim calcmode="lin" valueType="num">
                                      <p:cBhvr additive="base">
                                        <p:cTn id="291" dur="5000"/>
                                        <p:tgtEl>
                                          <p:spTgt spid="19"/>
                                        </p:tgtEl>
                                        <p:attrNameLst>
                                          <p:attrName>ppt_x</p:attrName>
                                        </p:attrNameLst>
                                      </p:cBhvr>
                                      <p:tavLst>
                                        <p:tav tm="0">
                                          <p:val>
                                            <p:strVal val="ppt_x"/>
                                          </p:val>
                                        </p:tav>
                                        <p:tav tm="100000">
                                          <p:val>
                                            <p:strVal val="ppt_x"/>
                                          </p:val>
                                        </p:tav>
                                      </p:tavLst>
                                    </p:anim>
                                    <p:anim calcmode="lin" valueType="num">
                                      <p:cBhvr additive="base">
                                        <p:cTn id="292" dur="5000"/>
                                        <p:tgtEl>
                                          <p:spTgt spid="19"/>
                                        </p:tgtEl>
                                        <p:attrNameLst>
                                          <p:attrName>ppt_y</p:attrName>
                                        </p:attrNameLst>
                                      </p:cBhvr>
                                      <p:tavLst>
                                        <p:tav tm="0">
                                          <p:val>
                                            <p:strVal val="ppt_y"/>
                                          </p:val>
                                        </p:tav>
                                        <p:tav tm="100000">
                                          <p:val>
                                            <p:strVal val="1+ppt_h/2"/>
                                          </p:val>
                                        </p:tav>
                                      </p:tavLst>
                                    </p:anim>
                                    <p:set>
                                      <p:cBhvr>
                                        <p:cTn id="293" dur="1" fill="hold">
                                          <p:stCondLst>
                                            <p:cond delay="4999"/>
                                          </p:stCondLst>
                                        </p:cTn>
                                        <p:tgtEl>
                                          <p:spTgt spid="19"/>
                                        </p:tgtEl>
                                        <p:attrNameLst>
                                          <p:attrName>style.visibility</p:attrName>
                                        </p:attrNameLst>
                                      </p:cBhvr>
                                      <p:to>
                                        <p:strVal val="hidden"/>
                                      </p:to>
                                    </p:set>
                                  </p:childTnLst>
                                </p:cTn>
                              </p:par>
                              <p:par>
                                <p:cTn id="294" presetID="2" presetClass="exit" presetSubtype="4" fill="hold" grpId="3" nodeType="withEffect">
                                  <p:stCondLst>
                                    <p:cond delay="0"/>
                                  </p:stCondLst>
                                  <p:childTnLst>
                                    <p:anim calcmode="lin" valueType="num">
                                      <p:cBhvr additive="base">
                                        <p:cTn id="295" dur="5000"/>
                                        <p:tgtEl>
                                          <p:spTgt spid="20"/>
                                        </p:tgtEl>
                                        <p:attrNameLst>
                                          <p:attrName>ppt_x</p:attrName>
                                        </p:attrNameLst>
                                      </p:cBhvr>
                                      <p:tavLst>
                                        <p:tav tm="0">
                                          <p:val>
                                            <p:strVal val="ppt_x"/>
                                          </p:val>
                                        </p:tav>
                                        <p:tav tm="100000">
                                          <p:val>
                                            <p:strVal val="ppt_x"/>
                                          </p:val>
                                        </p:tav>
                                      </p:tavLst>
                                    </p:anim>
                                    <p:anim calcmode="lin" valueType="num">
                                      <p:cBhvr additive="base">
                                        <p:cTn id="296" dur="5000"/>
                                        <p:tgtEl>
                                          <p:spTgt spid="20"/>
                                        </p:tgtEl>
                                        <p:attrNameLst>
                                          <p:attrName>ppt_y</p:attrName>
                                        </p:attrNameLst>
                                      </p:cBhvr>
                                      <p:tavLst>
                                        <p:tav tm="0">
                                          <p:val>
                                            <p:strVal val="ppt_y"/>
                                          </p:val>
                                        </p:tav>
                                        <p:tav tm="100000">
                                          <p:val>
                                            <p:strVal val="1+ppt_h/2"/>
                                          </p:val>
                                        </p:tav>
                                      </p:tavLst>
                                    </p:anim>
                                    <p:set>
                                      <p:cBhvr>
                                        <p:cTn id="297" dur="1" fill="hold">
                                          <p:stCondLst>
                                            <p:cond delay="4999"/>
                                          </p:stCondLst>
                                        </p:cTn>
                                        <p:tgtEl>
                                          <p:spTgt spid="20"/>
                                        </p:tgtEl>
                                        <p:attrNameLst>
                                          <p:attrName>style.visibility</p:attrName>
                                        </p:attrNameLst>
                                      </p:cBhvr>
                                      <p:to>
                                        <p:strVal val="hidden"/>
                                      </p:to>
                                    </p:set>
                                  </p:childTnLst>
                                </p:cTn>
                              </p:par>
                              <p:par>
                                <p:cTn id="298" presetID="2" presetClass="exit" presetSubtype="4" fill="hold" grpId="3" nodeType="withEffect">
                                  <p:stCondLst>
                                    <p:cond delay="0"/>
                                  </p:stCondLst>
                                  <p:childTnLst>
                                    <p:anim calcmode="lin" valueType="num">
                                      <p:cBhvr additive="base">
                                        <p:cTn id="299" dur="5000"/>
                                        <p:tgtEl>
                                          <p:spTgt spid="21"/>
                                        </p:tgtEl>
                                        <p:attrNameLst>
                                          <p:attrName>ppt_x</p:attrName>
                                        </p:attrNameLst>
                                      </p:cBhvr>
                                      <p:tavLst>
                                        <p:tav tm="0">
                                          <p:val>
                                            <p:strVal val="ppt_x"/>
                                          </p:val>
                                        </p:tav>
                                        <p:tav tm="100000">
                                          <p:val>
                                            <p:strVal val="ppt_x"/>
                                          </p:val>
                                        </p:tav>
                                      </p:tavLst>
                                    </p:anim>
                                    <p:anim calcmode="lin" valueType="num">
                                      <p:cBhvr additive="base">
                                        <p:cTn id="300" dur="5000"/>
                                        <p:tgtEl>
                                          <p:spTgt spid="21"/>
                                        </p:tgtEl>
                                        <p:attrNameLst>
                                          <p:attrName>ppt_y</p:attrName>
                                        </p:attrNameLst>
                                      </p:cBhvr>
                                      <p:tavLst>
                                        <p:tav tm="0">
                                          <p:val>
                                            <p:strVal val="ppt_y"/>
                                          </p:val>
                                        </p:tav>
                                        <p:tav tm="100000">
                                          <p:val>
                                            <p:strVal val="1+ppt_h/2"/>
                                          </p:val>
                                        </p:tav>
                                      </p:tavLst>
                                    </p:anim>
                                    <p:set>
                                      <p:cBhvr>
                                        <p:cTn id="301" dur="1" fill="hold">
                                          <p:stCondLst>
                                            <p:cond delay="4999"/>
                                          </p:stCondLst>
                                        </p:cTn>
                                        <p:tgtEl>
                                          <p:spTgt spid="21"/>
                                        </p:tgtEl>
                                        <p:attrNameLst>
                                          <p:attrName>style.visibility</p:attrName>
                                        </p:attrNameLst>
                                      </p:cBhvr>
                                      <p:to>
                                        <p:strVal val="hidden"/>
                                      </p:to>
                                    </p:set>
                                  </p:childTnLst>
                                </p:cTn>
                              </p:par>
                              <p:par>
                                <p:cTn id="302" presetID="2" presetClass="exit" presetSubtype="4" fill="hold" grpId="3" nodeType="withEffect">
                                  <p:stCondLst>
                                    <p:cond delay="0"/>
                                  </p:stCondLst>
                                  <p:childTnLst>
                                    <p:anim calcmode="lin" valueType="num">
                                      <p:cBhvr additive="base">
                                        <p:cTn id="303" dur="5000"/>
                                        <p:tgtEl>
                                          <p:spTgt spid="22"/>
                                        </p:tgtEl>
                                        <p:attrNameLst>
                                          <p:attrName>ppt_x</p:attrName>
                                        </p:attrNameLst>
                                      </p:cBhvr>
                                      <p:tavLst>
                                        <p:tav tm="0">
                                          <p:val>
                                            <p:strVal val="ppt_x"/>
                                          </p:val>
                                        </p:tav>
                                        <p:tav tm="100000">
                                          <p:val>
                                            <p:strVal val="ppt_x"/>
                                          </p:val>
                                        </p:tav>
                                      </p:tavLst>
                                    </p:anim>
                                    <p:anim calcmode="lin" valueType="num">
                                      <p:cBhvr additive="base">
                                        <p:cTn id="304" dur="5000"/>
                                        <p:tgtEl>
                                          <p:spTgt spid="22"/>
                                        </p:tgtEl>
                                        <p:attrNameLst>
                                          <p:attrName>ppt_y</p:attrName>
                                        </p:attrNameLst>
                                      </p:cBhvr>
                                      <p:tavLst>
                                        <p:tav tm="0">
                                          <p:val>
                                            <p:strVal val="ppt_y"/>
                                          </p:val>
                                        </p:tav>
                                        <p:tav tm="100000">
                                          <p:val>
                                            <p:strVal val="1+ppt_h/2"/>
                                          </p:val>
                                        </p:tav>
                                      </p:tavLst>
                                    </p:anim>
                                    <p:set>
                                      <p:cBhvr>
                                        <p:cTn id="305" dur="1" fill="hold">
                                          <p:stCondLst>
                                            <p:cond delay="4999"/>
                                          </p:stCondLst>
                                        </p:cTn>
                                        <p:tgtEl>
                                          <p:spTgt spid="22"/>
                                        </p:tgtEl>
                                        <p:attrNameLst>
                                          <p:attrName>style.visibility</p:attrName>
                                        </p:attrNameLst>
                                      </p:cBhvr>
                                      <p:to>
                                        <p:strVal val="hidden"/>
                                      </p:to>
                                    </p:set>
                                  </p:childTnLst>
                                </p:cTn>
                              </p:par>
                              <p:par>
                                <p:cTn id="306" presetID="2" presetClass="exit" presetSubtype="4" fill="hold" grpId="3" nodeType="withEffect">
                                  <p:stCondLst>
                                    <p:cond delay="0"/>
                                  </p:stCondLst>
                                  <p:childTnLst>
                                    <p:anim calcmode="lin" valueType="num">
                                      <p:cBhvr additive="base">
                                        <p:cTn id="307" dur="5000"/>
                                        <p:tgtEl>
                                          <p:spTgt spid="25"/>
                                        </p:tgtEl>
                                        <p:attrNameLst>
                                          <p:attrName>ppt_x</p:attrName>
                                        </p:attrNameLst>
                                      </p:cBhvr>
                                      <p:tavLst>
                                        <p:tav tm="0">
                                          <p:val>
                                            <p:strVal val="ppt_x"/>
                                          </p:val>
                                        </p:tav>
                                        <p:tav tm="100000">
                                          <p:val>
                                            <p:strVal val="ppt_x"/>
                                          </p:val>
                                        </p:tav>
                                      </p:tavLst>
                                    </p:anim>
                                    <p:anim calcmode="lin" valueType="num">
                                      <p:cBhvr additive="base">
                                        <p:cTn id="308" dur="5000"/>
                                        <p:tgtEl>
                                          <p:spTgt spid="25"/>
                                        </p:tgtEl>
                                        <p:attrNameLst>
                                          <p:attrName>ppt_y</p:attrName>
                                        </p:attrNameLst>
                                      </p:cBhvr>
                                      <p:tavLst>
                                        <p:tav tm="0">
                                          <p:val>
                                            <p:strVal val="ppt_y"/>
                                          </p:val>
                                        </p:tav>
                                        <p:tav tm="100000">
                                          <p:val>
                                            <p:strVal val="1+ppt_h/2"/>
                                          </p:val>
                                        </p:tav>
                                      </p:tavLst>
                                    </p:anim>
                                    <p:set>
                                      <p:cBhvr>
                                        <p:cTn id="309" dur="1" fill="hold">
                                          <p:stCondLst>
                                            <p:cond delay="4999"/>
                                          </p:stCondLst>
                                        </p:cTn>
                                        <p:tgtEl>
                                          <p:spTgt spid="25"/>
                                        </p:tgtEl>
                                        <p:attrNameLst>
                                          <p:attrName>style.visibility</p:attrName>
                                        </p:attrNameLst>
                                      </p:cBhvr>
                                      <p:to>
                                        <p:strVal val="hidden"/>
                                      </p:to>
                                    </p:set>
                                  </p:childTnLst>
                                </p:cTn>
                              </p:par>
                              <p:par>
                                <p:cTn id="310" presetID="2" presetClass="exit" presetSubtype="4" fill="hold" grpId="3" nodeType="withEffect">
                                  <p:stCondLst>
                                    <p:cond delay="0"/>
                                  </p:stCondLst>
                                  <p:childTnLst>
                                    <p:anim calcmode="lin" valueType="num">
                                      <p:cBhvr additive="base">
                                        <p:cTn id="311" dur="5000"/>
                                        <p:tgtEl>
                                          <p:spTgt spid="26"/>
                                        </p:tgtEl>
                                        <p:attrNameLst>
                                          <p:attrName>ppt_x</p:attrName>
                                        </p:attrNameLst>
                                      </p:cBhvr>
                                      <p:tavLst>
                                        <p:tav tm="0">
                                          <p:val>
                                            <p:strVal val="ppt_x"/>
                                          </p:val>
                                        </p:tav>
                                        <p:tav tm="100000">
                                          <p:val>
                                            <p:strVal val="ppt_x"/>
                                          </p:val>
                                        </p:tav>
                                      </p:tavLst>
                                    </p:anim>
                                    <p:anim calcmode="lin" valueType="num">
                                      <p:cBhvr additive="base">
                                        <p:cTn id="312" dur="5000"/>
                                        <p:tgtEl>
                                          <p:spTgt spid="26"/>
                                        </p:tgtEl>
                                        <p:attrNameLst>
                                          <p:attrName>ppt_y</p:attrName>
                                        </p:attrNameLst>
                                      </p:cBhvr>
                                      <p:tavLst>
                                        <p:tav tm="0">
                                          <p:val>
                                            <p:strVal val="ppt_y"/>
                                          </p:val>
                                        </p:tav>
                                        <p:tav tm="100000">
                                          <p:val>
                                            <p:strVal val="1+ppt_h/2"/>
                                          </p:val>
                                        </p:tav>
                                      </p:tavLst>
                                    </p:anim>
                                    <p:set>
                                      <p:cBhvr>
                                        <p:cTn id="313" dur="1" fill="hold">
                                          <p:stCondLst>
                                            <p:cond delay="4999"/>
                                          </p:stCondLst>
                                        </p:cTn>
                                        <p:tgtEl>
                                          <p:spTgt spid="26"/>
                                        </p:tgtEl>
                                        <p:attrNameLst>
                                          <p:attrName>style.visibility</p:attrName>
                                        </p:attrNameLst>
                                      </p:cBhvr>
                                      <p:to>
                                        <p:strVal val="hidden"/>
                                      </p:to>
                                    </p:set>
                                  </p:childTnLst>
                                </p:cTn>
                              </p:par>
                              <p:par>
                                <p:cTn id="314" presetID="2" presetClass="exit" presetSubtype="4" fill="hold" grpId="3" nodeType="withEffect">
                                  <p:stCondLst>
                                    <p:cond delay="0"/>
                                  </p:stCondLst>
                                  <p:childTnLst>
                                    <p:anim calcmode="lin" valueType="num">
                                      <p:cBhvr additive="base">
                                        <p:cTn id="315" dur="5000"/>
                                        <p:tgtEl>
                                          <p:spTgt spid="27"/>
                                        </p:tgtEl>
                                        <p:attrNameLst>
                                          <p:attrName>ppt_x</p:attrName>
                                        </p:attrNameLst>
                                      </p:cBhvr>
                                      <p:tavLst>
                                        <p:tav tm="0">
                                          <p:val>
                                            <p:strVal val="ppt_x"/>
                                          </p:val>
                                        </p:tav>
                                        <p:tav tm="100000">
                                          <p:val>
                                            <p:strVal val="ppt_x"/>
                                          </p:val>
                                        </p:tav>
                                      </p:tavLst>
                                    </p:anim>
                                    <p:anim calcmode="lin" valueType="num">
                                      <p:cBhvr additive="base">
                                        <p:cTn id="316" dur="5000"/>
                                        <p:tgtEl>
                                          <p:spTgt spid="27"/>
                                        </p:tgtEl>
                                        <p:attrNameLst>
                                          <p:attrName>ppt_y</p:attrName>
                                        </p:attrNameLst>
                                      </p:cBhvr>
                                      <p:tavLst>
                                        <p:tav tm="0">
                                          <p:val>
                                            <p:strVal val="ppt_y"/>
                                          </p:val>
                                        </p:tav>
                                        <p:tav tm="100000">
                                          <p:val>
                                            <p:strVal val="1+ppt_h/2"/>
                                          </p:val>
                                        </p:tav>
                                      </p:tavLst>
                                    </p:anim>
                                    <p:set>
                                      <p:cBhvr>
                                        <p:cTn id="317" dur="1" fill="hold">
                                          <p:stCondLst>
                                            <p:cond delay="4999"/>
                                          </p:stCondLst>
                                        </p:cTn>
                                        <p:tgtEl>
                                          <p:spTgt spid="27"/>
                                        </p:tgtEl>
                                        <p:attrNameLst>
                                          <p:attrName>style.visibility</p:attrName>
                                        </p:attrNameLst>
                                      </p:cBhvr>
                                      <p:to>
                                        <p:strVal val="hidden"/>
                                      </p:to>
                                    </p:set>
                                  </p:childTnLst>
                                </p:cTn>
                              </p:par>
                              <p:par>
                                <p:cTn id="318" presetID="2" presetClass="exit" presetSubtype="4" fill="hold" grpId="3" nodeType="withEffect">
                                  <p:stCondLst>
                                    <p:cond delay="0"/>
                                  </p:stCondLst>
                                  <p:childTnLst>
                                    <p:anim calcmode="lin" valueType="num">
                                      <p:cBhvr additive="base">
                                        <p:cTn id="319" dur="5000"/>
                                        <p:tgtEl>
                                          <p:spTgt spid="28"/>
                                        </p:tgtEl>
                                        <p:attrNameLst>
                                          <p:attrName>ppt_x</p:attrName>
                                        </p:attrNameLst>
                                      </p:cBhvr>
                                      <p:tavLst>
                                        <p:tav tm="0">
                                          <p:val>
                                            <p:strVal val="ppt_x"/>
                                          </p:val>
                                        </p:tav>
                                        <p:tav tm="100000">
                                          <p:val>
                                            <p:strVal val="ppt_x"/>
                                          </p:val>
                                        </p:tav>
                                      </p:tavLst>
                                    </p:anim>
                                    <p:anim calcmode="lin" valueType="num">
                                      <p:cBhvr additive="base">
                                        <p:cTn id="320" dur="5000"/>
                                        <p:tgtEl>
                                          <p:spTgt spid="28"/>
                                        </p:tgtEl>
                                        <p:attrNameLst>
                                          <p:attrName>ppt_y</p:attrName>
                                        </p:attrNameLst>
                                      </p:cBhvr>
                                      <p:tavLst>
                                        <p:tav tm="0">
                                          <p:val>
                                            <p:strVal val="ppt_y"/>
                                          </p:val>
                                        </p:tav>
                                        <p:tav tm="100000">
                                          <p:val>
                                            <p:strVal val="1+ppt_h/2"/>
                                          </p:val>
                                        </p:tav>
                                      </p:tavLst>
                                    </p:anim>
                                    <p:set>
                                      <p:cBhvr>
                                        <p:cTn id="321" dur="1" fill="hold">
                                          <p:stCondLst>
                                            <p:cond delay="4999"/>
                                          </p:stCondLst>
                                        </p:cTn>
                                        <p:tgtEl>
                                          <p:spTgt spid="28"/>
                                        </p:tgtEl>
                                        <p:attrNameLst>
                                          <p:attrName>style.visibility</p:attrName>
                                        </p:attrNameLst>
                                      </p:cBhvr>
                                      <p:to>
                                        <p:strVal val="hidden"/>
                                      </p:to>
                                    </p:set>
                                  </p:childTnLst>
                                </p:cTn>
                              </p:par>
                              <p:par>
                                <p:cTn id="322" presetID="2" presetClass="exit" presetSubtype="4" fill="hold" grpId="3" nodeType="withEffect">
                                  <p:stCondLst>
                                    <p:cond delay="0"/>
                                  </p:stCondLst>
                                  <p:childTnLst>
                                    <p:anim calcmode="lin" valueType="num">
                                      <p:cBhvr additive="base">
                                        <p:cTn id="323" dur="5000"/>
                                        <p:tgtEl>
                                          <p:spTgt spid="29"/>
                                        </p:tgtEl>
                                        <p:attrNameLst>
                                          <p:attrName>ppt_x</p:attrName>
                                        </p:attrNameLst>
                                      </p:cBhvr>
                                      <p:tavLst>
                                        <p:tav tm="0">
                                          <p:val>
                                            <p:strVal val="ppt_x"/>
                                          </p:val>
                                        </p:tav>
                                        <p:tav tm="100000">
                                          <p:val>
                                            <p:strVal val="ppt_x"/>
                                          </p:val>
                                        </p:tav>
                                      </p:tavLst>
                                    </p:anim>
                                    <p:anim calcmode="lin" valueType="num">
                                      <p:cBhvr additive="base">
                                        <p:cTn id="324" dur="5000"/>
                                        <p:tgtEl>
                                          <p:spTgt spid="29"/>
                                        </p:tgtEl>
                                        <p:attrNameLst>
                                          <p:attrName>ppt_y</p:attrName>
                                        </p:attrNameLst>
                                      </p:cBhvr>
                                      <p:tavLst>
                                        <p:tav tm="0">
                                          <p:val>
                                            <p:strVal val="ppt_y"/>
                                          </p:val>
                                        </p:tav>
                                        <p:tav tm="100000">
                                          <p:val>
                                            <p:strVal val="1+ppt_h/2"/>
                                          </p:val>
                                        </p:tav>
                                      </p:tavLst>
                                    </p:anim>
                                    <p:set>
                                      <p:cBhvr>
                                        <p:cTn id="325" dur="1" fill="hold">
                                          <p:stCondLst>
                                            <p:cond delay="4999"/>
                                          </p:stCondLst>
                                        </p:cTn>
                                        <p:tgtEl>
                                          <p:spTgt spid="29"/>
                                        </p:tgtEl>
                                        <p:attrNameLst>
                                          <p:attrName>style.visibility</p:attrName>
                                        </p:attrNameLst>
                                      </p:cBhvr>
                                      <p:to>
                                        <p:strVal val="hidden"/>
                                      </p:to>
                                    </p:set>
                                  </p:childTnLst>
                                </p:cTn>
                              </p:par>
                              <p:par>
                                <p:cTn id="326" presetID="19" presetClass="exit" presetSubtype="10" fill="hold" grpId="4" nodeType="withEffect">
                                  <p:stCondLst>
                                    <p:cond delay="0"/>
                                  </p:stCondLst>
                                  <p:childTnLst>
                                    <p:anim calcmode="lin" valueType="num">
                                      <p:cBhvr>
                                        <p:cTn id="327" dur="5000"/>
                                        <p:tgtEl>
                                          <p:spTgt spid="4"/>
                                        </p:tgtEl>
                                        <p:attrNameLst>
                                          <p:attrName>ppt_h</p:attrName>
                                        </p:attrNameLst>
                                      </p:cBhvr>
                                      <p:tavLst>
                                        <p:tav tm="0">
                                          <p:val>
                                            <p:strVal val="ppt_h"/>
                                          </p:val>
                                        </p:tav>
                                        <p:tav tm="100000">
                                          <p:val>
                                            <p:strVal val="ppt_h"/>
                                          </p:val>
                                        </p:tav>
                                      </p:tavLst>
                                    </p:anim>
                                    <p:anim calcmode="lin" valueType="num">
                                      <p:cBhvr>
                                        <p:cTn id="328"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9" dur="1" fill="hold">
                                          <p:stCondLst>
                                            <p:cond delay="4999"/>
                                          </p:stCondLst>
                                        </p:cTn>
                                        <p:tgtEl>
                                          <p:spTgt spid="4"/>
                                        </p:tgtEl>
                                        <p:attrNameLst>
                                          <p:attrName>style.visibility</p:attrName>
                                        </p:attrNameLst>
                                      </p:cBhvr>
                                      <p:to>
                                        <p:strVal val="hidden"/>
                                      </p:to>
                                    </p:set>
                                  </p:childTnLst>
                                </p:cTn>
                              </p:par>
                              <p:par>
                                <p:cTn id="330" presetID="19" presetClass="exit" presetSubtype="10" fill="hold" grpId="4" nodeType="withEffect">
                                  <p:stCondLst>
                                    <p:cond delay="0"/>
                                  </p:stCondLst>
                                  <p:childTnLst>
                                    <p:anim calcmode="lin" valueType="num">
                                      <p:cBhvr>
                                        <p:cTn id="331" dur="5000"/>
                                        <p:tgtEl>
                                          <p:spTgt spid="5"/>
                                        </p:tgtEl>
                                        <p:attrNameLst>
                                          <p:attrName>ppt_h</p:attrName>
                                        </p:attrNameLst>
                                      </p:cBhvr>
                                      <p:tavLst>
                                        <p:tav tm="0">
                                          <p:val>
                                            <p:strVal val="ppt_h"/>
                                          </p:val>
                                        </p:tav>
                                        <p:tav tm="100000">
                                          <p:val>
                                            <p:strVal val="ppt_h"/>
                                          </p:val>
                                        </p:tav>
                                      </p:tavLst>
                                    </p:anim>
                                    <p:anim calcmode="lin" valueType="num">
                                      <p:cBhvr>
                                        <p:cTn id="332"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3" dur="1" fill="hold">
                                          <p:stCondLst>
                                            <p:cond delay="4999"/>
                                          </p:stCondLst>
                                        </p:cTn>
                                        <p:tgtEl>
                                          <p:spTgt spid="5"/>
                                        </p:tgtEl>
                                        <p:attrNameLst>
                                          <p:attrName>style.visibility</p:attrName>
                                        </p:attrNameLst>
                                      </p:cBhvr>
                                      <p:to>
                                        <p:strVal val="hidden"/>
                                      </p:to>
                                    </p:set>
                                  </p:childTnLst>
                                </p:cTn>
                              </p:par>
                              <p:par>
                                <p:cTn id="334" presetID="19" presetClass="exit" presetSubtype="10" fill="hold" grpId="4" nodeType="withEffect">
                                  <p:stCondLst>
                                    <p:cond delay="0"/>
                                  </p:stCondLst>
                                  <p:childTnLst>
                                    <p:anim calcmode="lin" valueType="num">
                                      <p:cBhvr>
                                        <p:cTn id="335" dur="5000"/>
                                        <p:tgtEl>
                                          <p:spTgt spid="6"/>
                                        </p:tgtEl>
                                        <p:attrNameLst>
                                          <p:attrName>ppt_h</p:attrName>
                                        </p:attrNameLst>
                                      </p:cBhvr>
                                      <p:tavLst>
                                        <p:tav tm="0">
                                          <p:val>
                                            <p:strVal val="ppt_h"/>
                                          </p:val>
                                        </p:tav>
                                        <p:tav tm="100000">
                                          <p:val>
                                            <p:strVal val="ppt_h"/>
                                          </p:val>
                                        </p:tav>
                                      </p:tavLst>
                                    </p:anim>
                                    <p:anim calcmode="lin" valueType="num">
                                      <p:cBhvr>
                                        <p:cTn id="336"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7" dur="1" fill="hold">
                                          <p:stCondLst>
                                            <p:cond delay="4999"/>
                                          </p:stCondLst>
                                        </p:cTn>
                                        <p:tgtEl>
                                          <p:spTgt spid="6"/>
                                        </p:tgtEl>
                                        <p:attrNameLst>
                                          <p:attrName>style.visibility</p:attrName>
                                        </p:attrNameLst>
                                      </p:cBhvr>
                                      <p:to>
                                        <p:strVal val="hidden"/>
                                      </p:to>
                                    </p:set>
                                  </p:childTnLst>
                                </p:cTn>
                              </p:par>
                              <p:par>
                                <p:cTn id="338" presetID="19" presetClass="exit" presetSubtype="10" fill="hold" grpId="4" nodeType="withEffect">
                                  <p:stCondLst>
                                    <p:cond delay="0"/>
                                  </p:stCondLst>
                                  <p:childTnLst>
                                    <p:anim calcmode="lin" valueType="num">
                                      <p:cBhvr>
                                        <p:cTn id="339" dur="5000"/>
                                        <p:tgtEl>
                                          <p:spTgt spid="7"/>
                                        </p:tgtEl>
                                        <p:attrNameLst>
                                          <p:attrName>ppt_h</p:attrName>
                                        </p:attrNameLst>
                                      </p:cBhvr>
                                      <p:tavLst>
                                        <p:tav tm="0">
                                          <p:val>
                                            <p:strVal val="ppt_h"/>
                                          </p:val>
                                        </p:tav>
                                        <p:tav tm="100000">
                                          <p:val>
                                            <p:strVal val="ppt_h"/>
                                          </p:val>
                                        </p:tav>
                                      </p:tavLst>
                                    </p:anim>
                                    <p:anim calcmode="lin" valueType="num">
                                      <p:cBhvr>
                                        <p:cTn id="340"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1" dur="1" fill="hold">
                                          <p:stCondLst>
                                            <p:cond delay="4999"/>
                                          </p:stCondLst>
                                        </p:cTn>
                                        <p:tgtEl>
                                          <p:spTgt spid="7"/>
                                        </p:tgtEl>
                                        <p:attrNameLst>
                                          <p:attrName>style.visibility</p:attrName>
                                        </p:attrNameLst>
                                      </p:cBhvr>
                                      <p:to>
                                        <p:strVal val="hidden"/>
                                      </p:to>
                                    </p:set>
                                  </p:childTnLst>
                                </p:cTn>
                              </p:par>
                              <p:par>
                                <p:cTn id="342" presetID="19" presetClass="exit" presetSubtype="10" fill="hold" grpId="4" nodeType="withEffect">
                                  <p:stCondLst>
                                    <p:cond delay="0"/>
                                  </p:stCondLst>
                                  <p:childTnLst>
                                    <p:anim calcmode="lin" valueType="num">
                                      <p:cBhvr>
                                        <p:cTn id="343" dur="5000"/>
                                        <p:tgtEl>
                                          <p:spTgt spid="8"/>
                                        </p:tgtEl>
                                        <p:attrNameLst>
                                          <p:attrName>ppt_h</p:attrName>
                                        </p:attrNameLst>
                                      </p:cBhvr>
                                      <p:tavLst>
                                        <p:tav tm="0">
                                          <p:val>
                                            <p:strVal val="ppt_h"/>
                                          </p:val>
                                        </p:tav>
                                        <p:tav tm="100000">
                                          <p:val>
                                            <p:strVal val="ppt_h"/>
                                          </p:val>
                                        </p:tav>
                                      </p:tavLst>
                                    </p:anim>
                                    <p:anim calcmode="lin" valueType="num">
                                      <p:cBhvr>
                                        <p:cTn id="344"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5" dur="1" fill="hold">
                                          <p:stCondLst>
                                            <p:cond delay="4999"/>
                                          </p:stCondLst>
                                        </p:cTn>
                                        <p:tgtEl>
                                          <p:spTgt spid="8"/>
                                        </p:tgtEl>
                                        <p:attrNameLst>
                                          <p:attrName>style.visibility</p:attrName>
                                        </p:attrNameLst>
                                      </p:cBhvr>
                                      <p:to>
                                        <p:strVal val="hidden"/>
                                      </p:to>
                                    </p:set>
                                  </p:childTnLst>
                                </p:cTn>
                              </p:par>
                              <p:par>
                                <p:cTn id="346" presetID="19" presetClass="exit" presetSubtype="10" fill="hold" grpId="4" nodeType="withEffect">
                                  <p:stCondLst>
                                    <p:cond delay="0"/>
                                  </p:stCondLst>
                                  <p:childTnLst>
                                    <p:anim calcmode="lin" valueType="num">
                                      <p:cBhvr>
                                        <p:cTn id="347" dur="5000"/>
                                        <p:tgtEl>
                                          <p:spTgt spid="11"/>
                                        </p:tgtEl>
                                        <p:attrNameLst>
                                          <p:attrName>ppt_h</p:attrName>
                                        </p:attrNameLst>
                                      </p:cBhvr>
                                      <p:tavLst>
                                        <p:tav tm="0">
                                          <p:val>
                                            <p:strVal val="ppt_h"/>
                                          </p:val>
                                        </p:tav>
                                        <p:tav tm="100000">
                                          <p:val>
                                            <p:strVal val="ppt_h"/>
                                          </p:val>
                                        </p:tav>
                                      </p:tavLst>
                                    </p:anim>
                                    <p:anim calcmode="lin" valueType="num">
                                      <p:cBhvr>
                                        <p:cTn id="348"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9" dur="1" fill="hold">
                                          <p:stCondLst>
                                            <p:cond delay="4999"/>
                                          </p:stCondLst>
                                        </p:cTn>
                                        <p:tgtEl>
                                          <p:spTgt spid="11"/>
                                        </p:tgtEl>
                                        <p:attrNameLst>
                                          <p:attrName>style.visibility</p:attrName>
                                        </p:attrNameLst>
                                      </p:cBhvr>
                                      <p:to>
                                        <p:strVal val="hidden"/>
                                      </p:to>
                                    </p:set>
                                  </p:childTnLst>
                                </p:cTn>
                              </p:par>
                              <p:par>
                                <p:cTn id="350" presetID="19" presetClass="exit" presetSubtype="10" fill="hold" grpId="4" nodeType="withEffect">
                                  <p:stCondLst>
                                    <p:cond delay="0"/>
                                  </p:stCondLst>
                                  <p:childTnLst>
                                    <p:anim calcmode="lin" valueType="num">
                                      <p:cBhvr>
                                        <p:cTn id="351" dur="5000"/>
                                        <p:tgtEl>
                                          <p:spTgt spid="12"/>
                                        </p:tgtEl>
                                        <p:attrNameLst>
                                          <p:attrName>ppt_h</p:attrName>
                                        </p:attrNameLst>
                                      </p:cBhvr>
                                      <p:tavLst>
                                        <p:tav tm="0">
                                          <p:val>
                                            <p:strVal val="ppt_h"/>
                                          </p:val>
                                        </p:tav>
                                        <p:tav tm="100000">
                                          <p:val>
                                            <p:strVal val="ppt_h"/>
                                          </p:val>
                                        </p:tav>
                                      </p:tavLst>
                                    </p:anim>
                                    <p:anim calcmode="lin" valueType="num">
                                      <p:cBhvr>
                                        <p:cTn id="352"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3" dur="1" fill="hold">
                                          <p:stCondLst>
                                            <p:cond delay="4999"/>
                                          </p:stCondLst>
                                        </p:cTn>
                                        <p:tgtEl>
                                          <p:spTgt spid="12"/>
                                        </p:tgtEl>
                                        <p:attrNameLst>
                                          <p:attrName>style.visibility</p:attrName>
                                        </p:attrNameLst>
                                      </p:cBhvr>
                                      <p:to>
                                        <p:strVal val="hidden"/>
                                      </p:to>
                                    </p:set>
                                  </p:childTnLst>
                                </p:cTn>
                              </p:par>
                              <p:par>
                                <p:cTn id="354" presetID="19" presetClass="exit" presetSubtype="10" fill="hold" grpId="4" nodeType="withEffect">
                                  <p:stCondLst>
                                    <p:cond delay="0"/>
                                  </p:stCondLst>
                                  <p:childTnLst>
                                    <p:anim calcmode="lin" valueType="num">
                                      <p:cBhvr>
                                        <p:cTn id="355" dur="5000"/>
                                        <p:tgtEl>
                                          <p:spTgt spid="13"/>
                                        </p:tgtEl>
                                        <p:attrNameLst>
                                          <p:attrName>ppt_h</p:attrName>
                                        </p:attrNameLst>
                                      </p:cBhvr>
                                      <p:tavLst>
                                        <p:tav tm="0">
                                          <p:val>
                                            <p:strVal val="ppt_h"/>
                                          </p:val>
                                        </p:tav>
                                        <p:tav tm="100000">
                                          <p:val>
                                            <p:strVal val="ppt_h"/>
                                          </p:val>
                                        </p:tav>
                                      </p:tavLst>
                                    </p:anim>
                                    <p:anim calcmode="lin" valueType="num">
                                      <p:cBhvr>
                                        <p:cTn id="356"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7" dur="1" fill="hold">
                                          <p:stCondLst>
                                            <p:cond delay="4999"/>
                                          </p:stCondLst>
                                        </p:cTn>
                                        <p:tgtEl>
                                          <p:spTgt spid="13"/>
                                        </p:tgtEl>
                                        <p:attrNameLst>
                                          <p:attrName>style.visibility</p:attrName>
                                        </p:attrNameLst>
                                      </p:cBhvr>
                                      <p:to>
                                        <p:strVal val="hidden"/>
                                      </p:to>
                                    </p:set>
                                  </p:childTnLst>
                                </p:cTn>
                              </p:par>
                              <p:par>
                                <p:cTn id="358" presetID="19" presetClass="exit" presetSubtype="10" fill="hold" grpId="4" nodeType="withEffect">
                                  <p:stCondLst>
                                    <p:cond delay="0"/>
                                  </p:stCondLst>
                                  <p:childTnLst>
                                    <p:anim calcmode="lin" valueType="num">
                                      <p:cBhvr>
                                        <p:cTn id="359" dur="5000"/>
                                        <p:tgtEl>
                                          <p:spTgt spid="14"/>
                                        </p:tgtEl>
                                        <p:attrNameLst>
                                          <p:attrName>ppt_h</p:attrName>
                                        </p:attrNameLst>
                                      </p:cBhvr>
                                      <p:tavLst>
                                        <p:tav tm="0">
                                          <p:val>
                                            <p:strVal val="ppt_h"/>
                                          </p:val>
                                        </p:tav>
                                        <p:tav tm="100000">
                                          <p:val>
                                            <p:strVal val="ppt_h"/>
                                          </p:val>
                                        </p:tav>
                                      </p:tavLst>
                                    </p:anim>
                                    <p:anim calcmode="lin" valueType="num">
                                      <p:cBhvr>
                                        <p:cTn id="360"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1" dur="1" fill="hold">
                                          <p:stCondLst>
                                            <p:cond delay="4999"/>
                                          </p:stCondLst>
                                        </p:cTn>
                                        <p:tgtEl>
                                          <p:spTgt spid="14"/>
                                        </p:tgtEl>
                                        <p:attrNameLst>
                                          <p:attrName>style.visibility</p:attrName>
                                        </p:attrNameLst>
                                      </p:cBhvr>
                                      <p:to>
                                        <p:strVal val="hidden"/>
                                      </p:to>
                                    </p:set>
                                  </p:childTnLst>
                                </p:cTn>
                              </p:par>
                              <p:par>
                                <p:cTn id="362" presetID="19" presetClass="exit" presetSubtype="10" fill="hold" grpId="4" nodeType="withEffect">
                                  <p:stCondLst>
                                    <p:cond delay="0"/>
                                  </p:stCondLst>
                                  <p:childTnLst>
                                    <p:anim calcmode="lin" valueType="num">
                                      <p:cBhvr>
                                        <p:cTn id="363" dur="5000"/>
                                        <p:tgtEl>
                                          <p:spTgt spid="15"/>
                                        </p:tgtEl>
                                        <p:attrNameLst>
                                          <p:attrName>ppt_h</p:attrName>
                                        </p:attrNameLst>
                                      </p:cBhvr>
                                      <p:tavLst>
                                        <p:tav tm="0">
                                          <p:val>
                                            <p:strVal val="ppt_h"/>
                                          </p:val>
                                        </p:tav>
                                        <p:tav tm="100000">
                                          <p:val>
                                            <p:strVal val="ppt_h"/>
                                          </p:val>
                                        </p:tav>
                                      </p:tavLst>
                                    </p:anim>
                                    <p:anim calcmode="lin" valueType="num">
                                      <p:cBhvr>
                                        <p:cTn id="364"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5" dur="1" fill="hold">
                                          <p:stCondLst>
                                            <p:cond delay="4999"/>
                                          </p:stCondLst>
                                        </p:cTn>
                                        <p:tgtEl>
                                          <p:spTgt spid="15"/>
                                        </p:tgtEl>
                                        <p:attrNameLst>
                                          <p:attrName>style.visibility</p:attrName>
                                        </p:attrNameLst>
                                      </p:cBhvr>
                                      <p:to>
                                        <p:strVal val="hidden"/>
                                      </p:to>
                                    </p:set>
                                  </p:childTnLst>
                                </p:cTn>
                              </p:par>
                              <p:par>
                                <p:cTn id="366" presetID="19" presetClass="exit" presetSubtype="10" fill="hold" grpId="4" nodeType="withEffect">
                                  <p:stCondLst>
                                    <p:cond delay="0"/>
                                  </p:stCondLst>
                                  <p:childTnLst>
                                    <p:anim calcmode="lin" valueType="num">
                                      <p:cBhvr>
                                        <p:cTn id="367" dur="5000"/>
                                        <p:tgtEl>
                                          <p:spTgt spid="18"/>
                                        </p:tgtEl>
                                        <p:attrNameLst>
                                          <p:attrName>ppt_h</p:attrName>
                                        </p:attrNameLst>
                                      </p:cBhvr>
                                      <p:tavLst>
                                        <p:tav tm="0">
                                          <p:val>
                                            <p:strVal val="ppt_h"/>
                                          </p:val>
                                        </p:tav>
                                        <p:tav tm="100000">
                                          <p:val>
                                            <p:strVal val="ppt_h"/>
                                          </p:val>
                                        </p:tav>
                                      </p:tavLst>
                                    </p:anim>
                                    <p:anim calcmode="lin" valueType="num">
                                      <p:cBhvr>
                                        <p:cTn id="368" dur="5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9" dur="1" fill="hold">
                                          <p:stCondLst>
                                            <p:cond delay="4999"/>
                                          </p:stCondLst>
                                        </p:cTn>
                                        <p:tgtEl>
                                          <p:spTgt spid="18"/>
                                        </p:tgtEl>
                                        <p:attrNameLst>
                                          <p:attrName>style.visibility</p:attrName>
                                        </p:attrNameLst>
                                      </p:cBhvr>
                                      <p:to>
                                        <p:strVal val="hidden"/>
                                      </p:to>
                                    </p:set>
                                  </p:childTnLst>
                                </p:cTn>
                              </p:par>
                              <p:par>
                                <p:cTn id="370" presetID="19" presetClass="exit" presetSubtype="10" fill="hold" grpId="4" nodeType="withEffect">
                                  <p:stCondLst>
                                    <p:cond delay="0"/>
                                  </p:stCondLst>
                                  <p:childTnLst>
                                    <p:anim calcmode="lin" valueType="num">
                                      <p:cBhvr>
                                        <p:cTn id="371" dur="5000"/>
                                        <p:tgtEl>
                                          <p:spTgt spid="19"/>
                                        </p:tgtEl>
                                        <p:attrNameLst>
                                          <p:attrName>ppt_h</p:attrName>
                                        </p:attrNameLst>
                                      </p:cBhvr>
                                      <p:tavLst>
                                        <p:tav tm="0">
                                          <p:val>
                                            <p:strVal val="ppt_h"/>
                                          </p:val>
                                        </p:tav>
                                        <p:tav tm="100000">
                                          <p:val>
                                            <p:strVal val="ppt_h"/>
                                          </p:val>
                                        </p:tav>
                                      </p:tavLst>
                                    </p:anim>
                                    <p:anim calcmode="lin" valueType="num">
                                      <p:cBhvr>
                                        <p:cTn id="372" dur="5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3" dur="1" fill="hold">
                                          <p:stCondLst>
                                            <p:cond delay="4999"/>
                                          </p:stCondLst>
                                        </p:cTn>
                                        <p:tgtEl>
                                          <p:spTgt spid="19"/>
                                        </p:tgtEl>
                                        <p:attrNameLst>
                                          <p:attrName>style.visibility</p:attrName>
                                        </p:attrNameLst>
                                      </p:cBhvr>
                                      <p:to>
                                        <p:strVal val="hidden"/>
                                      </p:to>
                                    </p:set>
                                  </p:childTnLst>
                                </p:cTn>
                              </p:par>
                              <p:par>
                                <p:cTn id="374" presetID="19" presetClass="exit" presetSubtype="10" fill="hold" grpId="4" nodeType="withEffect">
                                  <p:stCondLst>
                                    <p:cond delay="0"/>
                                  </p:stCondLst>
                                  <p:childTnLst>
                                    <p:anim calcmode="lin" valueType="num">
                                      <p:cBhvr>
                                        <p:cTn id="375" dur="5000"/>
                                        <p:tgtEl>
                                          <p:spTgt spid="20"/>
                                        </p:tgtEl>
                                        <p:attrNameLst>
                                          <p:attrName>ppt_h</p:attrName>
                                        </p:attrNameLst>
                                      </p:cBhvr>
                                      <p:tavLst>
                                        <p:tav tm="0">
                                          <p:val>
                                            <p:strVal val="ppt_h"/>
                                          </p:val>
                                        </p:tav>
                                        <p:tav tm="100000">
                                          <p:val>
                                            <p:strVal val="ppt_h"/>
                                          </p:val>
                                        </p:tav>
                                      </p:tavLst>
                                    </p:anim>
                                    <p:anim calcmode="lin" valueType="num">
                                      <p:cBhvr>
                                        <p:cTn id="376" dur="5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7" dur="1" fill="hold">
                                          <p:stCondLst>
                                            <p:cond delay="4999"/>
                                          </p:stCondLst>
                                        </p:cTn>
                                        <p:tgtEl>
                                          <p:spTgt spid="20"/>
                                        </p:tgtEl>
                                        <p:attrNameLst>
                                          <p:attrName>style.visibility</p:attrName>
                                        </p:attrNameLst>
                                      </p:cBhvr>
                                      <p:to>
                                        <p:strVal val="hidden"/>
                                      </p:to>
                                    </p:set>
                                  </p:childTnLst>
                                </p:cTn>
                              </p:par>
                              <p:par>
                                <p:cTn id="378" presetID="19" presetClass="exit" presetSubtype="10" fill="hold" grpId="4" nodeType="withEffect">
                                  <p:stCondLst>
                                    <p:cond delay="0"/>
                                  </p:stCondLst>
                                  <p:childTnLst>
                                    <p:anim calcmode="lin" valueType="num">
                                      <p:cBhvr>
                                        <p:cTn id="379" dur="5000"/>
                                        <p:tgtEl>
                                          <p:spTgt spid="21"/>
                                        </p:tgtEl>
                                        <p:attrNameLst>
                                          <p:attrName>ppt_h</p:attrName>
                                        </p:attrNameLst>
                                      </p:cBhvr>
                                      <p:tavLst>
                                        <p:tav tm="0">
                                          <p:val>
                                            <p:strVal val="ppt_h"/>
                                          </p:val>
                                        </p:tav>
                                        <p:tav tm="100000">
                                          <p:val>
                                            <p:strVal val="ppt_h"/>
                                          </p:val>
                                        </p:tav>
                                      </p:tavLst>
                                    </p:anim>
                                    <p:anim calcmode="lin" valueType="num">
                                      <p:cBhvr>
                                        <p:cTn id="380" dur="5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1" dur="1" fill="hold">
                                          <p:stCondLst>
                                            <p:cond delay="4999"/>
                                          </p:stCondLst>
                                        </p:cTn>
                                        <p:tgtEl>
                                          <p:spTgt spid="21"/>
                                        </p:tgtEl>
                                        <p:attrNameLst>
                                          <p:attrName>style.visibility</p:attrName>
                                        </p:attrNameLst>
                                      </p:cBhvr>
                                      <p:to>
                                        <p:strVal val="hidden"/>
                                      </p:to>
                                    </p:set>
                                  </p:childTnLst>
                                </p:cTn>
                              </p:par>
                              <p:par>
                                <p:cTn id="382" presetID="19" presetClass="exit" presetSubtype="10" fill="hold" grpId="4" nodeType="withEffect">
                                  <p:stCondLst>
                                    <p:cond delay="0"/>
                                  </p:stCondLst>
                                  <p:childTnLst>
                                    <p:anim calcmode="lin" valueType="num">
                                      <p:cBhvr>
                                        <p:cTn id="383" dur="5000"/>
                                        <p:tgtEl>
                                          <p:spTgt spid="22"/>
                                        </p:tgtEl>
                                        <p:attrNameLst>
                                          <p:attrName>ppt_h</p:attrName>
                                        </p:attrNameLst>
                                      </p:cBhvr>
                                      <p:tavLst>
                                        <p:tav tm="0">
                                          <p:val>
                                            <p:strVal val="ppt_h"/>
                                          </p:val>
                                        </p:tav>
                                        <p:tav tm="100000">
                                          <p:val>
                                            <p:strVal val="ppt_h"/>
                                          </p:val>
                                        </p:tav>
                                      </p:tavLst>
                                    </p:anim>
                                    <p:anim calcmode="lin" valueType="num">
                                      <p:cBhvr>
                                        <p:cTn id="384" dur="5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5" dur="1" fill="hold">
                                          <p:stCondLst>
                                            <p:cond delay="4999"/>
                                          </p:stCondLst>
                                        </p:cTn>
                                        <p:tgtEl>
                                          <p:spTgt spid="22"/>
                                        </p:tgtEl>
                                        <p:attrNameLst>
                                          <p:attrName>style.visibility</p:attrName>
                                        </p:attrNameLst>
                                      </p:cBhvr>
                                      <p:to>
                                        <p:strVal val="hidden"/>
                                      </p:to>
                                    </p:set>
                                  </p:childTnLst>
                                </p:cTn>
                              </p:par>
                              <p:par>
                                <p:cTn id="386" presetID="19" presetClass="exit" presetSubtype="10" fill="hold" grpId="4" nodeType="withEffect">
                                  <p:stCondLst>
                                    <p:cond delay="0"/>
                                  </p:stCondLst>
                                  <p:childTnLst>
                                    <p:anim calcmode="lin" valueType="num">
                                      <p:cBhvr>
                                        <p:cTn id="387" dur="5000"/>
                                        <p:tgtEl>
                                          <p:spTgt spid="25"/>
                                        </p:tgtEl>
                                        <p:attrNameLst>
                                          <p:attrName>ppt_h</p:attrName>
                                        </p:attrNameLst>
                                      </p:cBhvr>
                                      <p:tavLst>
                                        <p:tav tm="0">
                                          <p:val>
                                            <p:strVal val="ppt_h"/>
                                          </p:val>
                                        </p:tav>
                                        <p:tav tm="100000">
                                          <p:val>
                                            <p:strVal val="ppt_h"/>
                                          </p:val>
                                        </p:tav>
                                      </p:tavLst>
                                    </p:anim>
                                    <p:anim calcmode="lin" valueType="num">
                                      <p:cBhvr>
                                        <p:cTn id="388" dur="5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9" dur="1" fill="hold">
                                          <p:stCondLst>
                                            <p:cond delay="4999"/>
                                          </p:stCondLst>
                                        </p:cTn>
                                        <p:tgtEl>
                                          <p:spTgt spid="25"/>
                                        </p:tgtEl>
                                        <p:attrNameLst>
                                          <p:attrName>style.visibility</p:attrName>
                                        </p:attrNameLst>
                                      </p:cBhvr>
                                      <p:to>
                                        <p:strVal val="hidden"/>
                                      </p:to>
                                    </p:set>
                                  </p:childTnLst>
                                </p:cTn>
                              </p:par>
                              <p:par>
                                <p:cTn id="390" presetID="19" presetClass="exit" presetSubtype="10" fill="hold" grpId="4" nodeType="withEffect">
                                  <p:stCondLst>
                                    <p:cond delay="0"/>
                                  </p:stCondLst>
                                  <p:childTnLst>
                                    <p:anim calcmode="lin" valueType="num">
                                      <p:cBhvr>
                                        <p:cTn id="391" dur="5000"/>
                                        <p:tgtEl>
                                          <p:spTgt spid="26"/>
                                        </p:tgtEl>
                                        <p:attrNameLst>
                                          <p:attrName>ppt_h</p:attrName>
                                        </p:attrNameLst>
                                      </p:cBhvr>
                                      <p:tavLst>
                                        <p:tav tm="0">
                                          <p:val>
                                            <p:strVal val="ppt_h"/>
                                          </p:val>
                                        </p:tav>
                                        <p:tav tm="100000">
                                          <p:val>
                                            <p:strVal val="ppt_h"/>
                                          </p:val>
                                        </p:tav>
                                      </p:tavLst>
                                    </p:anim>
                                    <p:anim calcmode="lin" valueType="num">
                                      <p:cBhvr>
                                        <p:cTn id="392" dur="5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3" dur="1" fill="hold">
                                          <p:stCondLst>
                                            <p:cond delay="4999"/>
                                          </p:stCondLst>
                                        </p:cTn>
                                        <p:tgtEl>
                                          <p:spTgt spid="26"/>
                                        </p:tgtEl>
                                        <p:attrNameLst>
                                          <p:attrName>style.visibility</p:attrName>
                                        </p:attrNameLst>
                                      </p:cBhvr>
                                      <p:to>
                                        <p:strVal val="hidden"/>
                                      </p:to>
                                    </p:set>
                                  </p:childTnLst>
                                </p:cTn>
                              </p:par>
                              <p:par>
                                <p:cTn id="394" presetID="19" presetClass="exit" presetSubtype="10" fill="hold" grpId="4" nodeType="withEffect">
                                  <p:stCondLst>
                                    <p:cond delay="0"/>
                                  </p:stCondLst>
                                  <p:childTnLst>
                                    <p:anim calcmode="lin" valueType="num">
                                      <p:cBhvr>
                                        <p:cTn id="395" dur="5000"/>
                                        <p:tgtEl>
                                          <p:spTgt spid="27"/>
                                        </p:tgtEl>
                                        <p:attrNameLst>
                                          <p:attrName>ppt_h</p:attrName>
                                        </p:attrNameLst>
                                      </p:cBhvr>
                                      <p:tavLst>
                                        <p:tav tm="0">
                                          <p:val>
                                            <p:strVal val="ppt_h"/>
                                          </p:val>
                                        </p:tav>
                                        <p:tav tm="100000">
                                          <p:val>
                                            <p:strVal val="ppt_h"/>
                                          </p:val>
                                        </p:tav>
                                      </p:tavLst>
                                    </p:anim>
                                    <p:anim calcmode="lin" valueType="num">
                                      <p:cBhvr>
                                        <p:cTn id="396" dur="5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7" dur="1" fill="hold">
                                          <p:stCondLst>
                                            <p:cond delay="4999"/>
                                          </p:stCondLst>
                                        </p:cTn>
                                        <p:tgtEl>
                                          <p:spTgt spid="27"/>
                                        </p:tgtEl>
                                        <p:attrNameLst>
                                          <p:attrName>style.visibility</p:attrName>
                                        </p:attrNameLst>
                                      </p:cBhvr>
                                      <p:to>
                                        <p:strVal val="hidden"/>
                                      </p:to>
                                    </p:set>
                                  </p:childTnLst>
                                </p:cTn>
                              </p:par>
                              <p:par>
                                <p:cTn id="398" presetID="19" presetClass="exit" presetSubtype="10" fill="hold" grpId="4" nodeType="withEffect">
                                  <p:stCondLst>
                                    <p:cond delay="0"/>
                                  </p:stCondLst>
                                  <p:childTnLst>
                                    <p:anim calcmode="lin" valueType="num">
                                      <p:cBhvr>
                                        <p:cTn id="399" dur="5000"/>
                                        <p:tgtEl>
                                          <p:spTgt spid="28"/>
                                        </p:tgtEl>
                                        <p:attrNameLst>
                                          <p:attrName>ppt_h</p:attrName>
                                        </p:attrNameLst>
                                      </p:cBhvr>
                                      <p:tavLst>
                                        <p:tav tm="0">
                                          <p:val>
                                            <p:strVal val="ppt_h"/>
                                          </p:val>
                                        </p:tav>
                                        <p:tav tm="100000">
                                          <p:val>
                                            <p:strVal val="ppt_h"/>
                                          </p:val>
                                        </p:tav>
                                      </p:tavLst>
                                    </p:anim>
                                    <p:anim calcmode="lin" valueType="num">
                                      <p:cBhvr>
                                        <p:cTn id="400" dur="5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1" dur="1" fill="hold">
                                          <p:stCondLst>
                                            <p:cond delay="4999"/>
                                          </p:stCondLst>
                                        </p:cTn>
                                        <p:tgtEl>
                                          <p:spTgt spid="28"/>
                                        </p:tgtEl>
                                        <p:attrNameLst>
                                          <p:attrName>style.visibility</p:attrName>
                                        </p:attrNameLst>
                                      </p:cBhvr>
                                      <p:to>
                                        <p:strVal val="hidden"/>
                                      </p:to>
                                    </p:set>
                                  </p:childTnLst>
                                </p:cTn>
                              </p:par>
                              <p:par>
                                <p:cTn id="402" presetID="19" presetClass="exit" presetSubtype="10" fill="hold" grpId="4" nodeType="withEffect">
                                  <p:stCondLst>
                                    <p:cond delay="0"/>
                                  </p:stCondLst>
                                  <p:childTnLst>
                                    <p:anim calcmode="lin" valueType="num">
                                      <p:cBhvr>
                                        <p:cTn id="403" dur="5000"/>
                                        <p:tgtEl>
                                          <p:spTgt spid="29"/>
                                        </p:tgtEl>
                                        <p:attrNameLst>
                                          <p:attrName>ppt_h</p:attrName>
                                        </p:attrNameLst>
                                      </p:cBhvr>
                                      <p:tavLst>
                                        <p:tav tm="0">
                                          <p:val>
                                            <p:strVal val="ppt_h"/>
                                          </p:val>
                                        </p:tav>
                                        <p:tav tm="100000">
                                          <p:val>
                                            <p:strVal val="ppt_h"/>
                                          </p:val>
                                        </p:tav>
                                      </p:tavLst>
                                    </p:anim>
                                    <p:anim calcmode="lin" valueType="num">
                                      <p:cBhvr>
                                        <p:cTn id="404" dur="5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5" dur="1" fill="hold">
                                          <p:stCondLst>
                                            <p:cond delay="4999"/>
                                          </p:stCondLst>
                                        </p:cTn>
                                        <p:tgtEl>
                                          <p:spTgt spid="29"/>
                                        </p:tgtEl>
                                        <p:attrNameLst>
                                          <p:attrName>style.visibility</p:attrName>
                                        </p:attrNameLst>
                                      </p:cBhvr>
                                      <p:to>
                                        <p:strVal val="hidden"/>
                                      </p:to>
                                    </p:set>
                                  </p:childTnLst>
                                </p:cTn>
                              </p:par>
                              <p:par>
                                <p:cTn id="406" presetID="17" presetClass="entr" presetSubtype="1" fill="hold" nodeType="withEffect">
                                  <p:stCondLst>
                                    <p:cond delay="0"/>
                                  </p:stCondLst>
                                  <p:childTnLst>
                                    <p:set>
                                      <p:cBhvr>
                                        <p:cTn id="407" dur="1" fill="hold">
                                          <p:stCondLst>
                                            <p:cond delay="0"/>
                                          </p:stCondLst>
                                        </p:cTn>
                                        <p:tgtEl>
                                          <p:spTgt spid="2"/>
                                        </p:tgtEl>
                                        <p:attrNameLst>
                                          <p:attrName>style.visibility</p:attrName>
                                        </p:attrNameLst>
                                      </p:cBhvr>
                                      <p:to>
                                        <p:strVal val="visible"/>
                                      </p:to>
                                    </p:set>
                                    <p:anim calcmode="lin" valueType="num">
                                      <p:cBhvr>
                                        <p:cTn id="408" dur="5000" fill="hold"/>
                                        <p:tgtEl>
                                          <p:spTgt spid="2"/>
                                        </p:tgtEl>
                                        <p:attrNameLst>
                                          <p:attrName>ppt_x</p:attrName>
                                        </p:attrNameLst>
                                      </p:cBhvr>
                                      <p:tavLst>
                                        <p:tav tm="0">
                                          <p:val>
                                            <p:strVal val="#ppt_x"/>
                                          </p:val>
                                        </p:tav>
                                        <p:tav tm="100000">
                                          <p:val>
                                            <p:strVal val="#ppt_x"/>
                                          </p:val>
                                        </p:tav>
                                      </p:tavLst>
                                    </p:anim>
                                    <p:anim calcmode="lin" valueType="num">
                                      <p:cBhvr>
                                        <p:cTn id="409" dur="5000" fill="hold"/>
                                        <p:tgtEl>
                                          <p:spTgt spid="2"/>
                                        </p:tgtEl>
                                        <p:attrNameLst>
                                          <p:attrName>ppt_y</p:attrName>
                                        </p:attrNameLst>
                                      </p:cBhvr>
                                      <p:tavLst>
                                        <p:tav tm="0">
                                          <p:val>
                                            <p:strVal val="#ppt_y-#ppt_h/2"/>
                                          </p:val>
                                        </p:tav>
                                        <p:tav tm="100000">
                                          <p:val>
                                            <p:strVal val="#ppt_y"/>
                                          </p:val>
                                        </p:tav>
                                      </p:tavLst>
                                    </p:anim>
                                    <p:anim calcmode="lin" valueType="num">
                                      <p:cBhvr>
                                        <p:cTn id="410" dur="5000" fill="hold"/>
                                        <p:tgtEl>
                                          <p:spTgt spid="2"/>
                                        </p:tgtEl>
                                        <p:attrNameLst>
                                          <p:attrName>ppt_w</p:attrName>
                                        </p:attrNameLst>
                                      </p:cBhvr>
                                      <p:tavLst>
                                        <p:tav tm="0">
                                          <p:val>
                                            <p:strVal val="#ppt_w"/>
                                          </p:val>
                                        </p:tav>
                                        <p:tav tm="100000">
                                          <p:val>
                                            <p:strVal val="#ppt_w"/>
                                          </p:val>
                                        </p:tav>
                                      </p:tavLst>
                                    </p:anim>
                                    <p:anim calcmode="lin" valueType="num">
                                      <p:cBhvr>
                                        <p:cTn id="411" dur="5000" fill="hold"/>
                                        <p:tgtEl>
                                          <p:spTgt spid="2"/>
                                        </p:tgtEl>
                                        <p:attrNameLst>
                                          <p:attrName>ppt_h</p:attrName>
                                        </p:attrNameLst>
                                      </p:cBhvr>
                                      <p:tavLst>
                                        <p:tav tm="0">
                                          <p:val>
                                            <p:fltVal val="0"/>
                                          </p:val>
                                        </p:tav>
                                        <p:tav tm="100000">
                                          <p:val>
                                            <p:strVal val="#ppt_h"/>
                                          </p:val>
                                        </p:tav>
                                      </p:tavLst>
                                    </p:anim>
                                  </p:childTnLst>
                                </p:cTn>
                              </p:par>
                              <p:par>
                                <p:cTn id="412" presetID="5" presetClass="entr" presetSubtype="5" fill="hold" nodeType="withEffect">
                                  <p:stCondLst>
                                    <p:cond delay="0"/>
                                  </p:stCondLst>
                                  <p:childTnLst>
                                    <p:set>
                                      <p:cBhvr>
                                        <p:cTn id="413" dur="1" fill="hold">
                                          <p:stCondLst>
                                            <p:cond delay="0"/>
                                          </p:stCondLst>
                                        </p:cTn>
                                        <p:tgtEl>
                                          <p:spTgt spid="2"/>
                                        </p:tgtEl>
                                        <p:attrNameLst>
                                          <p:attrName>style.visibility</p:attrName>
                                        </p:attrNameLst>
                                      </p:cBhvr>
                                      <p:to>
                                        <p:strVal val="visible"/>
                                      </p:to>
                                    </p:set>
                                    <p:animEffect transition="in" filter="checkerboard(down)">
                                      <p:cBhvr>
                                        <p:cTn id="41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tapeta-puszczyk-mszarny-z-pisklecie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a:off x="0" y="0"/>
            <a:ext cx="4643438" cy="5143500"/>
          </a:xfrm>
          <a:prstGeom prst="parallelogram">
            <a:avLst>
              <a:gd name="adj" fmla="val 47975"/>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r="5400000" sy="-100000" algn="bl" rotWithShape="0"/>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4572000" y="0"/>
            <a:ext cx="4572000" cy="5143500"/>
          </a:xfrm>
          <a:prstGeom prst="parallelogram">
            <a:avLst>
              <a:gd name="adj" fmla="val 48167"/>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90000" dir="5400000" sy="-100000" algn="bl" rotWithShape="0"/>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3000"/>
                            </p:stCondLst>
                            <p:childTnLst>
                              <p:par>
                                <p:cTn id="14" presetID="17" presetClass="exit" presetSubtype="8" fill="hold" grpId="1" nodeType="afterEffect">
                                  <p:stCondLst>
                                    <p:cond delay="0"/>
                                  </p:stCondLst>
                                  <p:childTnLst>
                                    <p:anim calcmode="lin" valueType="num">
                                      <p:cBhvr>
                                        <p:cTn id="15" dur="3000"/>
                                        <p:tgtEl>
                                          <p:spTgt spid="4"/>
                                        </p:tgtEl>
                                        <p:attrNameLst>
                                          <p:attrName>ppt_x</p:attrName>
                                        </p:attrNameLst>
                                      </p:cBhvr>
                                      <p:tavLst>
                                        <p:tav tm="0">
                                          <p:val>
                                            <p:strVal val="ppt_x"/>
                                          </p:val>
                                        </p:tav>
                                        <p:tav tm="100000">
                                          <p:val>
                                            <p:strVal val="ppt_x-ppt_w/2"/>
                                          </p:val>
                                        </p:tav>
                                      </p:tavLst>
                                    </p:anim>
                                    <p:anim calcmode="lin" valueType="num">
                                      <p:cBhvr>
                                        <p:cTn id="16" dur="3000"/>
                                        <p:tgtEl>
                                          <p:spTgt spid="4"/>
                                        </p:tgtEl>
                                        <p:attrNameLst>
                                          <p:attrName>ppt_y</p:attrName>
                                        </p:attrNameLst>
                                      </p:cBhvr>
                                      <p:tavLst>
                                        <p:tav tm="0">
                                          <p:val>
                                            <p:strVal val="ppt_y"/>
                                          </p:val>
                                        </p:tav>
                                        <p:tav tm="100000">
                                          <p:val>
                                            <p:strVal val="ppt_y"/>
                                          </p:val>
                                        </p:tav>
                                      </p:tavLst>
                                    </p:anim>
                                    <p:anim calcmode="lin" valueType="num">
                                      <p:cBhvr>
                                        <p:cTn id="17" dur="3000"/>
                                        <p:tgtEl>
                                          <p:spTgt spid="4"/>
                                        </p:tgtEl>
                                        <p:attrNameLst>
                                          <p:attrName>ppt_w</p:attrName>
                                        </p:attrNameLst>
                                      </p:cBhvr>
                                      <p:tavLst>
                                        <p:tav tm="0">
                                          <p:val>
                                            <p:strVal val="ppt_w"/>
                                          </p:val>
                                        </p:tav>
                                        <p:tav tm="100000">
                                          <p:val>
                                            <p:fltVal val="0"/>
                                          </p:val>
                                        </p:tav>
                                      </p:tavLst>
                                    </p:anim>
                                    <p:anim calcmode="lin" valueType="num">
                                      <p:cBhvr>
                                        <p:cTn id="18" dur="3000"/>
                                        <p:tgtEl>
                                          <p:spTgt spid="4"/>
                                        </p:tgtEl>
                                        <p:attrNameLst>
                                          <p:attrName>ppt_h</p:attrName>
                                        </p:attrNameLst>
                                      </p:cBhvr>
                                      <p:tavLst>
                                        <p:tav tm="0">
                                          <p:val>
                                            <p:strVal val="ppt_h"/>
                                          </p:val>
                                        </p:tav>
                                        <p:tav tm="100000">
                                          <p:val>
                                            <p:strVal val="ppt_h"/>
                                          </p:val>
                                        </p:tav>
                                      </p:tavLst>
                                    </p:anim>
                                    <p:set>
                                      <p:cBhvr>
                                        <p:cTn id="19" dur="1" fill="hold">
                                          <p:stCondLst>
                                            <p:cond delay="2999"/>
                                          </p:stCondLst>
                                        </p:cTn>
                                        <p:tgtEl>
                                          <p:spTgt spid="4"/>
                                        </p:tgtEl>
                                        <p:attrNameLst>
                                          <p:attrName>style.visibility</p:attrName>
                                        </p:attrNameLst>
                                      </p:cBhvr>
                                      <p:to>
                                        <p:strVal val="hidden"/>
                                      </p:to>
                                    </p:set>
                                  </p:childTnLst>
                                </p:cTn>
                              </p:par>
                              <p:par>
                                <p:cTn id="20" presetID="17" presetClass="exit" presetSubtype="2" fill="hold" grpId="1" nodeType="withEffect">
                                  <p:stCondLst>
                                    <p:cond delay="0"/>
                                  </p:stCondLst>
                                  <p:childTnLst>
                                    <p:anim calcmode="lin" valueType="num">
                                      <p:cBhvr>
                                        <p:cTn id="21" dur="3000"/>
                                        <p:tgtEl>
                                          <p:spTgt spid="5"/>
                                        </p:tgtEl>
                                        <p:attrNameLst>
                                          <p:attrName>ppt_x</p:attrName>
                                        </p:attrNameLst>
                                      </p:cBhvr>
                                      <p:tavLst>
                                        <p:tav tm="0">
                                          <p:val>
                                            <p:strVal val="ppt_x"/>
                                          </p:val>
                                        </p:tav>
                                        <p:tav tm="100000">
                                          <p:val>
                                            <p:strVal val="ppt_x+ppt_w/2"/>
                                          </p:val>
                                        </p:tav>
                                      </p:tavLst>
                                    </p:anim>
                                    <p:anim calcmode="lin" valueType="num">
                                      <p:cBhvr>
                                        <p:cTn id="22" dur="3000"/>
                                        <p:tgtEl>
                                          <p:spTgt spid="5"/>
                                        </p:tgtEl>
                                        <p:attrNameLst>
                                          <p:attrName>ppt_y</p:attrName>
                                        </p:attrNameLst>
                                      </p:cBhvr>
                                      <p:tavLst>
                                        <p:tav tm="0">
                                          <p:val>
                                            <p:strVal val="ppt_y"/>
                                          </p:val>
                                        </p:tav>
                                        <p:tav tm="100000">
                                          <p:val>
                                            <p:strVal val="ppt_y"/>
                                          </p:val>
                                        </p:tav>
                                      </p:tavLst>
                                    </p:anim>
                                    <p:anim calcmode="lin" valueType="num">
                                      <p:cBhvr>
                                        <p:cTn id="23" dur="3000"/>
                                        <p:tgtEl>
                                          <p:spTgt spid="5"/>
                                        </p:tgtEl>
                                        <p:attrNameLst>
                                          <p:attrName>ppt_w</p:attrName>
                                        </p:attrNameLst>
                                      </p:cBhvr>
                                      <p:tavLst>
                                        <p:tav tm="0">
                                          <p:val>
                                            <p:strVal val="ppt_w"/>
                                          </p:val>
                                        </p:tav>
                                        <p:tav tm="100000">
                                          <p:val>
                                            <p:fltVal val="0"/>
                                          </p:val>
                                        </p:tav>
                                      </p:tavLst>
                                    </p:anim>
                                    <p:anim calcmode="lin" valueType="num">
                                      <p:cBhvr>
                                        <p:cTn id="24" dur="3000"/>
                                        <p:tgtEl>
                                          <p:spTgt spid="5"/>
                                        </p:tgtEl>
                                        <p:attrNameLst>
                                          <p:attrName>ppt_h</p:attrName>
                                        </p:attrNameLst>
                                      </p:cBhvr>
                                      <p:tavLst>
                                        <p:tav tm="0">
                                          <p:val>
                                            <p:strVal val="ppt_h"/>
                                          </p:val>
                                        </p:tav>
                                        <p:tav tm="100000">
                                          <p:val>
                                            <p:strVal val="ppt_h"/>
                                          </p:val>
                                        </p:tav>
                                      </p:tavLst>
                                    </p:anim>
                                    <p:set>
                                      <p:cBhvr>
                                        <p:cTn id="25" dur="1" fill="hold">
                                          <p:stCondLst>
                                            <p:cond delay="2999"/>
                                          </p:stCondLst>
                                        </p:cTn>
                                        <p:tgtEl>
                                          <p:spTgt spid="5"/>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3000" fill="hold"/>
                                        <p:tgtEl>
                                          <p:spTgt spid="2"/>
                                        </p:tgtEl>
                                        <p:attrNameLst>
                                          <p:attrName>ppt_w</p:attrName>
                                        </p:attrNameLst>
                                      </p:cBhvr>
                                      <p:tavLst>
                                        <p:tav tm="0">
                                          <p:val>
                                            <p:fltVal val="0"/>
                                          </p:val>
                                        </p:tav>
                                        <p:tav tm="100000">
                                          <p:val>
                                            <p:strVal val="#ppt_w"/>
                                          </p:val>
                                        </p:tav>
                                      </p:tavLst>
                                    </p:anim>
                                    <p:anim calcmode="lin" valueType="num">
                                      <p:cBhvr>
                                        <p:cTn id="29"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ara-buho-real-6784.gif"/>
          <p:cNvPicPr>
            <a:picLocks noChangeAspect="1"/>
          </p:cNvPicPr>
          <p:nvPr/>
        </p:nvPicPr>
        <p:blipFill>
          <a:blip r:embed="rId2">
            <a:lum contrast="10000"/>
          </a:blip>
          <a:stretch>
            <a:fillRect/>
          </a:stretch>
        </p:blipFill>
        <p:spPr>
          <a:xfrm>
            <a:off x="-142908" y="-142895"/>
            <a:ext cx="4429156" cy="5390835"/>
          </a:xfrm>
          <a:prstGeom prst="rect">
            <a:avLst/>
          </a:prstGeom>
          <a:effectLst>
            <a:softEdge rad="63500"/>
          </a:effectLst>
        </p:spPr>
      </p:pic>
      <p:pic>
        <p:nvPicPr>
          <p:cNvPr id="4" name="3 Imagen" descr="ac71503b.png"/>
          <p:cNvPicPr>
            <a:picLocks noChangeAspect="1"/>
          </p:cNvPicPr>
          <p:nvPr/>
        </p:nvPicPr>
        <p:blipFill>
          <a:blip r:embed="rId3">
            <a:grayscl/>
            <a:lum contrast="40000"/>
          </a:blip>
          <a:stretch>
            <a:fillRect/>
          </a:stretch>
        </p:blipFill>
        <p:spPr>
          <a:xfrm rot="5400000" flipV="1">
            <a:off x="4143375" y="142876"/>
            <a:ext cx="5143500" cy="4857754"/>
          </a:xfrm>
          <a:prstGeom prst="rect">
            <a:avLst/>
          </a:prstGeom>
        </p:spPr>
      </p:pic>
      <p:sp>
        <p:nvSpPr>
          <p:cNvPr id="5" name="4 CuadroTexto"/>
          <p:cNvSpPr txBox="1"/>
          <p:nvPr/>
        </p:nvSpPr>
        <p:spPr>
          <a:xfrm>
            <a:off x="4714877" y="857238"/>
            <a:ext cx="3857651" cy="3416320"/>
          </a:xfrm>
          <a:prstGeom prst="rect">
            <a:avLst/>
          </a:prstGeom>
          <a:noFill/>
        </p:spPr>
        <p:txBody>
          <a:bodyPr wrap="square" rtlCol="0">
            <a:spAutoFit/>
          </a:bodyPr>
          <a:lstStyle/>
          <a:p>
            <a:pPr algn="ctr"/>
            <a:r>
              <a:rPr lang="es-PE" b="1" dirty="0" smtClean="0">
                <a:solidFill>
                  <a:schemeClr val="bg1"/>
                </a:solidFill>
                <a:effectLst>
                  <a:outerShdw blurRad="38100" dist="38100" dir="2700000" algn="tl">
                    <a:srgbClr val="000000">
                      <a:alpha val="43137"/>
                    </a:srgbClr>
                  </a:outerShdw>
                </a:effectLst>
              </a:rPr>
              <a:t>Para muchas personas, los ojos del búho son los ojos de la verdad, ya que a través de ellos ve realmente la verdad. Se trata de un animal solitario que observa, y nos brinda su aprendizaje a través de la observación y la reflexión, de ahí la soledad. También es un símbolo empleado para la protección utilizado en la magia. También  este animal de poder está representado en el billete del dólar.</a:t>
            </a:r>
          </a:p>
          <a:p>
            <a:pPr algn="ctr"/>
            <a:endParaRPr lang="es-PE" b="1" dirty="0">
              <a:solidFill>
                <a:schemeClr val="bg1"/>
              </a:solidFill>
              <a:effectLst>
                <a:outerShdw blurRad="38100" dist="38100" dir="2700000" algn="tl">
                  <a:srgbClr val="000000">
                    <a:alpha val="43137"/>
                  </a:srgbClr>
                </a:outerShdw>
              </a:effectLst>
            </a:endParaRPr>
          </a:p>
        </p:txBody>
      </p:sp>
      <p:pic>
        <p:nvPicPr>
          <p:cNvPr id="6" name="5 Imagen" descr="cooltext414347015349413.png"/>
          <p:cNvPicPr>
            <a:picLocks noChangeAspect="1"/>
          </p:cNvPicPr>
          <p:nvPr/>
        </p:nvPicPr>
        <p:blipFill>
          <a:blip r:embed="rId4">
            <a:duotone>
              <a:schemeClr val="bg2">
                <a:shade val="45000"/>
                <a:satMod val="135000"/>
              </a:schemeClr>
              <a:prstClr val="white"/>
            </a:duotone>
            <a:lum contrast="40000"/>
          </a:blip>
          <a:stretch>
            <a:fillRect/>
          </a:stretch>
        </p:blipFill>
        <p:spPr>
          <a:xfrm>
            <a:off x="7429520" y="4198659"/>
            <a:ext cx="642942" cy="309739"/>
          </a:xfrm>
          <a:prstGeom prst="rect">
            <a:avLst/>
          </a:prstGeom>
        </p:spPr>
      </p:pic>
    </p:spTree>
  </p:cSld>
  <p:clrMapOvr>
    <a:masterClrMapping/>
  </p:clrMapOvr>
  <p:transition advTm="3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E6DCAC">
                <a:alpha val="0"/>
              </a:srgbClr>
            </a:gs>
            <a:gs pos="12000">
              <a:srgbClr val="E6D78A"/>
            </a:gs>
            <a:gs pos="30000">
              <a:srgbClr val="C7AC4C"/>
            </a:gs>
            <a:gs pos="45000">
              <a:srgbClr val="E6D78A"/>
            </a:gs>
            <a:gs pos="77000">
              <a:srgbClr val="C7AC4C"/>
            </a:gs>
            <a:gs pos="100000">
              <a:srgbClr val="E6DCAC"/>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 name="1 Imagen" descr="175042_sowa-las-drzew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0"/>
            <a:ext cx="9144000" cy="5143500"/>
          </a:xfrm>
          <a:prstGeom prst="rect">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357158" y="214296"/>
            <a:ext cx="8501084" cy="4714908"/>
          </a:xfrm>
          <a:prstGeom prst="diamond">
            <a:avLst/>
          </a:prstGeom>
          <a:gradFill flip="none" rotWithShape="1">
            <a:gsLst>
              <a:gs pos="0">
                <a:srgbClr val="5B3B11">
                  <a:shade val="30000"/>
                  <a:satMod val="115000"/>
                </a:srgbClr>
              </a:gs>
              <a:gs pos="50000">
                <a:srgbClr val="5B3B11">
                  <a:shade val="67500"/>
                  <a:satMod val="115000"/>
                </a:srgbClr>
              </a:gs>
              <a:gs pos="100000">
                <a:srgbClr val="5B3B11">
                  <a:shade val="100000"/>
                  <a:satMod val="115000"/>
                </a:srgbClr>
              </a:gs>
            </a:gsLst>
            <a:path path="circle">
              <a:fillToRect l="50000" t="50000" r="50000" b="50000"/>
            </a:path>
            <a:tileRect/>
          </a:gradFill>
          <a:ln>
            <a:solidFill>
              <a:schemeClr val="bg2">
                <a:lumMod val="9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928662" y="750081"/>
            <a:ext cx="7286676" cy="3696917"/>
          </a:xfrm>
          <a:prstGeom prst="diamond">
            <a:avLst/>
          </a:prstGeom>
          <a:gradFill flip="none" rotWithShape="1">
            <a:gsLst>
              <a:gs pos="41000">
                <a:schemeClr val="bg2">
                  <a:alpha val="5000"/>
                </a:schemeClr>
              </a:gs>
              <a:gs pos="50000">
                <a:schemeClr val="bg2">
                  <a:lumMod val="50000"/>
                  <a:shade val="67500"/>
                  <a:satMod val="115000"/>
                </a:schemeClr>
              </a:gs>
              <a:gs pos="100000">
                <a:schemeClr val="bg2">
                  <a:lumMod val="50000"/>
                  <a:shade val="100000"/>
                  <a:satMod val="115000"/>
                </a:schemeClr>
              </a:gs>
            </a:gsLst>
            <a:path path="circle">
              <a:fillToRect l="50000" t="50000" r="50000" b="50000"/>
            </a:path>
            <a:tileRect/>
          </a:gradFill>
          <a:ln>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3000"/>
                                        <p:tgtEl>
                                          <p:spTgt spid="5"/>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childTnLst>
                          </p:cTn>
                        </p:par>
                        <p:par>
                          <p:cTn id="14" fill="hold">
                            <p:stCondLst>
                              <p:cond delay="3000"/>
                            </p:stCondLst>
                            <p:childTnLst>
                              <p:par>
                                <p:cTn id="15" presetID="13" presetClass="exit" presetSubtype="32" fill="hold" grpId="1" nodeType="afterEffect">
                                  <p:stCondLst>
                                    <p:cond delay="0"/>
                                  </p:stCondLst>
                                  <p:childTnLst>
                                    <p:animEffect transition="out" filter="plus(out)">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3000"/>
                                        <p:tgtEl>
                                          <p:spTgt spid="6"/>
                                        </p:tgtEl>
                                      </p:cBhvr>
                                    </p:animEffect>
                                    <p:set>
                                      <p:cBhvr>
                                        <p:cTn id="20" dur="1" fill="hold">
                                          <p:stCondLst>
                                            <p:cond delay="2999"/>
                                          </p:stCondLst>
                                        </p:cTn>
                                        <p:tgtEl>
                                          <p:spTgt spid="6"/>
                                        </p:tgtEl>
                                        <p:attrNameLst>
                                          <p:attrName>style.visibility</p:attrName>
                                        </p:attrNameLst>
                                      </p:cBhvr>
                                      <p:to>
                                        <p:strVal val="hidden"/>
                                      </p:to>
                                    </p:set>
                                  </p:childTnLst>
                                </p:cTn>
                              </p:par>
                              <p:par>
                                <p:cTn id="21" presetID="16" presetClass="exit" presetSubtype="37" fill="hold" grpId="1" nodeType="withEffect">
                                  <p:stCondLst>
                                    <p:cond delay="0"/>
                                  </p:stCondLst>
                                  <p:childTnLst>
                                    <p:animEffect transition="out" filter="barn(outVertical)">
                                      <p:cBhvr>
                                        <p:cTn id="22" dur="3000"/>
                                        <p:tgtEl>
                                          <p:spTgt spid="7"/>
                                        </p:tgtEl>
                                      </p:cBhvr>
                                    </p:animEffect>
                                    <p:set>
                                      <p:cBhvr>
                                        <p:cTn id="23" dur="1" fill="hold">
                                          <p:stCondLst>
                                            <p:cond delay="2999"/>
                                          </p:stCondLst>
                                        </p:cTn>
                                        <p:tgtEl>
                                          <p:spTgt spid="7"/>
                                        </p:tgtEl>
                                        <p:attrNameLst>
                                          <p:attrName>style.visibility</p:attrName>
                                        </p:attrNameLst>
                                      </p:cBhvr>
                                      <p:to>
                                        <p:strVal val="hidden"/>
                                      </p:to>
                                    </p:set>
                                  </p:childTnLst>
                                </p:cTn>
                              </p:par>
                              <p:par>
                                <p:cTn id="24" presetID="23" presetClass="entr" presetSubtype="272"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3000" fill="hold"/>
                                        <p:tgtEl>
                                          <p:spTgt spid="2"/>
                                        </p:tgtEl>
                                        <p:attrNameLst>
                                          <p:attrName>ppt_w</p:attrName>
                                        </p:attrNameLst>
                                      </p:cBhvr>
                                      <p:tavLst>
                                        <p:tav tm="0">
                                          <p:val>
                                            <p:strVal val="2/3*#ppt_w"/>
                                          </p:val>
                                        </p:tav>
                                        <p:tav tm="100000">
                                          <p:val>
                                            <p:strVal val="#ppt_w"/>
                                          </p:val>
                                        </p:tav>
                                      </p:tavLst>
                                    </p:anim>
                                    <p:anim calcmode="lin" valueType="num">
                                      <p:cBhvr>
                                        <p:cTn id="27" dur="3000" fill="hold"/>
                                        <p:tgtEl>
                                          <p:spTgt spid="2"/>
                                        </p:tgtEl>
                                        <p:attrNameLst>
                                          <p:attrName>ppt_h</p:attrName>
                                        </p:attrNameLst>
                                      </p:cBhvr>
                                      <p:tavLst>
                                        <p:tav tm="0">
                                          <p:val>
                                            <p:strVal val="2/3*#ppt_h"/>
                                          </p:val>
                                        </p:tav>
                                        <p:tav tm="100000">
                                          <p:val>
                                            <p:strVal val="#ppt_h"/>
                                          </p:val>
                                        </p:tav>
                                      </p:tavLst>
                                    </p:anim>
                                  </p:childTnLst>
                                </p:cTn>
                              </p:par>
                              <p:par>
                                <p:cTn id="28" presetID="8" presetClass="entr" presetSubtype="3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diamond(out)">
                                      <p:cBhvr>
                                        <p:cTn id="3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276495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a:off x="0" y="2571750"/>
            <a:ext cx="2285984" cy="2571750"/>
          </a:xfrm>
          <a:prstGeom prst="triangle">
            <a:avLst/>
          </a:prstGeom>
          <a:gradFill flip="none" rotWithShape="1">
            <a:gsLst>
              <a:gs pos="0">
                <a:srgbClr val="5B3B11">
                  <a:shade val="30000"/>
                  <a:satMod val="115000"/>
                  <a:alpha val="300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2428860" y="2625328"/>
            <a:ext cx="2214578" cy="2518172"/>
          </a:xfrm>
          <a:prstGeom prst="triangle">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4786314" y="2625328"/>
            <a:ext cx="2143140" cy="2518172"/>
          </a:xfrm>
          <a:prstGeom prst="triangle">
            <a:avLst>
              <a:gd name="adj" fmla="val 48222"/>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7143768" y="2571750"/>
            <a:ext cx="2000232" cy="2571750"/>
          </a:xfrm>
          <a:prstGeom prst="triangle">
            <a:avLst>
              <a:gd name="adj" fmla="val 50952"/>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0" y="0"/>
            <a:ext cx="2285952" cy="2625329"/>
          </a:xfrm>
          <a:prstGeom prst="flowChartMerge">
            <a:avLst/>
          </a:prstGeom>
          <a:gradFill flip="none" rotWithShape="1">
            <a:gsLst>
              <a:gs pos="0">
                <a:srgbClr val="5B3B11">
                  <a:shade val="30000"/>
                  <a:satMod val="115000"/>
                  <a:alpha val="300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2357422" y="0"/>
            <a:ext cx="2286016" cy="2625329"/>
          </a:xfrm>
          <a:prstGeom prst="flowChartMerge">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4714876" y="0"/>
            <a:ext cx="2214578" cy="2625329"/>
          </a:xfrm>
          <a:prstGeom prst="flowChartMerge">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7143768" y="0"/>
            <a:ext cx="2000232" cy="2625329"/>
          </a:xfrm>
          <a:prstGeom prst="flowChartMerge">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214414" y="0"/>
            <a:ext cx="2214578" cy="5143500"/>
          </a:xfrm>
          <a:prstGeom prst="diamond">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3643306" y="0"/>
            <a:ext cx="2071702" cy="5143500"/>
          </a:xfrm>
          <a:prstGeom prst="diamond">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5929322" y="0"/>
            <a:ext cx="2143140" cy="5143500"/>
          </a:xfrm>
          <a:prstGeom prst="diamond">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3000" fill="hold"/>
                                        <p:tgtEl>
                                          <p:spTgt spid="4"/>
                                        </p:tgtEl>
                                        <p:attrNameLst>
                                          <p:attrName>ppt_x</p:attrName>
                                        </p:attrNameLst>
                                      </p:cBhvr>
                                      <p:tavLst>
                                        <p:tav tm="0">
                                          <p:val>
                                            <p:strVal val="#ppt_x"/>
                                          </p:val>
                                        </p:tav>
                                        <p:tav tm="100000">
                                          <p:val>
                                            <p:strVal val="#ppt_x"/>
                                          </p:val>
                                        </p:tav>
                                      </p:tavLst>
                                    </p:anim>
                                    <p:anim calcmode="lin" valueType="num">
                                      <p:cBhvr additive="base">
                                        <p:cTn id="24" dur="3000" fill="hold"/>
                                        <p:tgtEl>
                                          <p:spTgt spid="4"/>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3000" fill="hold"/>
                                        <p:tgtEl>
                                          <p:spTgt spid="5"/>
                                        </p:tgtEl>
                                        <p:attrNameLst>
                                          <p:attrName>ppt_x</p:attrName>
                                        </p:attrNameLst>
                                      </p:cBhvr>
                                      <p:tavLst>
                                        <p:tav tm="0">
                                          <p:val>
                                            <p:strVal val="#ppt_x"/>
                                          </p:val>
                                        </p:tav>
                                        <p:tav tm="100000">
                                          <p:val>
                                            <p:strVal val="#ppt_x"/>
                                          </p:val>
                                        </p:tav>
                                      </p:tavLst>
                                    </p:anim>
                                    <p:anim calcmode="lin" valueType="num">
                                      <p:cBhvr additive="base">
                                        <p:cTn id="28" dur="3000" fill="hold"/>
                                        <p:tgtEl>
                                          <p:spTgt spid="5"/>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ppt_x"/>
                                          </p:val>
                                        </p:tav>
                                        <p:tav tm="100000">
                                          <p:val>
                                            <p:strVal val="#ppt_x"/>
                                          </p:val>
                                        </p:tav>
                                      </p:tavLst>
                                    </p:anim>
                                    <p:anim calcmode="lin" valueType="num">
                                      <p:cBhvr additive="base">
                                        <p:cTn id="32" dur="3000" fill="hold"/>
                                        <p:tgtEl>
                                          <p:spTgt spid="6"/>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3000" fill="hold"/>
                                        <p:tgtEl>
                                          <p:spTgt spid="7"/>
                                        </p:tgtEl>
                                        <p:attrNameLst>
                                          <p:attrName>ppt_x</p:attrName>
                                        </p:attrNameLst>
                                      </p:cBhvr>
                                      <p:tavLst>
                                        <p:tav tm="0">
                                          <p:val>
                                            <p:strVal val="#ppt_x"/>
                                          </p:val>
                                        </p:tav>
                                        <p:tav tm="100000">
                                          <p:val>
                                            <p:strVal val="#ppt_x"/>
                                          </p:val>
                                        </p:tav>
                                      </p:tavLst>
                                    </p:anim>
                                    <p:anim calcmode="lin" valueType="num">
                                      <p:cBhvr additive="base">
                                        <p:cTn id="36" dur="3000" fill="hold"/>
                                        <p:tgtEl>
                                          <p:spTgt spid="7"/>
                                        </p:tgtEl>
                                        <p:attrNameLst>
                                          <p:attrName>ppt_y</p:attrName>
                                        </p:attrNameLst>
                                      </p:cBhvr>
                                      <p:tavLst>
                                        <p:tav tm="0">
                                          <p:val>
                                            <p:strVal val="0-#ppt_h/2"/>
                                          </p:val>
                                        </p:tav>
                                        <p:tav tm="100000">
                                          <p:val>
                                            <p:strVal val="#ppt_y"/>
                                          </p:val>
                                        </p:tav>
                                      </p:tavLst>
                                    </p:anim>
                                  </p:childTnLst>
                                </p:cTn>
                              </p:par>
                              <p:par>
                                <p:cTn id="37" presetID="8" presetClass="entr" presetSubtype="32"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diamond(out)">
                                      <p:cBhvr>
                                        <p:cTn id="39" dur="3000"/>
                                        <p:tgtEl>
                                          <p:spTgt spid="12"/>
                                        </p:tgtEl>
                                      </p:cBhvr>
                                    </p:animEffect>
                                  </p:childTnLst>
                                </p:cTn>
                              </p:par>
                              <p:par>
                                <p:cTn id="40" presetID="8" presetClass="entr" presetSubtype="3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diamond(out)">
                                      <p:cBhvr>
                                        <p:cTn id="42" dur="3000"/>
                                        <p:tgtEl>
                                          <p:spTgt spid="13"/>
                                        </p:tgtEl>
                                      </p:cBhvr>
                                    </p:animEffect>
                                  </p:childTnLst>
                                </p:cTn>
                              </p:par>
                              <p:par>
                                <p:cTn id="43" presetID="8" presetClass="entr" presetSubtype="3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diamond(out)">
                                      <p:cBhvr>
                                        <p:cTn id="45" dur="3000"/>
                                        <p:tgtEl>
                                          <p:spTgt spid="14"/>
                                        </p:tgtEl>
                                      </p:cBhvr>
                                    </p:animEffect>
                                  </p:childTnLst>
                                </p:cTn>
                              </p:par>
                            </p:childTnLst>
                          </p:cTn>
                        </p:par>
                        <p:par>
                          <p:cTn id="46" fill="hold">
                            <p:stCondLst>
                              <p:cond delay="3000"/>
                            </p:stCondLst>
                            <p:childTnLst>
                              <p:par>
                                <p:cTn id="47" presetID="2" presetClass="exit" presetSubtype="4" fill="hold" grpId="1" nodeType="afterEffect">
                                  <p:stCondLst>
                                    <p:cond delay="0"/>
                                  </p:stCondLst>
                                  <p:childTnLst>
                                    <p:anim calcmode="lin" valueType="num">
                                      <p:cBhvr additive="base">
                                        <p:cTn id="48" dur="3000"/>
                                        <p:tgtEl>
                                          <p:spTgt spid="8"/>
                                        </p:tgtEl>
                                        <p:attrNameLst>
                                          <p:attrName>ppt_x</p:attrName>
                                        </p:attrNameLst>
                                      </p:cBhvr>
                                      <p:tavLst>
                                        <p:tav tm="0">
                                          <p:val>
                                            <p:strVal val="ppt_x"/>
                                          </p:val>
                                        </p:tav>
                                        <p:tav tm="100000">
                                          <p:val>
                                            <p:strVal val="ppt_x"/>
                                          </p:val>
                                        </p:tav>
                                      </p:tavLst>
                                    </p:anim>
                                    <p:anim calcmode="lin" valueType="num">
                                      <p:cBhvr additive="base">
                                        <p:cTn id="49" dur="3000"/>
                                        <p:tgtEl>
                                          <p:spTgt spid="8"/>
                                        </p:tgtEl>
                                        <p:attrNameLst>
                                          <p:attrName>ppt_y</p:attrName>
                                        </p:attrNameLst>
                                      </p:cBhvr>
                                      <p:tavLst>
                                        <p:tav tm="0">
                                          <p:val>
                                            <p:strVal val="ppt_y"/>
                                          </p:val>
                                        </p:tav>
                                        <p:tav tm="100000">
                                          <p:val>
                                            <p:strVal val="1+ppt_h/2"/>
                                          </p:val>
                                        </p:tav>
                                      </p:tavLst>
                                    </p:anim>
                                    <p:set>
                                      <p:cBhvr>
                                        <p:cTn id="50" dur="1" fill="hold">
                                          <p:stCondLst>
                                            <p:cond delay="2999"/>
                                          </p:stCondLst>
                                        </p:cTn>
                                        <p:tgtEl>
                                          <p:spTgt spid="8"/>
                                        </p:tgtEl>
                                        <p:attrNameLst>
                                          <p:attrName>style.visibility</p:attrName>
                                        </p:attrNameLst>
                                      </p:cBhvr>
                                      <p:to>
                                        <p:strVal val="hidden"/>
                                      </p:to>
                                    </p:set>
                                  </p:childTnLst>
                                </p:cTn>
                              </p:par>
                              <p:par>
                                <p:cTn id="51" presetID="2" presetClass="exit" presetSubtype="4" fill="hold" grpId="1" nodeType="withEffect">
                                  <p:stCondLst>
                                    <p:cond delay="0"/>
                                  </p:stCondLst>
                                  <p:childTnLst>
                                    <p:anim calcmode="lin" valueType="num">
                                      <p:cBhvr additive="base">
                                        <p:cTn id="52" dur="3000"/>
                                        <p:tgtEl>
                                          <p:spTgt spid="9"/>
                                        </p:tgtEl>
                                        <p:attrNameLst>
                                          <p:attrName>ppt_x</p:attrName>
                                        </p:attrNameLst>
                                      </p:cBhvr>
                                      <p:tavLst>
                                        <p:tav tm="0">
                                          <p:val>
                                            <p:strVal val="ppt_x"/>
                                          </p:val>
                                        </p:tav>
                                        <p:tav tm="100000">
                                          <p:val>
                                            <p:strVal val="ppt_x"/>
                                          </p:val>
                                        </p:tav>
                                      </p:tavLst>
                                    </p:anim>
                                    <p:anim calcmode="lin" valueType="num">
                                      <p:cBhvr additive="base">
                                        <p:cTn id="53" dur="3000"/>
                                        <p:tgtEl>
                                          <p:spTgt spid="9"/>
                                        </p:tgtEl>
                                        <p:attrNameLst>
                                          <p:attrName>ppt_y</p:attrName>
                                        </p:attrNameLst>
                                      </p:cBhvr>
                                      <p:tavLst>
                                        <p:tav tm="0">
                                          <p:val>
                                            <p:strVal val="ppt_y"/>
                                          </p:val>
                                        </p:tav>
                                        <p:tav tm="100000">
                                          <p:val>
                                            <p:strVal val="1+ppt_h/2"/>
                                          </p:val>
                                        </p:tav>
                                      </p:tavLst>
                                    </p:anim>
                                    <p:set>
                                      <p:cBhvr>
                                        <p:cTn id="54" dur="1" fill="hold">
                                          <p:stCondLst>
                                            <p:cond delay="2999"/>
                                          </p:stCondLst>
                                        </p:cTn>
                                        <p:tgtEl>
                                          <p:spTgt spid="9"/>
                                        </p:tgtEl>
                                        <p:attrNameLst>
                                          <p:attrName>style.visibility</p:attrName>
                                        </p:attrNameLst>
                                      </p:cBhvr>
                                      <p:to>
                                        <p:strVal val="hidden"/>
                                      </p:to>
                                    </p:set>
                                  </p:childTnLst>
                                </p:cTn>
                              </p:par>
                              <p:par>
                                <p:cTn id="55" presetID="2" presetClass="exit" presetSubtype="4" fill="hold" grpId="1" nodeType="withEffect">
                                  <p:stCondLst>
                                    <p:cond delay="0"/>
                                  </p:stCondLst>
                                  <p:childTnLst>
                                    <p:anim calcmode="lin" valueType="num">
                                      <p:cBhvr additive="base">
                                        <p:cTn id="56" dur="3000"/>
                                        <p:tgtEl>
                                          <p:spTgt spid="10"/>
                                        </p:tgtEl>
                                        <p:attrNameLst>
                                          <p:attrName>ppt_x</p:attrName>
                                        </p:attrNameLst>
                                      </p:cBhvr>
                                      <p:tavLst>
                                        <p:tav tm="0">
                                          <p:val>
                                            <p:strVal val="ppt_x"/>
                                          </p:val>
                                        </p:tav>
                                        <p:tav tm="100000">
                                          <p:val>
                                            <p:strVal val="ppt_x"/>
                                          </p:val>
                                        </p:tav>
                                      </p:tavLst>
                                    </p:anim>
                                    <p:anim calcmode="lin" valueType="num">
                                      <p:cBhvr additive="base">
                                        <p:cTn id="57" dur="3000"/>
                                        <p:tgtEl>
                                          <p:spTgt spid="10"/>
                                        </p:tgtEl>
                                        <p:attrNameLst>
                                          <p:attrName>ppt_y</p:attrName>
                                        </p:attrNameLst>
                                      </p:cBhvr>
                                      <p:tavLst>
                                        <p:tav tm="0">
                                          <p:val>
                                            <p:strVal val="ppt_y"/>
                                          </p:val>
                                        </p:tav>
                                        <p:tav tm="100000">
                                          <p:val>
                                            <p:strVal val="1+ppt_h/2"/>
                                          </p:val>
                                        </p:tav>
                                      </p:tavLst>
                                    </p:anim>
                                    <p:set>
                                      <p:cBhvr>
                                        <p:cTn id="58" dur="1" fill="hold">
                                          <p:stCondLst>
                                            <p:cond delay="2999"/>
                                          </p:stCondLst>
                                        </p:cTn>
                                        <p:tgtEl>
                                          <p:spTgt spid="10"/>
                                        </p:tgtEl>
                                        <p:attrNameLst>
                                          <p:attrName>style.visibility</p:attrName>
                                        </p:attrNameLst>
                                      </p:cBhvr>
                                      <p:to>
                                        <p:strVal val="hidden"/>
                                      </p:to>
                                    </p:set>
                                  </p:childTnLst>
                                </p:cTn>
                              </p:par>
                              <p:par>
                                <p:cTn id="59" presetID="2" presetClass="exit" presetSubtype="4" fill="hold" grpId="1" nodeType="withEffect">
                                  <p:stCondLst>
                                    <p:cond delay="0"/>
                                  </p:stCondLst>
                                  <p:childTnLst>
                                    <p:anim calcmode="lin" valueType="num">
                                      <p:cBhvr additive="base">
                                        <p:cTn id="60" dur="3000"/>
                                        <p:tgtEl>
                                          <p:spTgt spid="11"/>
                                        </p:tgtEl>
                                        <p:attrNameLst>
                                          <p:attrName>ppt_x</p:attrName>
                                        </p:attrNameLst>
                                      </p:cBhvr>
                                      <p:tavLst>
                                        <p:tav tm="0">
                                          <p:val>
                                            <p:strVal val="ppt_x"/>
                                          </p:val>
                                        </p:tav>
                                        <p:tav tm="100000">
                                          <p:val>
                                            <p:strVal val="ppt_x"/>
                                          </p:val>
                                        </p:tav>
                                      </p:tavLst>
                                    </p:anim>
                                    <p:anim calcmode="lin" valueType="num">
                                      <p:cBhvr additive="base">
                                        <p:cTn id="61" dur="3000"/>
                                        <p:tgtEl>
                                          <p:spTgt spid="11"/>
                                        </p:tgtEl>
                                        <p:attrNameLst>
                                          <p:attrName>ppt_y</p:attrName>
                                        </p:attrNameLst>
                                      </p:cBhvr>
                                      <p:tavLst>
                                        <p:tav tm="0">
                                          <p:val>
                                            <p:strVal val="ppt_y"/>
                                          </p:val>
                                        </p:tav>
                                        <p:tav tm="100000">
                                          <p:val>
                                            <p:strVal val="1+ppt_h/2"/>
                                          </p:val>
                                        </p:tav>
                                      </p:tavLst>
                                    </p:anim>
                                    <p:set>
                                      <p:cBhvr>
                                        <p:cTn id="62" dur="1" fill="hold">
                                          <p:stCondLst>
                                            <p:cond delay="2999"/>
                                          </p:stCondLst>
                                        </p:cTn>
                                        <p:tgtEl>
                                          <p:spTgt spid="11"/>
                                        </p:tgtEl>
                                        <p:attrNameLst>
                                          <p:attrName>style.visibility</p:attrName>
                                        </p:attrNameLst>
                                      </p:cBhvr>
                                      <p:to>
                                        <p:strVal val="hidden"/>
                                      </p:to>
                                    </p:set>
                                  </p:childTnLst>
                                </p:cTn>
                              </p:par>
                              <p:par>
                                <p:cTn id="63" presetID="2" presetClass="exit" presetSubtype="1" fill="hold" grpId="1" nodeType="withEffect">
                                  <p:stCondLst>
                                    <p:cond delay="0"/>
                                  </p:stCondLst>
                                  <p:childTnLst>
                                    <p:anim calcmode="lin" valueType="num">
                                      <p:cBhvr additive="base">
                                        <p:cTn id="64" dur="3000"/>
                                        <p:tgtEl>
                                          <p:spTgt spid="4"/>
                                        </p:tgtEl>
                                        <p:attrNameLst>
                                          <p:attrName>ppt_x</p:attrName>
                                        </p:attrNameLst>
                                      </p:cBhvr>
                                      <p:tavLst>
                                        <p:tav tm="0">
                                          <p:val>
                                            <p:strVal val="ppt_x"/>
                                          </p:val>
                                        </p:tav>
                                        <p:tav tm="100000">
                                          <p:val>
                                            <p:strVal val="ppt_x"/>
                                          </p:val>
                                        </p:tav>
                                      </p:tavLst>
                                    </p:anim>
                                    <p:anim calcmode="lin" valueType="num">
                                      <p:cBhvr additive="base">
                                        <p:cTn id="65" dur="3000"/>
                                        <p:tgtEl>
                                          <p:spTgt spid="4"/>
                                        </p:tgtEl>
                                        <p:attrNameLst>
                                          <p:attrName>ppt_y</p:attrName>
                                        </p:attrNameLst>
                                      </p:cBhvr>
                                      <p:tavLst>
                                        <p:tav tm="0">
                                          <p:val>
                                            <p:strVal val="ppt_y"/>
                                          </p:val>
                                        </p:tav>
                                        <p:tav tm="100000">
                                          <p:val>
                                            <p:strVal val="0-ppt_h/2"/>
                                          </p:val>
                                        </p:tav>
                                      </p:tavLst>
                                    </p:anim>
                                    <p:set>
                                      <p:cBhvr>
                                        <p:cTn id="66" dur="1" fill="hold">
                                          <p:stCondLst>
                                            <p:cond delay="2999"/>
                                          </p:stCondLst>
                                        </p:cTn>
                                        <p:tgtEl>
                                          <p:spTgt spid="4"/>
                                        </p:tgtEl>
                                        <p:attrNameLst>
                                          <p:attrName>style.visibility</p:attrName>
                                        </p:attrNameLst>
                                      </p:cBhvr>
                                      <p:to>
                                        <p:strVal val="hidden"/>
                                      </p:to>
                                    </p:set>
                                  </p:childTnLst>
                                </p:cTn>
                              </p:par>
                              <p:par>
                                <p:cTn id="67" presetID="2" presetClass="exit" presetSubtype="1" fill="hold" grpId="1" nodeType="withEffect">
                                  <p:stCondLst>
                                    <p:cond delay="0"/>
                                  </p:stCondLst>
                                  <p:childTnLst>
                                    <p:anim calcmode="lin" valueType="num">
                                      <p:cBhvr additive="base">
                                        <p:cTn id="68" dur="3000"/>
                                        <p:tgtEl>
                                          <p:spTgt spid="5"/>
                                        </p:tgtEl>
                                        <p:attrNameLst>
                                          <p:attrName>ppt_x</p:attrName>
                                        </p:attrNameLst>
                                      </p:cBhvr>
                                      <p:tavLst>
                                        <p:tav tm="0">
                                          <p:val>
                                            <p:strVal val="ppt_x"/>
                                          </p:val>
                                        </p:tav>
                                        <p:tav tm="100000">
                                          <p:val>
                                            <p:strVal val="ppt_x"/>
                                          </p:val>
                                        </p:tav>
                                      </p:tavLst>
                                    </p:anim>
                                    <p:anim calcmode="lin" valueType="num">
                                      <p:cBhvr additive="base">
                                        <p:cTn id="69" dur="3000"/>
                                        <p:tgtEl>
                                          <p:spTgt spid="5"/>
                                        </p:tgtEl>
                                        <p:attrNameLst>
                                          <p:attrName>ppt_y</p:attrName>
                                        </p:attrNameLst>
                                      </p:cBhvr>
                                      <p:tavLst>
                                        <p:tav tm="0">
                                          <p:val>
                                            <p:strVal val="ppt_y"/>
                                          </p:val>
                                        </p:tav>
                                        <p:tav tm="100000">
                                          <p:val>
                                            <p:strVal val="0-ppt_h/2"/>
                                          </p:val>
                                        </p:tav>
                                      </p:tavLst>
                                    </p:anim>
                                    <p:set>
                                      <p:cBhvr>
                                        <p:cTn id="70" dur="1" fill="hold">
                                          <p:stCondLst>
                                            <p:cond delay="2999"/>
                                          </p:stCondLst>
                                        </p:cTn>
                                        <p:tgtEl>
                                          <p:spTgt spid="5"/>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000"/>
                                        <p:tgtEl>
                                          <p:spTgt spid="6"/>
                                        </p:tgtEl>
                                        <p:attrNameLst>
                                          <p:attrName>ppt_x</p:attrName>
                                        </p:attrNameLst>
                                      </p:cBhvr>
                                      <p:tavLst>
                                        <p:tav tm="0">
                                          <p:val>
                                            <p:strVal val="ppt_x"/>
                                          </p:val>
                                        </p:tav>
                                        <p:tav tm="100000">
                                          <p:val>
                                            <p:strVal val="ppt_x"/>
                                          </p:val>
                                        </p:tav>
                                      </p:tavLst>
                                    </p:anim>
                                    <p:anim calcmode="lin" valueType="num">
                                      <p:cBhvr additive="base">
                                        <p:cTn id="73" dur="3000"/>
                                        <p:tgtEl>
                                          <p:spTgt spid="6"/>
                                        </p:tgtEl>
                                        <p:attrNameLst>
                                          <p:attrName>ppt_y</p:attrName>
                                        </p:attrNameLst>
                                      </p:cBhvr>
                                      <p:tavLst>
                                        <p:tav tm="0">
                                          <p:val>
                                            <p:strVal val="ppt_y"/>
                                          </p:val>
                                        </p:tav>
                                        <p:tav tm="100000">
                                          <p:val>
                                            <p:strVal val="0-ppt_h/2"/>
                                          </p:val>
                                        </p:tav>
                                      </p:tavLst>
                                    </p:anim>
                                    <p:set>
                                      <p:cBhvr>
                                        <p:cTn id="74" dur="1" fill="hold">
                                          <p:stCondLst>
                                            <p:cond delay="2999"/>
                                          </p:stCondLst>
                                        </p:cTn>
                                        <p:tgtEl>
                                          <p:spTgt spid="6"/>
                                        </p:tgtEl>
                                        <p:attrNameLst>
                                          <p:attrName>style.visibility</p:attrName>
                                        </p:attrNameLst>
                                      </p:cBhvr>
                                      <p:to>
                                        <p:strVal val="hidden"/>
                                      </p:to>
                                    </p:set>
                                  </p:childTnLst>
                                </p:cTn>
                              </p:par>
                              <p:par>
                                <p:cTn id="75" presetID="2" presetClass="exit" presetSubtype="1" fill="hold" grpId="1" nodeType="withEffect">
                                  <p:stCondLst>
                                    <p:cond delay="0"/>
                                  </p:stCondLst>
                                  <p:childTnLst>
                                    <p:anim calcmode="lin" valueType="num">
                                      <p:cBhvr additive="base">
                                        <p:cTn id="76" dur="3000"/>
                                        <p:tgtEl>
                                          <p:spTgt spid="7"/>
                                        </p:tgtEl>
                                        <p:attrNameLst>
                                          <p:attrName>ppt_x</p:attrName>
                                        </p:attrNameLst>
                                      </p:cBhvr>
                                      <p:tavLst>
                                        <p:tav tm="0">
                                          <p:val>
                                            <p:strVal val="ppt_x"/>
                                          </p:val>
                                        </p:tav>
                                        <p:tav tm="100000">
                                          <p:val>
                                            <p:strVal val="ppt_x"/>
                                          </p:val>
                                        </p:tav>
                                      </p:tavLst>
                                    </p:anim>
                                    <p:anim calcmode="lin" valueType="num">
                                      <p:cBhvr additive="base">
                                        <p:cTn id="77" dur="3000"/>
                                        <p:tgtEl>
                                          <p:spTgt spid="7"/>
                                        </p:tgtEl>
                                        <p:attrNameLst>
                                          <p:attrName>ppt_y</p:attrName>
                                        </p:attrNameLst>
                                      </p:cBhvr>
                                      <p:tavLst>
                                        <p:tav tm="0">
                                          <p:val>
                                            <p:strVal val="ppt_y"/>
                                          </p:val>
                                        </p:tav>
                                        <p:tav tm="100000">
                                          <p:val>
                                            <p:strVal val="0-ppt_h/2"/>
                                          </p:val>
                                        </p:tav>
                                      </p:tavLst>
                                    </p:anim>
                                    <p:set>
                                      <p:cBhvr>
                                        <p:cTn id="78" dur="1" fill="hold">
                                          <p:stCondLst>
                                            <p:cond delay="2999"/>
                                          </p:stCondLst>
                                        </p:cTn>
                                        <p:tgtEl>
                                          <p:spTgt spid="7"/>
                                        </p:tgtEl>
                                        <p:attrNameLst>
                                          <p:attrName>style.visibility</p:attrName>
                                        </p:attrNameLst>
                                      </p:cBhvr>
                                      <p:to>
                                        <p:strVal val="hidden"/>
                                      </p:to>
                                    </p:set>
                                  </p:childTnLst>
                                </p:cTn>
                              </p:par>
                              <p:par>
                                <p:cTn id="79" presetID="16" presetClass="exit" presetSubtype="42" fill="hold" grpId="1" nodeType="withEffect">
                                  <p:stCondLst>
                                    <p:cond delay="0"/>
                                  </p:stCondLst>
                                  <p:childTnLst>
                                    <p:animEffect transition="out" filter="barn(outHorizontal)">
                                      <p:cBhvr>
                                        <p:cTn id="80" dur="3000"/>
                                        <p:tgtEl>
                                          <p:spTgt spid="12"/>
                                        </p:tgtEl>
                                      </p:cBhvr>
                                    </p:animEffect>
                                    <p:set>
                                      <p:cBhvr>
                                        <p:cTn id="81" dur="1" fill="hold">
                                          <p:stCondLst>
                                            <p:cond delay="2999"/>
                                          </p:stCondLst>
                                        </p:cTn>
                                        <p:tgtEl>
                                          <p:spTgt spid="12"/>
                                        </p:tgtEl>
                                        <p:attrNameLst>
                                          <p:attrName>style.visibility</p:attrName>
                                        </p:attrNameLst>
                                      </p:cBhvr>
                                      <p:to>
                                        <p:strVal val="hidden"/>
                                      </p:to>
                                    </p:set>
                                  </p:childTnLst>
                                </p:cTn>
                              </p:par>
                              <p:par>
                                <p:cTn id="82" presetID="16" presetClass="exit" presetSubtype="42" fill="hold" grpId="1" nodeType="withEffect">
                                  <p:stCondLst>
                                    <p:cond delay="0"/>
                                  </p:stCondLst>
                                  <p:childTnLst>
                                    <p:animEffect transition="out" filter="barn(outHorizontal)">
                                      <p:cBhvr>
                                        <p:cTn id="83" dur="3000"/>
                                        <p:tgtEl>
                                          <p:spTgt spid="13"/>
                                        </p:tgtEl>
                                      </p:cBhvr>
                                    </p:animEffect>
                                    <p:set>
                                      <p:cBhvr>
                                        <p:cTn id="84" dur="1" fill="hold">
                                          <p:stCondLst>
                                            <p:cond delay="2999"/>
                                          </p:stCondLst>
                                        </p:cTn>
                                        <p:tgtEl>
                                          <p:spTgt spid="13"/>
                                        </p:tgtEl>
                                        <p:attrNameLst>
                                          <p:attrName>style.visibility</p:attrName>
                                        </p:attrNameLst>
                                      </p:cBhvr>
                                      <p:to>
                                        <p:strVal val="hidden"/>
                                      </p:to>
                                    </p:set>
                                  </p:childTnLst>
                                </p:cTn>
                              </p:par>
                              <p:par>
                                <p:cTn id="85" presetID="16" presetClass="exit" presetSubtype="42" fill="hold" grpId="1" nodeType="withEffect">
                                  <p:stCondLst>
                                    <p:cond delay="0"/>
                                  </p:stCondLst>
                                  <p:childTnLst>
                                    <p:animEffect transition="out" filter="barn(outHorizontal)">
                                      <p:cBhvr>
                                        <p:cTn id="86" dur="3000"/>
                                        <p:tgtEl>
                                          <p:spTgt spid="14"/>
                                        </p:tgtEl>
                                      </p:cBhvr>
                                    </p:animEffect>
                                    <p:set>
                                      <p:cBhvr>
                                        <p:cTn id="87" dur="1" fill="hold">
                                          <p:stCondLst>
                                            <p:cond delay="2999"/>
                                          </p:stCondLst>
                                        </p:cTn>
                                        <p:tgtEl>
                                          <p:spTgt spid="14"/>
                                        </p:tgtEl>
                                        <p:attrNameLst>
                                          <p:attrName>style.visibility</p:attrName>
                                        </p:attrNameLst>
                                      </p:cBhvr>
                                      <p:to>
                                        <p:strVal val="hidden"/>
                                      </p:to>
                                    </p:se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3000" fill="hold"/>
                                        <p:tgtEl>
                                          <p:spTgt spid="2"/>
                                        </p:tgtEl>
                                        <p:attrNameLst>
                                          <p:attrName>ppt_w</p:attrName>
                                        </p:attrNameLst>
                                      </p:cBhvr>
                                      <p:tavLst>
                                        <p:tav tm="0">
                                          <p:val>
                                            <p:strVal val="4/3*#ppt_w"/>
                                          </p:val>
                                        </p:tav>
                                        <p:tav tm="100000">
                                          <p:val>
                                            <p:strVal val="#ppt_w"/>
                                          </p:val>
                                        </p:tav>
                                      </p:tavLst>
                                    </p:anim>
                                    <p:anim calcmode="lin" valueType="num">
                                      <p:cBhvr>
                                        <p:cTn id="91" dur="3000" fill="hold"/>
                                        <p:tgtEl>
                                          <p:spTgt spid="2"/>
                                        </p:tgtEl>
                                        <p:attrNameLst>
                                          <p:attrName>ppt_h</p:attrName>
                                        </p:attrNameLst>
                                      </p:cBhvr>
                                      <p:tavLst>
                                        <p:tav tm="0">
                                          <p:val>
                                            <p:strVal val="4/3*#ppt_h"/>
                                          </p:val>
                                        </p:tav>
                                        <p:tav tm="100000">
                                          <p:val>
                                            <p:strVal val="#ppt_h"/>
                                          </p:val>
                                        </p:tav>
                                      </p:tavLst>
                                    </p:anim>
                                  </p:childTnLst>
                                </p:cTn>
                              </p:par>
                              <p:par>
                                <p:cTn id="92" presetID="16" presetClass="entr" presetSubtype="4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arn(outHorizontal)">
                                      <p:cBhvr>
                                        <p:cTn id="9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ara-buho-real-6784.gif"/>
          <p:cNvPicPr>
            <a:picLocks noChangeAspect="1"/>
          </p:cNvPicPr>
          <p:nvPr/>
        </p:nvPicPr>
        <p:blipFill>
          <a:blip r:embed="rId2">
            <a:lum contrast="10000"/>
          </a:blip>
          <a:stretch>
            <a:fillRect/>
          </a:stretch>
        </p:blipFill>
        <p:spPr>
          <a:xfrm>
            <a:off x="-142908" y="-142895"/>
            <a:ext cx="4429156" cy="5390835"/>
          </a:xfrm>
          <a:prstGeom prst="rect">
            <a:avLst/>
          </a:prstGeom>
          <a:effectLst>
            <a:softEdge rad="63500"/>
          </a:effectLst>
        </p:spPr>
      </p:pic>
      <p:pic>
        <p:nvPicPr>
          <p:cNvPr id="4" name="3 Imagen" descr="ac71503b.png"/>
          <p:cNvPicPr>
            <a:picLocks noChangeAspect="1"/>
          </p:cNvPicPr>
          <p:nvPr/>
        </p:nvPicPr>
        <p:blipFill>
          <a:blip r:embed="rId3">
            <a:grayscl/>
            <a:lum contrast="40000"/>
          </a:blip>
          <a:stretch>
            <a:fillRect/>
          </a:stretch>
        </p:blipFill>
        <p:spPr>
          <a:xfrm rot="5400000" flipV="1">
            <a:off x="4143375" y="142876"/>
            <a:ext cx="5143500" cy="4857754"/>
          </a:xfrm>
          <a:prstGeom prst="rect">
            <a:avLst/>
          </a:prstGeom>
        </p:spPr>
      </p:pic>
      <p:sp>
        <p:nvSpPr>
          <p:cNvPr id="5" name="4 CuadroTexto"/>
          <p:cNvSpPr txBox="1"/>
          <p:nvPr/>
        </p:nvSpPr>
        <p:spPr>
          <a:xfrm>
            <a:off x="4572000" y="928676"/>
            <a:ext cx="4000527" cy="3139321"/>
          </a:xfrm>
          <a:prstGeom prst="rect">
            <a:avLst/>
          </a:prstGeom>
          <a:noFill/>
        </p:spPr>
        <p:txBody>
          <a:bodyPr wrap="square" rtlCol="0">
            <a:spAutoFit/>
          </a:bodyPr>
          <a:lstStyle/>
          <a:p>
            <a:pPr algn="ctr"/>
            <a:r>
              <a:rPr lang="es-PE" b="1" dirty="0" smtClean="0">
                <a:solidFill>
                  <a:schemeClr val="bg1"/>
                </a:solidFill>
                <a:effectLst>
                  <a:outerShdw blurRad="38100" dist="38100" dir="2700000" algn="tl">
                    <a:srgbClr val="000000">
                      <a:alpha val="43137"/>
                    </a:srgbClr>
                  </a:outerShdw>
                </a:effectLst>
              </a:rPr>
              <a:t>El búho es tu animal de poder, te está pidiendo que te tranquilices, que pares, te serenes y te dediques a observar las señales que la vida te ofrece. De esta manera obtendrás muchas respuestas que te será muy útiles, simplemente te está pidiendo que prestes atención a lo que te acontece y a tu entorno. En lugar de hablar, escucha y observa, la sabiduría la obtendrás del silencio y la observación</a:t>
            </a:r>
            <a:endParaRPr lang="es-PE" dirty="0">
              <a:solidFill>
                <a:schemeClr val="bg1"/>
              </a:solidFill>
              <a:effectLst>
                <a:outerShdw blurRad="38100" dist="38100" dir="2700000" algn="tl">
                  <a:srgbClr val="000000">
                    <a:alpha val="43137"/>
                  </a:srgbClr>
                </a:outerShdw>
              </a:effectLst>
            </a:endParaRPr>
          </a:p>
        </p:txBody>
      </p:sp>
      <p:pic>
        <p:nvPicPr>
          <p:cNvPr id="6" name="5 Imagen" descr="cooltext414347015349413.png"/>
          <p:cNvPicPr>
            <a:picLocks noChangeAspect="1"/>
          </p:cNvPicPr>
          <p:nvPr/>
        </p:nvPicPr>
        <p:blipFill>
          <a:blip r:embed="rId4">
            <a:duotone>
              <a:schemeClr val="bg2">
                <a:shade val="45000"/>
                <a:satMod val="135000"/>
              </a:schemeClr>
              <a:prstClr val="white"/>
            </a:duotone>
            <a:lum contrast="40000"/>
          </a:blip>
          <a:stretch>
            <a:fillRect/>
          </a:stretch>
        </p:blipFill>
        <p:spPr>
          <a:xfrm>
            <a:off x="7429520" y="4198659"/>
            <a:ext cx="642942" cy="309739"/>
          </a:xfrm>
          <a:prstGeom prst="rect">
            <a:avLst/>
          </a:prstGeom>
        </p:spPr>
      </p:pic>
    </p:spTree>
  </p:cSld>
  <p:clrMapOvr>
    <a:masterClrMapping/>
  </p:clrMapOvr>
  <p:transition advTm="3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46311"/>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242900_dwie-sow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apecio"/>
          <p:cNvSpPr/>
          <p:nvPr/>
        </p:nvSpPr>
        <p:spPr>
          <a:xfrm>
            <a:off x="0" y="3000378"/>
            <a:ext cx="9144000" cy="2143122"/>
          </a:xfrm>
          <a:prstGeom prst="trapezoid">
            <a:avLst>
              <a:gd name="adj" fmla="val 95130"/>
            </a:avLst>
          </a:prstGeom>
          <a:gradFill flip="none" rotWithShape="1">
            <a:gsLst>
              <a:gs pos="0">
                <a:schemeClr val="tx1">
                  <a:lumMod val="50000"/>
                  <a:lumOff val="50000"/>
                  <a:shade val="30000"/>
                  <a:satMod val="115000"/>
                  <a:alpha val="0"/>
                </a:schemeClr>
              </a:gs>
              <a:gs pos="50000">
                <a:schemeClr val="tx1">
                  <a:lumMod val="50000"/>
                  <a:lumOff val="50000"/>
                  <a:shade val="67500"/>
                  <a:satMod val="115000"/>
                </a:schemeClr>
              </a:gs>
              <a:gs pos="100000">
                <a:schemeClr val="tx1">
                  <a:lumMod val="50000"/>
                  <a:lumOff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apecio"/>
          <p:cNvSpPr/>
          <p:nvPr/>
        </p:nvSpPr>
        <p:spPr>
          <a:xfrm flipV="1">
            <a:off x="0" y="0"/>
            <a:ext cx="9144000" cy="2143122"/>
          </a:xfrm>
          <a:prstGeom prst="trapezoid">
            <a:avLst>
              <a:gd name="adj" fmla="val 93618"/>
            </a:avLst>
          </a:prstGeom>
          <a:gradFill flip="none" rotWithShape="1">
            <a:gsLst>
              <a:gs pos="0">
                <a:schemeClr val="tx1">
                  <a:lumMod val="50000"/>
                  <a:lumOff val="50000"/>
                  <a:shade val="30000"/>
                  <a:satMod val="115000"/>
                  <a:alpha val="0"/>
                </a:schemeClr>
              </a:gs>
              <a:gs pos="50000">
                <a:schemeClr val="tx1">
                  <a:lumMod val="50000"/>
                  <a:lumOff val="50000"/>
                  <a:shade val="67500"/>
                  <a:satMod val="115000"/>
                </a:schemeClr>
              </a:gs>
              <a:gs pos="100000">
                <a:schemeClr val="tx1">
                  <a:lumMod val="50000"/>
                  <a:lumOff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1</a:t>
            </a:r>
            <a:endParaRPr lang="es-ES" dirty="0"/>
          </a:p>
        </p:txBody>
      </p:sp>
      <p:sp>
        <p:nvSpPr>
          <p:cNvPr id="6" name="5 Trapecio"/>
          <p:cNvSpPr/>
          <p:nvPr/>
        </p:nvSpPr>
        <p:spPr>
          <a:xfrm rot="5400000">
            <a:off x="-1214444" y="1214444"/>
            <a:ext cx="5143500" cy="2714612"/>
          </a:xfrm>
          <a:prstGeom prst="trapezoid">
            <a:avLst>
              <a:gd name="adj" fmla="val 106570"/>
            </a:avLst>
          </a:prstGeom>
          <a:gradFill flip="none" rotWithShape="1">
            <a:gsLst>
              <a:gs pos="0">
                <a:schemeClr val="tx1">
                  <a:lumMod val="50000"/>
                  <a:lumOff val="50000"/>
                  <a:shade val="30000"/>
                  <a:satMod val="115000"/>
                  <a:alpha val="0"/>
                </a:schemeClr>
              </a:gs>
              <a:gs pos="50000">
                <a:schemeClr val="tx1">
                  <a:lumMod val="50000"/>
                  <a:lumOff val="50000"/>
                  <a:shade val="67500"/>
                  <a:satMod val="115000"/>
                </a:schemeClr>
              </a:gs>
              <a:gs pos="100000">
                <a:schemeClr val="tx1">
                  <a:lumMod val="50000"/>
                  <a:lumOff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16200000">
            <a:off x="5357820" y="1214444"/>
            <a:ext cx="5143500" cy="2714612"/>
          </a:xfrm>
          <a:prstGeom prst="trapezoid">
            <a:avLst>
              <a:gd name="adj" fmla="val 105146"/>
            </a:avLst>
          </a:prstGeom>
          <a:gradFill flip="none" rotWithShape="1">
            <a:gsLst>
              <a:gs pos="0">
                <a:schemeClr val="tx1">
                  <a:lumMod val="50000"/>
                  <a:lumOff val="50000"/>
                  <a:shade val="30000"/>
                  <a:satMod val="115000"/>
                  <a:alpha val="0"/>
                </a:schemeClr>
              </a:gs>
              <a:gs pos="50000">
                <a:schemeClr val="tx1">
                  <a:lumMod val="50000"/>
                  <a:lumOff val="50000"/>
                  <a:shade val="67500"/>
                  <a:satMod val="115000"/>
                </a:schemeClr>
              </a:gs>
              <a:gs pos="100000">
                <a:schemeClr val="tx1">
                  <a:lumMod val="50000"/>
                  <a:lumOff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flipV="1">
            <a:off x="857224" y="214296"/>
            <a:ext cx="7429552" cy="1600212"/>
          </a:xfrm>
          <a:prstGeom prst="trapezoid">
            <a:avLst>
              <a:gd name="adj" fmla="val 93618"/>
            </a:avLst>
          </a:prstGeom>
          <a:gradFill flip="none" rotWithShape="1">
            <a:gsLst>
              <a:gs pos="0">
                <a:schemeClr val="bg1">
                  <a:shade val="30000"/>
                  <a:satMod val="115000"/>
                  <a:alpha val="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a:off x="642910" y="3214692"/>
            <a:ext cx="7786742" cy="1768091"/>
          </a:xfrm>
          <a:prstGeom prst="trapezoid">
            <a:avLst>
              <a:gd name="adj" fmla="val 95130"/>
            </a:avLst>
          </a:prstGeom>
          <a:gradFill flip="none" rotWithShape="1">
            <a:gsLst>
              <a:gs pos="0">
                <a:schemeClr val="bg1">
                  <a:shade val="30000"/>
                  <a:satMod val="115000"/>
                  <a:alpha val="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5400000">
            <a:off x="-669174" y="1526380"/>
            <a:ext cx="3971934" cy="2062146"/>
          </a:xfrm>
          <a:prstGeom prst="trapezoid">
            <a:avLst>
              <a:gd name="adj" fmla="val 106570"/>
            </a:avLst>
          </a:prstGeom>
          <a:gradFill flip="none" rotWithShape="1">
            <a:gsLst>
              <a:gs pos="0">
                <a:schemeClr val="bg1">
                  <a:shade val="30000"/>
                  <a:satMod val="115000"/>
                  <a:alpha val="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rot="16200000">
            <a:off x="5986449" y="1514459"/>
            <a:ext cx="4171962" cy="2143140"/>
          </a:xfrm>
          <a:prstGeom prst="trapezoid">
            <a:avLst>
              <a:gd name="adj" fmla="val 105146"/>
            </a:avLst>
          </a:prstGeom>
          <a:gradFill flip="none" rotWithShape="1">
            <a:gsLst>
              <a:gs pos="0">
                <a:schemeClr val="bg1">
                  <a:shade val="30000"/>
                  <a:satMod val="115000"/>
                  <a:alpha val="0"/>
                </a:schemeClr>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3000"/>
                                        <p:tgtEl>
                                          <p:spTgt spid="4"/>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ox(in)">
                                      <p:cBhvr>
                                        <p:cTn id="16" dur="3000"/>
                                        <p:tgtEl>
                                          <p:spTgt spid="6"/>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ox(in)">
                                      <p:cBhvr>
                                        <p:cTn id="19" dur="3000"/>
                                        <p:tgtEl>
                                          <p:spTgt spid="8"/>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ox(in)">
                                      <p:cBhvr>
                                        <p:cTn id="22" dur="3000"/>
                                        <p:tgtEl>
                                          <p:spTgt spid="9"/>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ox(in)">
                                      <p:cBhvr>
                                        <p:cTn id="25" dur="3000"/>
                                        <p:tgtEl>
                                          <p:spTgt spid="10"/>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ox(in)">
                                      <p:cBhvr>
                                        <p:cTn id="28" dur="3000"/>
                                        <p:tgtEl>
                                          <p:spTgt spid="11"/>
                                        </p:tgtEl>
                                      </p:cBhvr>
                                    </p:animEffect>
                                  </p:childTnLst>
                                </p:cTn>
                              </p:par>
                            </p:childTnLst>
                          </p:cTn>
                        </p:par>
                        <p:par>
                          <p:cTn id="29" fill="hold">
                            <p:stCondLst>
                              <p:cond delay="3000"/>
                            </p:stCondLst>
                            <p:childTnLst>
                              <p:par>
                                <p:cTn id="30" presetID="4" presetClass="exit" presetSubtype="16" fill="hold" grpId="1" nodeType="afterEffect">
                                  <p:stCondLst>
                                    <p:cond delay="0"/>
                                  </p:stCondLst>
                                  <p:childTnLst>
                                    <p:animEffect transition="out" filter="box(in)">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4" presetClass="exit" presetSubtype="16" fill="hold" grpId="1" nodeType="withEffect">
                                  <p:stCondLst>
                                    <p:cond delay="0"/>
                                  </p:stCondLst>
                                  <p:childTnLst>
                                    <p:animEffect transition="out" filter="box(in)">
                                      <p:cBhvr>
                                        <p:cTn id="34" dur="3000"/>
                                        <p:tgtEl>
                                          <p:spTgt spid="11"/>
                                        </p:tgtEl>
                                      </p:cBhvr>
                                    </p:animEffect>
                                    <p:set>
                                      <p:cBhvr>
                                        <p:cTn id="35" dur="1" fill="hold">
                                          <p:stCondLst>
                                            <p:cond delay="2999"/>
                                          </p:stCondLst>
                                        </p:cTn>
                                        <p:tgtEl>
                                          <p:spTgt spid="11"/>
                                        </p:tgtEl>
                                        <p:attrNameLst>
                                          <p:attrName>style.visibility</p:attrName>
                                        </p:attrNameLst>
                                      </p:cBhvr>
                                      <p:to>
                                        <p:strVal val="hidden"/>
                                      </p:to>
                                    </p:set>
                                  </p:childTnLst>
                                </p:cTn>
                              </p:par>
                              <p:par>
                                <p:cTn id="36" presetID="4" presetClass="exit" presetSubtype="16" fill="hold" grpId="1" nodeType="withEffect">
                                  <p:stCondLst>
                                    <p:cond delay="0"/>
                                  </p:stCondLst>
                                  <p:childTnLst>
                                    <p:animEffect transition="out" filter="box(in)">
                                      <p:cBhvr>
                                        <p:cTn id="37" dur="3000"/>
                                        <p:tgtEl>
                                          <p:spTgt spid="9"/>
                                        </p:tgtEl>
                                      </p:cBhvr>
                                    </p:animEffect>
                                    <p:set>
                                      <p:cBhvr>
                                        <p:cTn id="38" dur="1" fill="hold">
                                          <p:stCondLst>
                                            <p:cond delay="2999"/>
                                          </p:stCondLst>
                                        </p:cTn>
                                        <p:tgtEl>
                                          <p:spTgt spid="9"/>
                                        </p:tgtEl>
                                        <p:attrNameLst>
                                          <p:attrName>style.visibility</p:attrName>
                                        </p:attrNameLst>
                                      </p:cBhvr>
                                      <p:to>
                                        <p:strVal val="hidden"/>
                                      </p:to>
                                    </p:set>
                                  </p:childTnLst>
                                </p:cTn>
                              </p:par>
                              <p:par>
                                <p:cTn id="39" presetID="4" presetClass="exit" presetSubtype="16" fill="hold" grpId="1" nodeType="withEffect">
                                  <p:stCondLst>
                                    <p:cond delay="0"/>
                                  </p:stCondLst>
                                  <p:childTnLst>
                                    <p:animEffect transition="out" filter="box(in)">
                                      <p:cBhvr>
                                        <p:cTn id="40" dur="3000"/>
                                        <p:tgtEl>
                                          <p:spTgt spid="10"/>
                                        </p:tgtEl>
                                      </p:cBhvr>
                                    </p:animEffect>
                                    <p:set>
                                      <p:cBhvr>
                                        <p:cTn id="41" dur="1" fill="hold">
                                          <p:stCondLst>
                                            <p:cond delay="2999"/>
                                          </p:stCondLst>
                                        </p:cTn>
                                        <p:tgtEl>
                                          <p:spTgt spid="10"/>
                                        </p:tgtEl>
                                        <p:attrNameLst>
                                          <p:attrName>style.visibility</p:attrName>
                                        </p:attrNameLst>
                                      </p:cBhvr>
                                      <p:to>
                                        <p:strVal val="hidden"/>
                                      </p:to>
                                    </p:set>
                                  </p:childTnLst>
                                </p:cTn>
                              </p:par>
                              <p:par>
                                <p:cTn id="42" presetID="4" presetClass="exit" presetSubtype="16" fill="hold" grpId="1" nodeType="withEffect">
                                  <p:stCondLst>
                                    <p:cond delay="0"/>
                                  </p:stCondLst>
                                  <p:childTnLst>
                                    <p:animEffect transition="out" filter="box(in)">
                                      <p:cBhvr>
                                        <p:cTn id="43" dur="3000"/>
                                        <p:tgtEl>
                                          <p:spTgt spid="5"/>
                                        </p:tgtEl>
                                      </p:cBhvr>
                                    </p:animEffect>
                                    <p:set>
                                      <p:cBhvr>
                                        <p:cTn id="44" dur="1" fill="hold">
                                          <p:stCondLst>
                                            <p:cond delay="2999"/>
                                          </p:stCondLst>
                                        </p:cTn>
                                        <p:tgtEl>
                                          <p:spTgt spid="5"/>
                                        </p:tgtEl>
                                        <p:attrNameLst>
                                          <p:attrName>style.visibility</p:attrName>
                                        </p:attrNameLst>
                                      </p:cBhvr>
                                      <p:to>
                                        <p:strVal val="hidden"/>
                                      </p:to>
                                    </p:set>
                                  </p:childTnLst>
                                </p:cTn>
                              </p:par>
                              <p:par>
                                <p:cTn id="45" presetID="4" presetClass="exit" presetSubtype="16" fill="hold" grpId="1" nodeType="withEffect">
                                  <p:stCondLst>
                                    <p:cond delay="0"/>
                                  </p:stCondLst>
                                  <p:childTnLst>
                                    <p:animEffect transition="out" filter="box(in)">
                                      <p:cBhvr>
                                        <p:cTn id="46" dur="3000"/>
                                        <p:tgtEl>
                                          <p:spTgt spid="7"/>
                                        </p:tgtEl>
                                      </p:cBhvr>
                                    </p:animEffect>
                                    <p:set>
                                      <p:cBhvr>
                                        <p:cTn id="47" dur="1" fill="hold">
                                          <p:stCondLst>
                                            <p:cond delay="2999"/>
                                          </p:stCondLst>
                                        </p:cTn>
                                        <p:tgtEl>
                                          <p:spTgt spid="7"/>
                                        </p:tgtEl>
                                        <p:attrNameLst>
                                          <p:attrName>style.visibility</p:attrName>
                                        </p:attrNameLst>
                                      </p:cBhvr>
                                      <p:to>
                                        <p:strVal val="hidden"/>
                                      </p:to>
                                    </p:set>
                                  </p:childTnLst>
                                </p:cTn>
                              </p:par>
                              <p:par>
                                <p:cTn id="48" presetID="4" presetClass="exit" presetSubtype="16" fill="hold" grpId="1" nodeType="withEffect">
                                  <p:stCondLst>
                                    <p:cond delay="0"/>
                                  </p:stCondLst>
                                  <p:childTnLst>
                                    <p:animEffect transition="out" filter="box(in)">
                                      <p:cBhvr>
                                        <p:cTn id="49" dur="3000"/>
                                        <p:tgtEl>
                                          <p:spTgt spid="4"/>
                                        </p:tgtEl>
                                      </p:cBhvr>
                                    </p:animEffect>
                                    <p:set>
                                      <p:cBhvr>
                                        <p:cTn id="50" dur="1" fill="hold">
                                          <p:stCondLst>
                                            <p:cond delay="2999"/>
                                          </p:stCondLst>
                                        </p:cTn>
                                        <p:tgtEl>
                                          <p:spTgt spid="4"/>
                                        </p:tgtEl>
                                        <p:attrNameLst>
                                          <p:attrName>style.visibility</p:attrName>
                                        </p:attrNameLst>
                                      </p:cBhvr>
                                      <p:to>
                                        <p:strVal val="hidden"/>
                                      </p:to>
                                    </p:set>
                                  </p:childTnLst>
                                </p:cTn>
                              </p:par>
                              <p:par>
                                <p:cTn id="51" presetID="4" presetClass="exit" presetSubtype="16" fill="hold" grpId="1" nodeType="withEffect">
                                  <p:stCondLst>
                                    <p:cond delay="0"/>
                                  </p:stCondLst>
                                  <p:childTnLst>
                                    <p:animEffect transition="out" filter="box(in)">
                                      <p:cBhvr>
                                        <p:cTn id="52" dur="3000"/>
                                        <p:tgtEl>
                                          <p:spTgt spid="6"/>
                                        </p:tgtEl>
                                      </p:cBhvr>
                                    </p:animEffect>
                                    <p:set>
                                      <p:cBhvr>
                                        <p:cTn id="53" dur="1" fill="hold">
                                          <p:stCondLst>
                                            <p:cond delay="2999"/>
                                          </p:stCondLst>
                                        </p:cTn>
                                        <p:tgtEl>
                                          <p:spTgt spid="6"/>
                                        </p:tgtEl>
                                        <p:attrNameLst>
                                          <p:attrName>style.visibility</p:attrName>
                                        </p:attrNameLst>
                                      </p:cBhvr>
                                      <p:to>
                                        <p:strVal val="hidden"/>
                                      </p:to>
                                    </p:set>
                                  </p:childTnLst>
                                </p:cTn>
                              </p:par>
                              <p:par>
                                <p:cTn id="54" presetID="23" presetClass="entr" presetSubtype="272" fill="hold" nodeType="withEffect">
                                  <p:stCondLst>
                                    <p:cond delay="0"/>
                                  </p:stCondLst>
                                  <p:childTnLst>
                                    <p:set>
                                      <p:cBhvr>
                                        <p:cTn id="55" dur="1" fill="hold">
                                          <p:stCondLst>
                                            <p:cond delay="0"/>
                                          </p:stCondLst>
                                        </p:cTn>
                                        <p:tgtEl>
                                          <p:spTgt spid="2"/>
                                        </p:tgtEl>
                                        <p:attrNameLst>
                                          <p:attrName>style.visibility</p:attrName>
                                        </p:attrNameLst>
                                      </p:cBhvr>
                                      <p:to>
                                        <p:strVal val="visible"/>
                                      </p:to>
                                    </p:set>
                                    <p:anim calcmode="lin" valueType="num">
                                      <p:cBhvr>
                                        <p:cTn id="56" dur="3000" fill="hold"/>
                                        <p:tgtEl>
                                          <p:spTgt spid="2"/>
                                        </p:tgtEl>
                                        <p:attrNameLst>
                                          <p:attrName>ppt_w</p:attrName>
                                        </p:attrNameLst>
                                      </p:cBhvr>
                                      <p:tavLst>
                                        <p:tav tm="0">
                                          <p:val>
                                            <p:strVal val="2/3*#ppt_w"/>
                                          </p:val>
                                        </p:tav>
                                        <p:tav tm="100000">
                                          <p:val>
                                            <p:strVal val="#ppt_w"/>
                                          </p:val>
                                        </p:tav>
                                      </p:tavLst>
                                    </p:anim>
                                    <p:anim calcmode="lin" valueType="num">
                                      <p:cBhvr>
                                        <p:cTn id="57" dur="3000" fill="hold"/>
                                        <p:tgtEl>
                                          <p:spTgt spid="2"/>
                                        </p:tgtEl>
                                        <p:attrNameLst>
                                          <p:attrName>ppt_h</p:attrName>
                                        </p:attrNameLst>
                                      </p:cBhvr>
                                      <p:tavLst>
                                        <p:tav tm="0">
                                          <p:val>
                                            <p:strVal val="2/3*#ppt_h"/>
                                          </p:val>
                                        </p:tav>
                                        <p:tav tm="100000">
                                          <p:val>
                                            <p:strVal val="#ppt_h"/>
                                          </p:val>
                                        </p:tav>
                                      </p:tavLst>
                                    </p:anim>
                                  </p:childTnLst>
                                </p:cTn>
                              </p:par>
                              <p:par>
                                <p:cTn id="58" presetID="4" presetClass="entr" presetSubtype="32" fill="hold" nodeType="withEffect">
                                  <p:stCondLst>
                                    <p:cond delay="0"/>
                                  </p:stCondLst>
                                  <p:childTnLst>
                                    <p:set>
                                      <p:cBhvr>
                                        <p:cTn id="59" dur="1" fill="hold">
                                          <p:stCondLst>
                                            <p:cond delay="0"/>
                                          </p:stCondLst>
                                        </p:cTn>
                                        <p:tgtEl>
                                          <p:spTgt spid="2"/>
                                        </p:tgtEl>
                                        <p:attrNameLst>
                                          <p:attrName>style.visibility</p:attrName>
                                        </p:attrNameLst>
                                      </p:cBhvr>
                                      <p:to>
                                        <p:strVal val="visible"/>
                                      </p:to>
                                    </p:set>
                                    <p:animEffect transition="in" filter="box(out)">
                                      <p:cBhvr>
                                        <p:cTn id="6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tapeta-pojdzki-w-traw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solidFill>
            <a:schemeClr val="bg2">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357158" y="214296"/>
            <a:ext cx="8501084" cy="4714908"/>
          </a:xfrm>
          <a:prstGeom prst="diamond">
            <a:avLst/>
          </a:prstGeom>
          <a:gradFill flip="none" rotWithShape="1">
            <a:gsLst>
              <a:gs pos="0">
                <a:srgbClr val="5B3B11">
                  <a:shade val="30000"/>
                  <a:satMod val="115000"/>
                </a:srgbClr>
              </a:gs>
              <a:gs pos="50000">
                <a:srgbClr val="5B3B11">
                  <a:shade val="67500"/>
                  <a:satMod val="115000"/>
                </a:srgbClr>
              </a:gs>
              <a:gs pos="100000">
                <a:srgbClr val="5B3B11">
                  <a:shade val="100000"/>
                  <a:satMod val="115000"/>
                </a:srgbClr>
              </a:gs>
            </a:gsLst>
            <a:path path="circle">
              <a:fillToRect l="50000" t="50000" r="50000" b="50000"/>
            </a:path>
            <a:tileRect/>
          </a:gradFill>
          <a:ln>
            <a:solidFill>
              <a:schemeClr val="bg2">
                <a:lumMod val="9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928662" y="750081"/>
            <a:ext cx="7286676" cy="3696917"/>
          </a:xfrm>
          <a:prstGeom prst="diamond">
            <a:avLst/>
          </a:prstGeom>
          <a:gradFill flip="none" rotWithShape="1">
            <a:gsLst>
              <a:gs pos="41000">
                <a:schemeClr val="bg2">
                  <a:alpha val="5000"/>
                </a:schemeClr>
              </a:gs>
              <a:gs pos="50000">
                <a:schemeClr val="bg2">
                  <a:lumMod val="50000"/>
                  <a:shade val="67500"/>
                  <a:satMod val="115000"/>
                </a:schemeClr>
              </a:gs>
              <a:gs pos="100000">
                <a:schemeClr val="bg2">
                  <a:lumMod val="50000"/>
                  <a:shade val="100000"/>
                  <a:satMod val="115000"/>
                </a:schemeClr>
              </a:gs>
            </a:gsLst>
            <a:path path="circle">
              <a:fillToRect l="50000" t="50000" r="50000" b="50000"/>
            </a:path>
            <a:tileRect/>
          </a:gradFill>
          <a:ln>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3000"/>
                                        <p:tgtEl>
                                          <p:spTgt spid="4"/>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in)">
                                      <p:cBhvr>
                                        <p:cTn id="13" dur="3000"/>
                                        <p:tgtEl>
                                          <p:spTgt spid="6"/>
                                        </p:tgtEl>
                                      </p:cBhvr>
                                    </p:animEffect>
                                  </p:childTnLst>
                                </p:cTn>
                              </p:par>
                            </p:childTnLst>
                          </p:cTn>
                        </p:par>
                        <p:par>
                          <p:cTn id="14" fill="hold">
                            <p:stCondLst>
                              <p:cond delay="3000"/>
                            </p:stCondLst>
                            <p:childTnLst>
                              <p:par>
                                <p:cTn id="15" presetID="13" presetClass="exit" presetSubtype="32" fill="hold" grpId="1" nodeType="afterEffect">
                                  <p:stCondLst>
                                    <p:cond delay="0"/>
                                  </p:stCondLst>
                                  <p:childTnLst>
                                    <p:animEffect transition="out" filter="plus(out)">
                                      <p:cBhvr>
                                        <p:cTn id="16" dur="3000"/>
                                        <p:tgtEl>
                                          <p:spTgt spid="4"/>
                                        </p:tgtEl>
                                      </p:cBhvr>
                                    </p:animEffect>
                                    <p:set>
                                      <p:cBhvr>
                                        <p:cTn id="17" dur="1" fill="hold">
                                          <p:stCondLst>
                                            <p:cond delay="2999"/>
                                          </p:stCondLst>
                                        </p:cTn>
                                        <p:tgtEl>
                                          <p:spTgt spid="4"/>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16" presetClass="exit" presetSubtype="37" fill="hold" grpId="1" nodeType="withEffect">
                                  <p:stCondLst>
                                    <p:cond delay="0"/>
                                  </p:stCondLst>
                                  <p:childTnLst>
                                    <p:animEffect transition="out" filter="barn(outVertical)">
                                      <p:cBhvr>
                                        <p:cTn id="22" dur="3000"/>
                                        <p:tgtEl>
                                          <p:spTgt spid="6"/>
                                        </p:tgtEl>
                                      </p:cBhvr>
                                    </p:animEffect>
                                    <p:set>
                                      <p:cBhvr>
                                        <p:cTn id="23" dur="1" fill="hold">
                                          <p:stCondLst>
                                            <p:cond delay="2999"/>
                                          </p:stCondLst>
                                        </p:cTn>
                                        <p:tgtEl>
                                          <p:spTgt spid="6"/>
                                        </p:tgtEl>
                                        <p:attrNameLst>
                                          <p:attrName>style.visibility</p:attrName>
                                        </p:attrNameLst>
                                      </p:cBhvr>
                                      <p:to>
                                        <p:strVal val="hidden"/>
                                      </p:to>
                                    </p:set>
                                  </p:childTnLst>
                                </p:cTn>
                              </p:par>
                              <p:par>
                                <p:cTn id="24" presetID="23" presetClass="entr" presetSubtype="272"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3000" fill="hold"/>
                                        <p:tgtEl>
                                          <p:spTgt spid="2"/>
                                        </p:tgtEl>
                                        <p:attrNameLst>
                                          <p:attrName>ppt_w</p:attrName>
                                        </p:attrNameLst>
                                      </p:cBhvr>
                                      <p:tavLst>
                                        <p:tav tm="0">
                                          <p:val>
                                            <p:strVal val="2/3*#ppt_w"/>
                                          </p:val>
                                        </p:tav>
                                        <p:tav tm="100000">
                                          <p:val>
                                            <p:strVal val="#ppt_w"/>
                                          </p:val>
                                        </p:tav>
                                      </p:tavLst>
                                    </p:anim>
                                    <p:anim calcmode="lin" valueType="num">
                                      <p:cBhvr>
                                        <p:cTn id="27" dur="3000" fill="hold"/>
                                        <p:tgtEl>
                                          <p:spTgt spid="2"/>
                                        </p:tgtEl>
                                        <p:attrNameLst>
                                          <p:attrName>ppt_h</p:attrName>
                                        </p:attrNameLst>
                                      </p:cBhvr>
                                      <p:tavLst>
                                        <p:tav tm="0">
                                          <p:val>
                                            <p:strVal val="2/3*#ppt_h"/>
                                          </p:val>
                                        </p:tav>
                                        <p:tav tm="100000">
                                          <p:val>
                                            <p:strVal val="#ppt_h"/>
                                          </p:val>
                                        </p:tav>
                                      </p:tavLst>
                                    </p:anim>
                                  </p:childTnLst>
                                </p:cTn>
                              </p:par>
                              <p:par>
                                <p:cTn id="28" presetID="4" presetClass="entr" presetSubtype="3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box(out)">
                                      <p:cBhvr>
                                        <p:cTn id="3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57267920.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4" name="3 Triángulo rectángulo"/>
          <p:cNvSpPr/>
          <p:nvPr/>
        </p:nvSpPr>
        <p:spPr>
          <a:xfrm>
            <a:off x="4572032" y="0"/>
            <a:ext cx="1214414"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214678" y="0"/>
            <a:ext cx="1143008"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chemeClr val="tx1"/>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5143504" y="750081"/>
            <a:ext cx="1214414"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2786082" y="589346"/>
            <a:ext cx="1143008"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chemeClr val="tx1"/>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5786478" y="1607355"/>
            <a:ext cx="1214414"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6357950" y="2357436"/>
            <a:ext cx="1214414"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2071670" y="1607355"/>
            <a:ext cx="1143008"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chemeClr val="tx1"/>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1643074" y="2196701"/>
            <a:ext cx="1143008"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chemeClr val="tx1"/>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1143008" y="2946800"/>
            <a:ext cx="1143008"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chemeClr val="tx1"/>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714380" y="3536163"/>
            <a:ext cx="1143008"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chemeClr val="tx1"/>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6715140" y="2786064"/>
            <a:ext cx="1214414"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7286644" y="3536163"/>
            <a:ext cx="1214414"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2714612" y="0"/>
            <a:ext cx="1143008"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chemeClr val="tx1"/>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2285984" y="589346"/>
            <a:ext cx="1143008"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chemeClr val="tx1"/>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1571604" y="1607337"/>
            <a:ext cx="1143008"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chemeClr val="tx1"/>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1142976" y="2196701"/>
            <a:ext cx="1143008"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chemeClr val="tx1"/>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642910" y="2893221"/>
            <a:ext cx="1143008"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chemeClr val="tx1"/>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0" y="3536163"/>
            <a:ext cx="1357290"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chemeClr val="tx1"/>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rectángulo"/>
          <p:cNvSpPr/>
          <p:nvPr/>
        </p:nvSpPr>
        <p:spPr>
          <a:xfrm>
            <a:off x="5214942" y="0"/>
            <a:ext cx="1214414"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rectángulo"/>
          <p:cNvSpPr/>
          <p:nvPr/>
        </p:nvSpPr>
        <p:spPr>
          <a:xfrm>
            <a:off x="5786446" y="803660"/>
            <a:ext cx="1285852"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rectángulo"/>
          <p:cNvSpPr/>
          <p:nvPr/>
        </p:nvSpPr>
        <p:spPr>
          <a:xfrm>
            <a:off x="6429388" y="1607337"/>
            <a:ext cx="1214414"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6858016" y="2143122"/>
            <a:ext cx="1214414"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rectángulo"/>
          <p:cNvSpPr/>
          <p:nvPr/>
        </p:nvSpPr>
        <p:spPr>
          <a:xfrm>
            <a:off x="7143768" y="2518172"/>
            <a:ext cx="1214414"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rectángulo"/>
          <p:cNvSpPr/>
          <p:nvPr/>
        </p:nvSpPr>
        <p:spPr>
          <a:xfrm>
            <a:off x="7929586" y="3536163"/>
            <a:ext cx="1214414" cy="1607337"/>
          </a:xfrm>
          <a:prstGeom prst="rtTriangle">
            <a:avLst/>
          </a:prstGeom>
          <a:gradFill flip="none" rotWithShape="1">
            <a:gsLst>
              <a:gs pos="0">
                <a:schemeClr val="accent6">
                  <a:lumMod val="40000"/>
                  <a:lumOff val="60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w="3175">
            <a:solidFill>
              <a:srgbClr val="663300"/>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0-#ppt_w/2"/>
                                          </p:val>
                                        </p:tav>
                                        <p:tav tm="100000">
                                          <p:val>
                                            <p:strVal val="#ppt_x"/>
                                          </p:val>
                                        </p:tav>
                                      </p:tavLst>
                                    </p:anim>
                                    <p:anim calcmode="lin" valueType="num">
                                      <p:cBhvr additive="base">
                                        <p:cTn id="8" dur="3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0-#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0-#ppt_w/2"/>
                                          </p:val>
                                        </p:tav>
                                        <p:tav tm="100000">
                                          <p:val>
                                            <p:strVal val="#ppt_x"/>
                                          </p:val>
                                        </p:tav>
                                      </p:tavLst>
                                    </p:anim>
                                    <p:anim calcmode="lin" valueType="num">
                                      <p:cBhvr additive="base">
                                        <p:cTn id="24" dur="3000" fill="hold"/>
                                        <p:tgtEl>
                                          <p:spTgt spid="14"/>
                                        </p:tgtEl>
                                        <p:attrNameLst>
                                          <p:attrName>ppt_y</p:attrName>
                                        </p:attrNameLst>
                                      </p:cBhvr>
                                      <p:tavLst>
                                        <p:tav tm="0">
                                          <p:val>
                                            <p:strVal val="0-#ppt_h/2"/>
                                          </p:val>
                                        </p:tav>
                                        <p:tav tm="100000">
                                          <p:val>
                                            <p:strVal val="#ppt_y"/>
                                          </p:val>
                                        </p:tav>
                                      </p:tavLst>
                                    </p:anim>
                                  </p:childTnLst>
                                </p:cTn>
                              </p:par>
                              <p:par>
                                <p:cTn id="25" presetID="2" presetClass="entr" presetSubtype="9"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0-#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1+#ppt_w/2"/>
                                          </p:val>
                                        </p:tav>
                                        <p:tav tm="100000">
                                          <p:val>
                                            <p:strVal val="#ppt_x"/>
                                          </p:val>
                                        </p:tav>
                                      </p:tavLst>
                                    </p:anim>
                                    <p:anim calcmode="lin" valueType="num">
                                      <p:cBhvr additive="base">
                                        <p:cTn id="32" dur="3000" fill="hold"/>
                                        <p:tgtEl>
                                          <p:spTgt spid="5"/>
                                        </p:tgtEl>
                                        <p:attrNameLst>
                                          <p:attrName>ppt_y</p:attrName>
                                        </p:attrNameLst>
                                      </p:cBhvr>
                                      <p:tavLst>
                                        <p:tav tm="0">
                                          <p:val>
                                            <p:strVal val="0-#ppt_h/2"/>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3000" fill="hold"/>
                                        <p:tgtEl>
                                          <p:spTgt spid="7"/>
                                        </p:tgtEl>
                                        <p:attrNameLst>
                                          <p:attrName>ppt_x</p:attrName>
                                        </p:attrNameLst>
                                      </p:cBhvr>
                                      <p:tavLst>
                                        <p:tav tm="0">
                                          <p:val>
                                            <p:strVal val="1+#ppt_w/2"/>
                                          </p:val>
                                        </p:tav>
                                        <p:tav tm="100000">
                                          <p:val>
                                            <p:strVal val="#ppt_x"/>
                                          </p:val>
                                        </p:tav>
                                      </p:tavLst>
                                    </p:anim>
                                    <p:anim calcmode="lin" valueType="num">
                                      <p:cBhvr additive="base">
                                        <p:cTn id="36" dur="3000" fill="hold"/>
                                        <p:tgtEl>
                                          <p:spTgt spid="7"/>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1+#ppt_w/2"/>
                                          </p:val>
                                        </p:tav>
                                        <p:tav tm="100000">
                                          <p:val>
                                            <p:strVal val="#ppt_x"/>
                                          </p:val>
                                        </p:tav>
                                      </p:tavLst>
                                    </p:anim>
                                    <p:anim calcmode="lin" valueType="num">
                                      <p:cBhvr additive="base">
                                        <p:cTn id="40" dur="3000" fill="hold"/>
                                        <p:tgtEl>
                                          <p:spTgt spid="10"/>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1+#ppt_w/2"/>
                                          </p:val>
                                        </p:tav>
                                        <p:tav tm="100000">
                                          <p:val>
                                            <p:strVal val="#ppt_x"/>
                                          </p:val>
                                        </p:tav>
                                      </p:tavLst>
                                    </p:anim>
                                    <p:anim calcmode="lin" valueType="num">
                                      <p:cBhvr additive="base">
                                        <p:cTn id="44" dur="3000" fill="hold"/>
                                        <p:tgtEl>
                                          <p:spTgt spid="11"/>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1+#ppt_w/2"/>
                                          </p:val>
                                        </p:tav>
                                        <p:tav tm="100000">
                                          <p:val>
                                            <p:strVal val="#ppt_x"/>
                                          </p:val>
                                        </p:tav>
                                      </p:tavLst>
                                    </p:anim>
                                    <p:anim calcmode="lin" valueType="num">
                                      <p:cBhvr additive="base">
                                        <p:cTn id="48" dur="3000" fill="hold"/>
                                        <p:tgtEl>
                                          <p:spTgt spid="12"/>
                                        </p:tgtEl>
                                        <p:attrNameLst>
                                          <p:attrName>ppt_y</p:attrName>
                                        </p:attrNameLst>
                                      </p:cBhvr>
                                      <p:tavLst>
                                        <p:tav tm="0">
                                          <p:val>
                                            <p:strVal val="0-#ppt_h/2"/>
                                          </p:val>
                                        </p:tav>
                                        <p:tav tm="100000">
                                          <p:val>
                                            <p:strVal val="#ppt_y"/>
                                          </p:val>
                                        </p:tav>
                                      </p:tavLst>
                                    </p:anim>
                                  </p:childTnLst>
                                </p:cTn>
                              </p:par>
                              <p:par>
                                <p:cTn id="49" presetID="2" presetClass="entr" presetSubtype="3"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1+#ppt_w/2"/>
                                          </p:val>
                                        </p:tav>
                                        <p:tav tm="100000">
                                          <p:val>
                                            <p:strVal val="#ppt_x"/>
                                          </p:val>
                                        </p:tav>
                                      </p:tavLst>
                                    </p:anim>
                                    <p:anim calcmode="lin" valueType="num">
                                      <p:cBhvr additive="base">
                                        <p:cTn id="52" dur="3000" fill="hold"/>
                                        <p:tgtEl>
                                          <p:spTgt spid="13"/>
                                        </p:tgtEl>
                                        <p:attrNameLst>
                                          <p:attrName>ppt_y</p:attrName>
                                        </p:attrNameLst>
                                      </p:cBhvr>
                                      <p:tavLst>
                                        <p:tav tm="0">
                                          <p:val>
                                            <p:strVal val="0-#ppt_h/2"/>
                                          </p:val>
                                        </p:tav>
                                        <p:tav tm="100000">
                                          <p:val>
                                            <p:strVal val="#ppt_y"/>
                                          </p:val>
                                        </p:tav>
                                      </p:tavLst>
                                    </p:anim>
                                  </p:childTnLst>
                                </p:cTn>
                              </p:par>
                              <p:par>
                                <p:cTn id="53" presetID="8" presetClass="emph" presetSubtype="0" fill="hold" grpId="1" nodeType="withEffect">
                                  <p:stCondLst>
                                    <p:cond delay="0"/>
                                  </p:stCondLst>
                                  <p:childTnLst>
                                    <p:animRot by="21600000">
                                      <p:cBhvr>
                                        <p:cTn id="54" dur="3000" fill="hold"/>
                                        <p:tgtEl>
                                          <p:spTgt spid="4"/>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8"/>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9"/>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14"/>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5"/>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5"/>
                                        </p:tgtEl>
                                        <p:attrNameLst>
                                          <p:attrName>r</p:attrName>
                                        </p:attrNameLst>
                                      </p:cBhvr>
                                    </p:animRot>
                                  </p:childTnLst>
                                </p:cTn>
                              </p:par>
                              <p:par>
                                <p:cTn id="67" presetID="8" presetClass="emph" presetSubtype="0" fill="hold" grpId="1" nodeType="withEffect">
                                  <p:stCondLst>
                                    <p:cond delay="0"/>
                                  </p:stCondLst>
                                  <p:childTnLst>
                                    <p:animRot by="-21600000">
                                      <p:cBhvr>
                                        <p:cTn id="68" dur="3000" fill="hold"/>
                                        <p:tgtEl>
                                          <p:spTgt spid="7"/>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13"/>
                                        </p:tgtEl>
                                        <p:attrNameLst>
                                          <p:attrName>r</p:attrName>
                                        </p:attrNameLst>
                                      </p:cBhvr>
                                    </p:animRot>
                                  </p:childTnLst>
                                </p:cTn>
                              </p:par>
                              <p:par>
                                <p:cTn id="77" presetID="2" presetClass="entr" presetSubtype="3" fill="hold" grpId="0"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1+#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3" fill="hold" grpId="0"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1+#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2" presetClass="entr" presetSubtype="3" fill="hold" grpId="0" nodeType="withEffect">
                                  <p:stCondLst>
                                    <p:cond delay="0"/>
                                  </p:stCondLst>
                                  <p:childTnLst>
                                    <p:set>
                                      <p:cBhvr>
                                        <p:cTn id="86" dur="1" fill="hold">
                                          <p:stCondLst>
                                            <p:cond delay="0"/>
                                          </p:stCondLst>
                                        </p:cTn>
                                        <p:tgtEl>
                                          <p:spTgt spid="18"/>
                                        </p:tgtEl>
                                        <p:attrNameLst>
                                          <p:attrName>style.visibility</p:attrName>
                                        </p:attrNameLst>
                                      </p:cBhvr>
                                      <p:to>
                                        <p:strVal val="visible"/>
                                      </p:to>
                                    </p:set>
                                    <p:anim calcmode="lin" valueType="num">
                                      <p:cBhvr additive="base">
                                        <p:cTn id="87" dur="3000" fill="hold"/>
                                        <p:tgtEl>
                                          <p:spTgt spid="18"/>
                                        </p:tgtEl>
                                        <p:attrNameLst>
                                          <p:attrName>ppt_x</p:attrName>
                                        </p:attrNameLst>
                                      </p:cBhvr>
                                      <p:tavLst>
                                        <p:tav tm="0">
                                          <p:val>
                                            <p:strVal val="1+#ppt_w/2"/>
                                          </p:val>
                                        </p:tav>
                                        <p:tav tm="100000">
                                          <p:val>
                                            <p:strVal val="#ppt_x"/>
                                          </p:val>
                                        </p:tav>
                                      </p:tavLst>
                                    </p:anim>
                                    <p:anim calcmode="lin" valueType="num">
                                      <p:cBhvr additive="base">
                                        <p:cTn id="88" dur="3000" fill="hold"/>
                                        <p:tgtEl>
                                          <p:spTgt spid="18"/>
                                        </p:tgtEl>
                                        <p:attrNameLst>
                                          <p:attrName>ppt_y</p:attrName>
                                        </p:attrNameLst>
                                      </p:cBhvr>
                                      <p:tavLst>
                                        <p:tav tm="0">
                                          <p:val>
                                            <p:strVal val="0-#ppt_h/2"/>
                                          </p:val>
                                        </p:tav>
                                        <p:tav tm="100000">
                                          <p:val>
                                            <p:strVal val="#ppt_y"/>
                                          </p:val>
                                        </p:tav>
                                      </p:tavLst>
                                    </p:anim>
                                  </p:childTnLst>
                                </p:cTn>
                              </p:par>
                              <p:par>
                                <p:cTn id="89" presetID="2" presetClass="entr" presetSubtype="3"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additive="base">
                                        <p:cTn id="91" dur="3000" fill="hold"/>
                                        <p:tgtEl>
                                          <p:spTgt spid="19"/>
                                        </p:tgtEl>
                                        <p:attrNameLst>
                                          <p:attrName>ppt_x</p:attrName>
                                        </p:attrNameLst>
                                      </p:cBhvr>
                                      <p:tavLst>
                                        <p:tav tm="0">
                                          <p:val>
                                            <p:strVal val="1+#ppt_w/2"/>
                                          </p:val>
                                        </p:tav>
                                        <p:tav tm="100000">
                                          <p:val>
                                            <p:strVal val="#ppt_x"/>
                                          </p:val>
                                        </p:tav>
                                      </p:tavLst>
                                    </p:anim>
                                    <p:anim calcmode="lin" valueType="num">
                                      <p:cBhvr additive="base">
                                        <p:cTn id="92" dur="3000" fill="hold"/>
                                        <p:tgtEl>
                                          <p:spTgt spid="19"/>
                                        </p:tgtEl>
                                        <p:attrNameLst>
                                          <p:attrName>ppt_y</p:attrName>
                                        </p:attrNameLst>
                                      </p:cBhvr>
                                      <p:tavLst>
                                        <p:tav tm="0">
                                          <p:val>
                                            <p:strVal val="0-#ppt_h/2"/>
                                          </p:val>
                                        </p:tav>
                                        <p:tav tm="100000">
                                          <p:val>
                                            <p:strVal val="#ppt_y"/>
                                          </p:val>
                                        </p:tav>
                                      </p:tavLst>
                                    </p:anim>
                                  </p:childTnLst>
                                </p:cTn>
                              </p:par>
                              <p:par>
                                <p:cTn id="93" presetID="2" presetClass="entr" presetSubtype="3" fill="hold" grpId="0" nodeType="withEffect">
                                  <p:stCondLst>
                                    <p:cond delay="0"/>
                                  </p:stCondLst>
                                  <p:childTnLst>
                                    <p:set>
                                      <p:cBhvr>
                                        <p:cTn id="94" dur="1" fill="hold">
                                          <p:stCondLst>
                                            <p:cond delay="0"/>
                                          </p:stCondLst>
                                        </p:cTn>
                                        <p:tgtEl>
                                          <p:spTgt spid="20"/>
                                        </p:tgtEl>
                                        <p:attrNameLst>
                                          <p:attrName>style.visibility</p:attrName>
                                        </p:attrNameLst>
                                      </p:cBhvr>
                                      <p:to>
                                        <p:strVal val="visible"/>
                                      </p:to>
                                    </p:set>
                                    <p:anim calcmode="lin" valueType="num">
                                      <p:cBhvr additive="base">
                                        <p:cTn id="95" dur="3000" fill="hold"/>
                                        <p:tgtEl>
                                          <p:spTgt spid="20"/>
                                        </p:tgtEl>
                                        <p:attrNameLst>
                                          <p:attrName>ppt_x</p:attrName>
                                        </p:attrNameLst>
                                      </p:cBhvr>
                                      <p:tavLst>
                                        <p:tav tm="0">
                                          <p:val>
                                            <p:strVal val="1+#ppt_w/2"/>
                                          </p:val>
                                        </p:tav>
                                        <p:tav tm="100000">
                                          <p:val>
                                            <p:strVal val="#ppt_x"/>
                                          </p:val>
                                        </p:tav>
                                      </p:tavLst>
                                    </p:anim>
                                    <p:anim calcmode="lin" valueType="num">
                                      <p:cBhvr additive="base">
                                        <p:cTn id="96" dur="3000" fill="hold"/>
                                        <p:tgtEl>
                                          <p:spTgt spid="20"/>
                                        </p:tgtEl>
                                        <p:attrNameLst>
                                          <p:attrName>ppt_y</p:attrName>
                                        </p:attrNameLst>
                                      </p:cBhvr>
                                      <p:tavLst>
                                        <p:tav tm="0">
                                          <p:val>
                                            <p:strVal val="0-#ppt_h/2"/>
                                          </p:val>
                                        </p:tav>
                                        <p:tav tm="100000">
                                          <p:val>
                                            <p:strVal val="#ppt_y"/>
                                          </p:val>
                                        </p:tav>
                                      </p:tavLst>
                                    </p:anim>
                                  </p:childTnLst>
                                </p:cTn>
                              </p:par>
                              <p:par>
                                <p:cTn id="97" presetID="2" presetClass="entr" presetSubtype="3" fill="hold" grpId="0" nodeType="withEffect">
                                  <p:stCondLst>
                                    <p:cond delay="0"/>
                                  </p:stCondLst>
                                  <p:childTnLst>
                                    <p:set>
                                      <p:cBhvr>
                                        <p:cTn id="98" dur="1" fill="hold">
                                          <p:stCondLst>
                                            <p:cond delay="0"/>
                                          </p:stCondLst>
                                        </p:cTn>
                                        <p:tgtEl>
                                          <p:spTgt spid="21"/>
                                        </p:tgtEl>
                                        <p:attrNameLst>
                                          <p:attrName>style.visibility</p:attrName>
                                        </p:attrNameLst>
                                      </p:cBhvr>
                                      <p:to>
                                        <p:strVal val="visible"/>
                                      </p:to>
                                    </p:set>
                                    <p:anim calcmode="lin" valueType="num">
                                      <p:cBhvr additive="base">
                                        <p:cTn id="99" dur="3000" fill="hold"/>
                                        <p:tgtEl>
                                          <p:spTgt spid="21"/>
                                        </p:tgtEl>
                                        <p:attrNameLst>
                                          <p:attrName>ppt_x</p:attrName>
                                        </p:attrNameLst>
                                      </p:cBhvr>
                                      <p:tavLst>
                                        <p:tav tm="0">
                                          <p:val>
                                            <p:strVal val="1+#ppt_w/2"/>
                                          </p:val>
                                        </p:tav>
                                        <p:tav tm="100000">
                                          <p:val>
                                            <p:strVal val="#ppt_x"/>
                                          </p:val>
                                        </p:tav>
                                      </p:tavLst>
                                    </p:anim>
                                    <p:anim calcmode="lin" valueType="num">
                                      <p:cBhvr additive="base">
                                        <p:cTn id="100" dur="3000" fill="hold"/>
                                        <p:tgtEl>
                                          <p:spTgt spid="21"/>
                                        </p:tgtEl>
                                        <p:attrNameLst>
                                          <p:attrName>ppt_y</p:attrName>
                                        </p:attrNameLst>
                                      </p:cBhvr>
                                      <p:tavLst>
                                        <p:tav tm="0">
                                          <p:val>
                                            <p:strVal val="0-#ppt_h/2"/>
                                          </p:val>
                                        </p:tav>
                                        <p:tav tm="100000">
                                          <p:val>
                                            <p:strVal val="#ppt_y"/>
                                          </p:val>
                                        </p:tav>
                                      </p:tavLst>
                                    </p:anim>
                                  </p:childTnLst>
                                </p:cTn>
                              </p:par>
                              <p:par>
                                <p:cTn id="101" presetID="8" presetClass="emph" presetSubtype="0" fill="hold" grpId="1" nodeType="withEffect">
                                  <p:stCondLst>
                                    <p:cond delay="0"/>
                                  </p:stCondLst>
                                  <p:childTnLst>
                                    <p:animRot by="-21600000">
                                      <p:cBhvr>
                                        <p:cTn id="102" dur="3000" fill="hold"/>
                                        <p:tgtEl>
                                          <p:spTgt spid="16"/>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17"/>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18"/>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19"/>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0"/>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1"/>
                                        </p:tgtEl>
                                        <p:attrNameLst>
                                          <p:attrName>r</p:attrName>
                                        </p:attrNameLst>
                                      </p:cBhvr>
                                    </p:animRot>
                                  </p:childTnLst>
                                </p:cTn>
                              </p:par>
                              <p:par>
                                <p:cTn id="113" presetID="2" presetClass="entr" presetSubtype="9" fill="hold" grpId="0" nodeType="withEffect">
                                  <p:stCondLst>
                                    <p:cond delay="0"/>
                                  </p:stCondLst>
                                  <p:childTnLst>
                                    <p:set>
                                      <p:cBhvr>
                                        <p:cTn id="114" dur="1" fill="hold">
                                          <p:stCondLst>
                                            <p:cond delay="0"/>
                                          </p:stCondLst>
                                        </p:cTn>
                                        <p:tgtEl>
                                          <p:spTgt spid="22"/>
                                        </p:tgtEl>
                                        <p:attrNameLst>
                                          <p:attrName>style.visibility</p:attrName>
                                        </p:attrNameLst>
                                      </p:cBhvr>
                                      <p:to>
                                        <p:strVal val="visible"/>
                                      </p:to>
                                    </p:set>
                                    <p:anim calcmode="lin" valueType="num">
                                      <p:cBhvr additive="base">
                                        <p:cTn id="115" dur="3000" fill="hold"/>
                                        <p:tgtEl>
                                          <p:spTgt spid="22"/>
                                        </p:tgtEl>
                                        <p:attrNameLst>
                                          <p:attrName>ppt_x</p:attrName>
                                        </p:attrNameLst>
                                      </p:cBhvr>
                                      <p:tavLst>
                                        <p:tav tm="0">
                                          <p:val>
                                            <p:strVal val="0-#ppt_w/2"/>
                                          </p:val>
                                        </p:tav>
                                        <p:tav tm="100000">
                                          <p:val>
                                            <p:strVal val="#ppt_x"/>
                                          </p:val>
                                        </p:tav>
                                      </p:tavLst>
                                    </p:anim>
                                    <p:anim calcmode="lin" valueType="num">
                                      <p:cBhvr additive="base">
                                        <p:cTn id="116" dur="3000" fill="hold"/>
                                        <p:tgtEl>
                                          <p:spTgt spid="22"/>
                                        </p:tgtEl>
                                        <p:attrNameLst>
                                          <p:attrName>ppt_y</p:attrName>
                                        </p:attrNameLst>
                                      </p:cBhvr>
                                      <p:tavLst>
                                        <p:tav tm="0">
                                          <p:val>
                                            <p:strVal val="0-#ppt_h/2"/>
                                          </p:val>
                                        </p:tav>
                                        <p:tav tm="100000">
                                          <p:val>
                                            <p:strVal val="#ppt_y"/>
                                          </p:val>
                                        </p:tav>
                                      </p:tavLst>
                                    </p:anim>
                                  </p:childTnLst>
                                </p:cTn>
                              </p:par>
                              <p:par>
                                <p:cTn id="117" presetID="2" presetClass="entr" presetSubtype="9" fill="hold" grpId="0" nodeType="with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additive="base">
                                        <p:cTn id="119" dur="3000" fill="hold"/>
                                        <p:tgtEl>
                                          <p:spTgt spid="23"/>
                                        </p:tgtEl>
                                        <p:attrNameLst>
                                          <p:attrName>ppt_x</p:attrName>
                                        </p:attrNameLst>
                                      </p:cBhvr>
                                      <p:tavLst>
                                        <p:tav tm="0">
                                          <p:val>
                                            <p:strVal val="0-#ppt_w/2"/>
                                          </p:val>
                                        </p:tav>
                                        <p:tav tm="100000">
                                          <p:val>
                                            <p:strVal val="#ppt_x"/>
                                          </p:val>
                                        </p:tav>
                                      </p:tavLst>
                                    </p:anim>
                                    <p:anim calcmode="lin" valueType="num">
                                      <p:cBhvr additive="base">
                                        <p:cTn id="120" dur="3000" fill="hold"/>
                                        <p:tgtEl>
                                          <p:spTgt spid="23"/>
                                        </p:tgtEl>
                                        <p:attrNameLst>
                                          <p:attrName>ppt_y</p:attrName>
                                        </p:attrNameLst>
                                      </p:cBhvr>
                                      <p:tavLst>
                                        <p:tav tm="0">
                                          <p:val>
                                            <p:strVal val="0-#ppt_h/2"/>
                                          </p:val>
                                        </p:tav>
                                        <p:tav tm="100000">
                                          <p:val>
                                            <p:strVal val="#ppt_y"/>
                                          </p:val>
                                        </p:tav>
                                      </p:tavLst>
                                    </p:anim>
                                  </p:childTnLst>
                                </p:cTn>
                              </p:par>
                              <p:par>
                                <p:cTn id="121" presetID="2" presetClass="entr" presetSubtype="9" fill="hold" grpId="0" nodeType="withEffect">
                                  <p:stCondLst>
                                    <p:cond delay="0"/>
                                  </p:stCondLst>
                                  <p:childTnLst>
                                    <p:set>
                                      <p:cBhvr>
                                        <p:cTn id="122" dur="1" fill="hold">
                                          <p:stCondLst>
                                            <p:cond delay="0"/>
                                          </p:stCondLst>
                                        </p:cTn>
                                        <p:tgtEl>
                                          <p:spTgt spid="24"/>
                                        </p:tgtEl>
                                        <p:attrNameLst>
                                          <p:attrName>style.visibility</p:attrName>
                                        </p:attrNameLst>
                                      </p:cBhvr>
                                      <p:to>
                                        <p:strVal val="visible"/>
                                      </p:to>
                                    </p:set>
                                    <p:anim calcmode="lin" valueType="num">
                                      <p:cBhvr additive="base">
                                        <p:cTn id="123" dur="3000" fill="hold"/>
                                        <p:tgtEl>
                                          <p:spTgt spid="24"/>
                                        </p:tgtEl>
                                        <p:attrNameLst>
                                          <p:attrName>ppt_x</p:attrName>
                                        </p:attrNameLst>
                                      </p:cBhvr>
                                      <p:tavLst>
                                        <p:tav tm="0">
                                          <p:val>
                                            <p:strVal val="0-#ppt_w/2"/>
                                          </p:val>
                                        </p:tav>
                                        <p:tav tm="100000">
                                          <p:val>
                                            <p:strVal val="#ppt_x"/>
                                          </p:val>
                                        </p:tav>
                                      </p:tavLst>
                                    </p:anim>
                                    <p:anim calcmode="lin" valueType="num">
                                      <p:cBhvr additive="base">
                                        <p:cTn id="124" dur="3000" fill="hold"/>
                                        <p:tgtEl>
                                          <p:spTgt spid="24"/>
                                        </p:tgtEl>
                                        <p:attrNameLst>
                                          <p:attrName>ppt_y</p:attrName>
                                        </p:attrNameLst>
                                      </p:cBhvr>
                                      <p:tavLst>
                                        <p:tav tm="0">
                                          <p:val>
                                            <p:strVal val="0-#ppt_h/2"/>
                                          </p:val>
                                        </p:tav>
                                        <p:tav tm="100000">
                                          <p:val>
                                            <p:strVal val="#ppt_y"/>
                                          </p:val>
                                        </p:tav>
                                      </p:tavLst>
                                    </p:anim>
                                  </p:childTnLst>
                                </p:cTn>
                              </p:par>
                              <p:par>
                                <p:cTn id="125" presetID="2" presetClass="entr" presetSubtype="9"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additive="base">
                                        <p:cTn id="127" dur="3000" fill="hold"/>
                                        <p:tgtEl>
                                          <p:spTgt spid="25"/>
                                        </p:tgtEl>
                                        <p:attrNameLst>
                                          <p:attrName>ppt_x</p:attrName>
                                        </p:attrNameLst>
                                      </p:cBhvr>
                                      <p:tavLst>
                                        <p:tav tm="0">
                                          <p:val>
                                            <p:strVal val="0-#ppt_w/2"/>
                                          </p:val>
                                        </p:tav>
                                        <p:tav tm="100000">
                                          <p:val>
                                            <p:strVal val="#ppt_x"/>
                                          </p:val>
                                        </p:tav>
                                      </p:tavLst>
                                    </p:anim>
                                    <p:anim calcmode="lin" valueType="num">
                                      <p:cBhvr additive="base">
                                        <p:cTn id="128" dur="3000" fill="hold"/>
                                        <p:tgtEl>
                                          <p:spTgt spid="25"/>
                                        </p:tgtEl>
                                        <p:attrNameLst>
                                          <p:attrName>ppt_y</p:attrName>
                                        </p:attrNameLst>
                                      </p:cBhvr>
                                      <p:tavLst>
                                        <p:tav tm="0">
                                          <p:val>
                                            <p:strVal val="0-#ppt_h/2"/>
                                          </p:val>
                                        </p:tav>
                                        <p:tav tm="100000">
                                          <p:val>
                                            <p:strVal val="#ppt_y"/>
                                          </p:val>
                                        </p:tav>
                                      </p:tavLst>
                                    </p:anim>
                                  </p:childTnLst>
                                </p:cTn>
                              </p:par>
                              <p:par>
                                <p:cTn id="129" presetID="2" presetClass="entr" presetSubtype="9" fill="hold" grpId="0" nodeType="withEffect">
                                  <p:stCondLst>
                                    <p:cond delay="0"/>
                                  </p:stCondLst>
                                  <p:childTnLst>
                                    <p:set>
                                      <p:cBhvr>
                                        <p:cTn id="130" dur="1" fill="hold">
                                          <p:stCondLst>
                                            <p:cond delay="0"/>
                                          </p:stCondLst>
                                        </p:cTn>
                                        <p:tgtEl>
                                          <p:spTgt spid="26"/>
                                        </p:tgtEl>
                                        <p:attrNameLst>
                                          <p:attrName>style.visibility</p:attrName>
                                        </p:attrNameLst>
                                      </p:cBhvr>
                                      <p:to>
                                        <p:strVal val="visible"/>
                                      </p:to>
                                    </p:set>
                                    <p:anim calcmode="lin" valueType="num">
                                      <p:cBhvr additive="base">
                                        <p:cTn id="131" dur="3000" fill="hold"/>
                                        <p:tgtEl>
                                          <p:spTgt spid="26"/>
                                        </p:tgtEl>
                                        <p:attrNameLst>
                                          <p:attrName>ppt_x</p:attrName>
                                        </p:attrNameLst>
                                      </p:cBhvr>
                                      <p:tavLst>
                                        <p:tav tm="0">
                                          <p:val>
                                            <p:strVal val="0-#ppt_w/2"/>
                                          </p:val>
                                        </p:tav>
                                        <p:tav tm="100000">
                                          <p:val>
                                            <p:strVal val="#ppt_x"/>
                                          </p:val>
                                        </p:tav>
                                      </p:tavLst>
                                    </p:anim>
                                    <p:anim calcmode="lin" valueType="num">
                                      <p:cBhvr additive="base">
                                        <p:cTn id="132" dur="3000" fill="hold"/>
                                        <p:tgtEl>
                                          <p:spTgt spid="26"/>
                                        </p:tgtEl>
                                        <p:attrNameLst>
                                          <p:attrName>ppt_y</p:attrName>
                                        </p:attrNameLst>
                                      </p:cBhvr>
                                      <p:tavLst>
                                        <p:tav tm="0">
                                          <p:val>
                                            <p:strVal val="0-#ppt_h/2"/>
                                          </p:val>
                                        </p:tav>
                                        <p:tav tm="100000">
                                          <p:val>
                                            <p:strVal val="#ppt_y"/>
                                          </p:val>
                                        </p:tav>
                                      </p:tavLst>
                                    </p:anim>
                                  </p:childTnLst>
                                </p:cTn>
                              </p:par>
                              <p:par>
                                <p:cTn id="133" presetID="2" presetClass="entr" presetSubtype="9" fill="hold" grpId="0" nodeType="withEffect">
                                  <p:stCondLst>
                                    <p:cond delay="0"/>
                                  </p:stCondLst>
                                  <p:childTnLst>
                                    <p:set>
                                      <p:cBhvr>
                                        <p:cTn id="134" dur="1" fill="hold">
                                          <p:stCondLst>
                                            <p:cond delay="0"/>
                                          </p:stCondLst>
                                        </p:cTn>
                                        <p:tgtEl>
                                          <p:spTgt spid="27"/>
                                        </p:tgtEl>
                                        <p:attrNameLst>
                                          <p:attrName>style.visibility</p:attrName>
                                        </p:attrNameLst>
                                      </p:cBhvr>
                                      <p:to>
                                        <p:strVal val="visible"/>
                                      </p:to>
                                    </p:set>
                                    <p:anim calcmode="lin" valueType="num">
                                      <p:cBhvr additive="base">
                                        <p:cTn id="135" dur="3000" fill="hold"/>
                                        <p:tgtEl>
                                          <p:spTgt spid="27"/>
                                        </p:tgtEl>
                                        <p:attrNameLst>
                                          <p:attrName>ppt_x</p:attrName>
                                        </p:attrNameLst>
                                      </p:cBhvr>
                                      <p:tavLst>
                                        <p:tav tm="0">
                                          <p:val>
                                            <p:strVal val="0-#ppt_w/2"/>
                                          </p:val>
                                        </p:tav>
                                        <p:tav tm="100000">
                                          <p:val>
                                            <p:strVal val="#ppt_x"/>
                                          </p:val>
                                        </p:tav>
                                      </p:tavLst>
                                    </p:anim>
                                    <p:anim calcmode="lin" valueType="num">
                                      <p:cBhvr additive="base">
                                        <p:cTn id="136" dur="3000" fill="hold"/>
                                        <p:tgtEl>
                                          <p:spTgt spid="27"/>
                                        </p:tgtEl>
                                        <p:attrNameLst>
                                          <p:attrName>ppt_y</p:attrName>
                                        </p:attrNameLst>
                                      </p:cBhvr>
                                      <p:tavLst>
                                        <p:tav tm="0">
                                          <p:val>
                                            <p:strVal val="0-#ppt_h/2"/>
                                          </p:val>
                                        </p:tav>
                                        <p:tav tm="100000">
                                          <p:val>
                                            <p:strVal val="#ppt_y"/>
                                          </p:val>
                                        </p:tav>
                                      </p:tavLst>
                                    </p:anim>
                                  </p:childTnLst>
                                </p:cTn>
                              </p:par>
                              <p:par>
                                <p:cTn id="137" presetID="8" presetClass="emph" presetSubtype="0" fill="hold" grpId="1" nodeType="withEffect">
                                  <p:stCondLst>
                                    <p:cond delay="0"/>
                                  </p:stCondLst>
                                  <p:childTnLst>
                                    <p:animRot by="21600000">
                                      <p:cBhvr>
                                        <p:cTn id="138" dur="3000" fill="hold"/>
                                        <p:tgtEl>
                                          <p:spTgt spid="22"/>
                                        </p:tgtEl>
                                        <p:attrNameLst>
                                          <p:attrName>r</p:attrName>
                                        </p:attrNameLst>
                                      </p:cBhvr>
                                    </p:animRot>
                                  </p:childTnLst>
                                </p:cTn>
                              </p:par>
                              <p:par>
                                <p:cTn id="139" presetID="8" presetClass="emph" presetSubtype="0" fill="hold" grpId="1" nodeType="withEffect">
                                  <p:stCondLst>
                                    <p:cond delay="0"/>
                                  </p:stCondLst>
                                  <p:childTnLst>
                                    <p:animRot by="21600000">
                                      <p:cBhvr>
                                        <p:cTn id="140" dur="3000" fill="hold"/>
                                        <p:tgtEl>
                                          <p:spTgt spid="23"/>
                                        </p:tgtEl>
                                        <p:attrNameLst>
                                          <p:attrName>r</p:attrName>
                                        </p:attrNameLst>
                                      </p:cBhvr>
                                    </p:animRot>
                                  </p:childTnLst>
                                </p:cTn>
                              </p:par>
                              <p:par>
                                <p:cTn id="141" presetID="8" presetClass="emph" presetSubtype="0" fill="hold" grpId="1" nodeType="withEffect">
                                  <p:stCondLst>
                                    <p:cond delay="0"/>
                                  </p:stCondLst>
                                  <p:childTnLst>
                                    <p:animRot by="21600000">
                                      <p:cBhvr>
                                        <p:cTn id="142" dur="3000" fill="hold"/>
                                        <p:tgtEl>
                                          <p:spTgt spid="24"/>
                                        </p:tgtEl>
                                        <p:attrNameLst>
                                          <p:attrName>r</p:attrName>
                                        </p:attrNameLst>
                                      </p:cBhvr>
                                    </p:animRot>
                                  </p:childTnLst>
                                </p:cTn>
                              </p:par>
                              <p:par>
                                <p:cTn id="143" presetID="8" presetClass="emph" presetSubtype="0" fill="hold" grpId="1" nodeType="withEffect">
                                  <p:stCondLst>
                                    <p:cond delay="0"/>
                                  </p:stCondLst>
                                  <p:childTnLst>
                                    <p:animRot by="21600000">
                                      <p:cBhvr>
                                        <p:cTn id="144" dur="3000" fill="hold"/>
                                        <p:tgtEl>
                                          <p:spTgt spid="25"/>
                                        </p:tgtEl>
                                        <p:attrNameLst>
                                          <p:attrName>r</p:attrName>
                                        </p:attrNameLst>
                                      </p:cBhvr>
                                    </p:animRot>
                                  </p:childTnLst>
                                </p:cTn>
                              </p:par>
                              <p:par>
                                <p:cTn id="145" presetID="8" presetClass="emph" presetSubtype="0" fill="hold" grpId="1" nodeType="withEffect">
                                  <p:stCondLst>
                                    <p:cond delay="0"/>
                                  </p:stCondLst>
                                  <p:childTnLst>
                                    <p:animRot by="21600000">
                                      <p:cBhvr>
                                        <p:cTn id="146" dur="3000" fill="hold"/>
                                        <p:tgtEl>
                                          <p:spTgt spid="26"/>
                                        </p:tgtEl>
                                        <p:attrNameLst>
                                          <p:attrName>r</p:attrName>
                                        </p:attrNameLst>
                                      </p:cBhvr>
                                    </p:animRot>
                                  </p:childTnLst>
                                </p:cTn>
                              </p:par>
                              <p:par>
                                <p:cTn id="147" presetID="8" presetClass="emph" presetSubtype="0" fill="hold" grpId="1" nodeType="withEffect">
                                  <p:stCondLst>
                                    <p:cond delay="0"/>
                                  </p:stCondLst>
                                  <p:childTnLst>
                                    <p:animRot by="21600000">
                                      <p:cBhvr>
                                        <p:cTn id="148" dur="3000" fill="hold"/>
                                        <p:tgtEl>
                                          <p:spTgt spid="27"/>
                                        </p:tgtEl>
                                        <p:attrNameLst>
                                          <p:attrName>r</p:attrName>
                                        </p:attrNameLst>
                                      </p:cBhvr>
                                    </p:animRot>
                                  </p:childTnLst>
                                </p:cTn>
                              </p:par>
                            </p:childTnLst>
                          </p:cTn>
                        </p:par>
                        <p:par>
                          <p:cTn id="149" fill="hold">
                            <p:stCondLst>
                              <p:cond delay="3000"/>
                            </p:stCondLst>
                            <p:childTnLst>
                              <p:par>
                                <p:cTn id="150" presetID="19" presetClass="exit" presetSubtype="5" fill="hold" grpId="3" nodeType="afterEffect">
                                  <p:stCondLst>
                                    <p:cond delay="0"/>
                                  </p:stCondLst>
                                  <p:childTnLst>
                                    <p:anim calcmode="lin" valueType="num">
                                      <p:cBhvr>
                                        <p:cTn id="151" dur="3000"/>
                                        <p:tgtEl>
                                          <p:spTgt spid="4"/>
                                        </p:tgtEl>
                                        <p:attrNameLst>
                                          <p:attrName>ppt_w</p:attrName>
                                        </p:attrNameLst>
                                      </p:cBhvr>
                                      <p:tavLst>
                                        <p:tav tm="0">
                                          <p:val>
                                            <p:strVal val="ppt_w"/>
                                          </p:val>
                                        </p:tav>
                                        <p:tav tm="100000">
                                          <p:val>
                                            <p:strVal val="ppt_w"/>
                                          </p:val>
                                        </p:tav>
                                      </p:tavLst>
                                    </p:anim>
                                    <p:anim calcmode="lin" valueType="num">
                                      <p:cBhvr>
                                        <p:cTn id="152"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3" dur="1" fill="hold">
                                          <p:stCondLst>
                                            <p:cond delay="2999"/>
                                          </p:stCondLst>
                                        </p:cTn>
                                        <p:tgtEl>
                                          <p:spTgt spid="4"/>
                                        </p:tgtEl>
                                        <p:attrNameLst>
                                          <p:attrName>style.visibility</p:attrName>
                                        </p:attrNameLst>
                                      </p:cBhvr>
                                      <p:to>
                                        <p:strVal val="hidden"/>
                                      </p:to>
                                    </p:set>
                                  </p:childTnLst>
                                </p:cTn>
                              </p:par>
                              <p:par>
                                <p:cTn id="154" presetID="19" presetClass="exit" presetSubtype="5" fill="hold" grpId="3" nodeType="withEffect">
                                  <p:stCondLst>
                                    <p:cond delay="0"/>
                                  </p:stCondLst>
                                  <p:childTnLst>
                                    <p:anim calcmode="lin" valueType="num">
                                      <p:cBhvr>
                                        <p:cTn id="155" dur="3000"/>
                                        <p:tgtEl>
                                          <p:spTgt spid="6"/>
                                        </p:tgtEl>
                                        <p:attrNameLst>
                                          <p:attrName>ppt_w</p:attrName>
                                        </p:attrNameLst>
                                      </p:cBhvr>
                                      <p:tavLst>
                                        <p:tav tm="0">
                                          <p:val>
                                            <p:strVal val="ppt_w"/>
                                          </p:val>
                                        </p:tav>
                                        <p:tav tm="100000">
                                          <p:val>
                                            <p:strVal val="ppt_w"/>
                                          </p:val>
                                        </p:tav>
                                      </p:tavLst>
                                    </p:anim>
                                    <p:anim calcmode="lin" valueType="num">
                                      <p:cBhvr>
                                        <p:cTn id="156"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7" dur="1" fill="hold">
                                          <p:stCondLst>
                                            <p:cond delay="2999"/>
                                          </p:stCondLst>
                                        </p:cTn>
                                        <p:tgtEl>
                                          <p:spTgt spid="6"/>
                                        </p:tgtEl>
                                        <p:attrNameLst>
                                          <p:attrName>style.visibility</p:attrName>
                                        </p:attrNameLst>
                                      </p:cBhvr>
                                      <p:to>
                                        <p:strVal val="hidden"/>
                                      </p:to>
                                    </p:set>
                                  </p:childTnLst>
                                </p:cTn>
                              </p:par>
                              <p:par>
                                <p:cTn id="158" presetID="19" presetClass="exit" presetSubtype="5" fill="hold" grpId="3" nodeType="withEffect">
                                  <p:stCondLst>
                                    <p:cond delay="0"/>
                                  </p:stCondLst>
                                  <p:childTnLst>
                                    <p:anim calcmode="lin" valueType="num">
                                      <p:cBhvr>
                                        <p:cTn id="159" dur="3000"/>
                                        <p:tgtEl>
                                          <p:spTgt spid="8"/>
                                        </p:tgtEl>
                                        <p:attrNameLst>
                                          <p:attrName>ppt_w</p:attrName>
                                        </p:attrNameLst>
                                      </p:cBhvr>
                                      <p:tavLst>
                                        <p:tav tm="0">
                                          <p:val>
                                            <p:strVal val="ppt_w"/>
                                          </p:val>
                                        </p:tav>
                                        <p:tav tm="100000">
                                          <p:val>
                                            <p:strVal val="ppt_w"/>
                                          </p:val>
                                        </p:tav>
                                      </p:tavLst>
                                    </p:anim>
                                    <p:anim calcmode="lin" valueType="num">
                                      <p:cBhvr>
                                        <p:cTn id="16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1" dur="1" fill="hold">
                                          <p:stCondLst>
                                            <p:cond delay="2999"/>
                                          </p:stCondLst>
                                        </p:cTn>
                                        <p:tgtEl>
                                          <p:spTgt spid="8"/>
                                        </p:tgtEl>
                                        <p:attrNameLst>
                                          <p:attrName>style.visibility</p:attrName>
                                        </p:attrNameLst>
                                      </p:cBhvr>
                                      <p:to>
                                        <p:strVal val="hidden"/>
                                      </p:to>
                                    </p:set>
                                  </p:childTnLst>
                                </p:cTn>
                              </p:par>
                              <p:par>
                                <p:cTn id="162" presetID="19" presetClass="exit" presetSubtype="5" fill="hold" grpId="3" nodeType="withEffect">
                                  <p:stCondLst>
                                    <p:cond delay="0"/>
                                  </p:stCondLst>
                                  <p:childTnLst>
                                    <p:anim calcmode="lin" valueType="num">
                                      <p:cBhvr>
                                        <p:cTn id="163" dur="3000"/>
                                        <p:tgtEl>
                                          <p:spTgt spid="9"/>
                                        </p:tgtEl>
                                        <p:attrNameLst>
                                          <p:attrName>ppt_w</p:attrName>
                                        </p:attrNameLst>
                                      </p:cBhvr>
                                      <p:tavLst>
                                        <p:tav tm="0">
                                          <p:val>
                                            <p:strVal val="ppt_w"/>
                                          </p:val>
                                        </p:tav>
                                        <p:tav tm="100000">
                                          <p:val>
                                            <p:strVal val="ppt_w"/>
                                          </p:val>
                                        </p:tav>
                                      </p:tavLst>
                                    </p:anim>
                                    <p:anim calcmode="lin" valueType="num">
                                      <p:cBhvr>
                                        <p:cTn id="164"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5" dur="1" fill="hold">
                                          <p:stCondLst>
                                            <p:cond delay="2999"/>
                                          </p:stCondLst>
                                        </p:cTn>
                                        <p:tgtEl>
                                          <p:spTgt spid="9"/>
                                        </p:tgtEl>
                                        <p:attrNameLst>
                                          <p:attrName>style.visibility</p:attrName>
                                        </p:attrNameLst>
                                      </p:cBhvr>
                                      <p:to>
                                        <p:strVal val="hidden"/>
                                      </p:to>
                                    </p:set>
                                  </p:childTnLst>
                                </p:cTn>
                              </p:par>
                              <p:par>
                                <p:cTn id="166" presetID="19" presetClass="exit" presetSubtype="5" fill="hold" grpId="3" nodeType="withEffect">
                                  <p:stCondLst>
                                    <p:cond delay="0"/>
                                  </p:stCondLst>
                                  <p:childTnLst>
                                    <p:anim calcmode="lin" valueType="num">
                                      <p:cBhvr>
                                        <p:cTn id="167" dur="3000"/>
                                        <p:tgtEl>
                                          <p:spTgt spid="14"/>
                                        </p:tgtEl>
                                        <p:attrNameLst>
                                          <p:attrName>ppt_w</p:attrName>
                                        </p:attrNameLst>
                                      </p:cBhvr>
                                      <p:tavLst>
                                        <p:tav tm="0">
                                          <p:val>
                                            <p:strVal val="ppt_w"/>
                                          </p:val>
                                        </p:tav>
                                        <p:tav tm="100000">
                                          <p:val>
                                            <p:strVal val="ppt_w"/>
                                          </p:val>
                                        </p:tav>
                                      </p:tavLst>
                                    </p:anim>
                                    <p:anim calcmode="lin" valueType="num">
                                      <p:cBhvr>
                                        <p:cTn id="168"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9" dur="1" fill="hold">
                                          <p:stCondLst>
                                            <p:cond delay="2999"/>
                                          </p:stCondLst>
                                        </p:cTn>
                                        <p:tgtEl>
                                          <p:spTgt spid="14"/>
                                        </p:tgtEl>
                                        <p:attrNameLst>
                                          <p:attrName>style.visibility</p:attrName>
                                        </p:attrNameLst>
                                      </p:cBhvr>
                                      <p:to>
                                        <p:strVal val="hidden"/>
                                      </p:to>
                                    </p:set>
                                  </p:childTnLst>
                                </p:cTn>
                              </p:par>
                              <p:par>
                                <p:cTn id="170" presetID="19" presetClass="exit" presetSubtype="5" fill="hold" grpId="3" nodeType="withEffect">
                                  <p:stCondLst>
                                    <p:cond delay="0"/>
                                  </p:stCondLst>
                                  <p:childTnLst>
                                    <p:anim calcmode="lin" valueType="num">
                                      <p:cBhvr>
                                        <p:cTn id="171" dur="3000"/>
                                        <p:tgtEl>
                                          <p:spTgt spid="15"/>
                                        </p:tgtEl>
                                        <p:attrNameLst>
                                          <p:attrName>ppt_w</p:attrName>
                                        </p:attrNameLst>
                                      </p:cBhvr>
                                      <p:tavLst>
                                        <p:tav tm="0">
                                          <p:val>
                                            <p:strVal val="ppt_w"/>
                                          </p:val>
                                        </p:tav>
                                        <p:tav tm="100000">
                                          <p:val>
                                            <p:strVal val="ppt_w"/>
                                          </p:val>
                                        </p:tav>
                                      </p:tavLst>
                                    </p:anim>
                                    <p:anim calcmode="lin" valueType="num">
                                      <p:cBhvr>
                                        <p:cTn id="172"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3" dur="1" fill="hold">
                                          <p:stCondLst>
                                            <p:cond delay="2999"/>
                                          </p:stCondLst>
                                        </p:cTn>
                                        <p:tgtEl>
                                          <p:spTgt spid="15"/>
                                        </p:tgtEl>
                                        <p:attrNameLst>
                                          <p:attrName>style.visibility</p:attrName>
                                        </p:attrNameLst>
                                      </p:cBhvr>
                                      <p:to>
                                        <p:strVal val="hidden"/>
                                      </p:to>
                                    </p:set>
                                  </p:childTnLst>
                                </p:cTn>
                              </p:par>
                              <p:par>
                                <p:cTn id="174" presetID="19" presetClass="exit" presetSubtype="5" fill="hold" grpId="3" nodeType="withEffect">
                                  <p:stCondLst>
                                    <p:cond delay="0"/>
                                  </p:stCondLst>
                                  <p:childTnLst>
                                    <p:anim calcmode="lin" valueType="num">
                                      <p:cBhvr>
                                        <p:cTn id="175" dur="3000"/>
                                        <p:tgtEl>
                                          <p:spTgt spid="22"/>
                                        </p:tgtEl>
                                        <p:attrNameLst>
                                          <p:attrName>ppt_w</p:attrName>
                                        </p:attrNameLst>
                                      </p:cBhvr>
                                      <p:tavLst>
                                        <p:tav tm="0">
                                          <p:val>
                                            <p:strVal val="ppt_w"/>
                                          </p:val>
                                        </p:tav>
                                        <p:tav tm="100000">
                                          <p:val>
                                            <p:strVal val="ppt_w"/>
                                          </p:val>
                                        </p:tav>
                                      </p:tavLst>
                                    </p:anim>
                                    <p:anim calcmode="lin" valueType="num">
                                      <p:cBhvr>
                                        <p:cTn id="176"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7" dur="1" fill="hold">
                                          <p:stCondLst>
                                            <p:cond delay="2999"/>
                                          </p:stCondLst>
                                        </p:cTn>
                                        <p:tgtEl>
                                          <p:spTgt spid="22"/>
                                        </p:tgtEl>
                                        <p:attrNameLst>
                                          <p:attrName>style.visibility</p:attrName>
                                        </p:attrNameLst>
                                      </p:cBhvr>
                                      <p:to>
                                        <p:strVal val="hidden"/>
                                      </p:to>
                                    </p:set>
                                  </p:childTnLst>
                                </p:cTn>
                              </p:par>
                              <p:par>
                                <p:cTn id="178" presetID="19" presetClass="exit" presetSubtype="5" fill="hold" grpId="3" nodeType="withEffect">
                                  <p:stCondLst>
                                    <p:cond delay="0"/>
                                  </p:stCondLst>
                                  <p:childTnLst>
                                    <p:anim calcmode="lin" valueType="num">
                                      <p:cBhvr>
                                        <p:cTn id="179" dur="3000"/>
                                        <p:tgtEl>
                                          <p:spTgt spid="23"/>
                                        </p:tgtEl>
                                        <p:attrNameLst>
                                          <p:attrName>ppt_w</p:attrName>
                                        </p:attrNameLst>
                                      </p:cBhvr>
                                      <p:tavLst>
                                        <p:tav tm="0">
                                          <p:val>
                                            <p:strVal val="ppt_w"/>
                                          </p:val>
                                        </p:tav>
                                        <p:tav tm="100000">
                                          <p:val>
                                            <p:strVal val="ppt_w"/>
                                          </p:val>
                                        </p:tav>
                                      </p:tavLst>
                                    </p:anim>
                                    <p:anim calcmode="lin" valueType="num">
                                      <p:cBhvr>
                                        <p:cTn id="180"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1" dur="1" fill="hold">
                                          <p:stCondLst>
                                            <p:cond delay="2999"/>
                                          </p:stCondLst>
                                        </p:cTn>
                                        <p:tgtEl>
                                          <p:spTgt spid="23"/>
                                        </p:tgtEl>
                                        <p:attrNameLst>
                                          <p:attrName>style.visibility</p:attrName>
                                        </p:attrNameLst>
                                      </p:cBhvr>
                                      <p:to>
                                        <p:strVal val="hidden"/>
                                      </p:to>
                                    </p:set>
                                  </p:childTnLst>
                                </p:cTn>
                              </p:par>
                              <p:par>
                                <p:cTn id="182" presetID="19" presetClass="exit" presetSubtype="5" fill="hold" grpId="3" nodeType="withEffect">
                                  <p:stCondLst>
                                    <p:cond delay="0"/>
                                  </p:stCondLst>
                                  <p:childTnLst>
                                    <p:anim calcmode="lin" valueType="num">
                                      <p:cBhvr>
                                        <p:cTn id="183" dur="3000"/>
                                        <p:tgtEl>
                                          <p:spTgt spid="24"/>
                                        </p:tgtEl>
                                        <p:attrNameLst>
                                          <p:attrName>ppt_w</p:attrName>
                                        </p:attrNameLst>
                                      </p:cBhvr>
                                      <p:tavLst>
                                        <p:tav tm="0">
                                          <p:val>
                                            <p:strVal val="ppt_w"/>
                                          </p:val>
                                        </p:tav>
                                        <p:tav tm="100000">
                                          <p:val>
                                            <p:strVal val="ppt_w"/>
                                          </p:val>
                                        </p:tav>
                                      </p:tavLst>
                                    </p:anim>
                                    <p:anim calcmode="lin" valueType="num">
                                      <p:cBhvr>
                                        <p:cTn id="184"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5" dur="1" fill="hold">
                                          <p:stCondLst>
                                            <p:cond delay="2999"/>
                                          </p:stCondLst>
                                        </p:cTn>
                                        <p:tgtEl>
                                          <p:spTgt spid="24"/>
                                        </p:tgtEl>
                                        <p:attrNameLst>
                                          <p:attrName>style.visibility</p:attrName>
                                        </p:attrNameLst>
                                      </p:cBhvr>
                                      <p:to>
                                        <p:strVal val="hidden"/>
                                      </p:to>
                                    </p:set>
                                  </p:childTnLst>
                                </p:cTn>
                              </p:par>
                              <p:par>
                                <p:cTn id="186" presetID="19" presetClass="exit" presetSubtype="5" fill="hold" grpId="3" nodeType="withEffect">
                                  <p:stCondLst>
                                    <p:cond delay="0"/>
                                  </p:stCondLst>
                                  <p:childTnLst>
                                    <p:anim calcmode="lin" valueType="num">
                                      <p:cBhvr>
                                        <p:cTn id="187" dur="3000"/>
                                        <p:tgtEl>
                                          <p:spTgt spid="25"/>
                                        </p:tgtEl>
                                        <p:attrNameLst>
                                          <p:attrName>ppt_w</p:attrName>
                                        </p:attrNameLst>
                                      </p:cBhvr>
                                      <p:tavLst>
                                        <p:tav tm="0">
                                          <p:val>
                                            <p:strVal val="ppt_w"/>
                                          </p:val>
                                        </p:tav>
                                        <p:tav tm="100000">
                                          <p:val>
                                            <p:strVal val="ppt_w"/>
                                          </p:val>
                                        </p:tav>
                                      </p:tavLst>
                                    </p:anim>
                                    <p:anim calcmode="lin" valueType="num">
                                      <p:cBhvr>
                                        <p:cTn id="188"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9" dur="1" fill="hold">
                                          <p:stCondLst>
                                            <p:cond delay="2999"/>
                                          </p:stCondLst>
                                        </p:cTn>
                                        <p:tgtEl>
                                          <p:spTgt spid="25"/>
                                        </p:tgtEl>
                                        <p:attrNameLst>
                                          <p:attrName>style.visibility</p:attrName>
                                        </p:attrNameLst>
                                      </p:cBhvr>
                                      <p:to>
                                        <p:strVal val="hidden"/>
                                      </p:to>
                                    </p:set>
                                  </p:childTnLst>
                                </p:cTn>
                              </p:par>
                              <p:par>
                                <p:cTn id="190" presetID="19" presetClass="exit" presetSubtype="5" fill="hold" grpId="3" nodeType="withEffect">
                                  <p:stCondLst>
                                    <p:cond delay="0"/>
                                  </p:stCondLst>
                                  <p:childTnLst>
                                    <p:anim calcmode="lin" valueType="num">
                                      <p:cBhvr>
                                        <p:cTn id="191" dur="3000"/>
                                        <p:tgtEl>
                                          <p:spTgt spid="26"/>
                                        </p:tgtEl>
                                        <p:attrNameLst>
                                          <p:attrName>ppt_w</p:attrName>
                                        </p:attrNameLst>
                                      </p:cBhvr>
                                      <p:tavLst>
                                        <p:tav tm="0">
                                          <p:val>
                                            <p:strVal val="ppt_w"/>
                                          </p:val>
                                        </p:tav>
                                        <p:tav tm="100000">
                                          <p:val>
                                            <p:strVal val="ppt_w"/>
                                          </p:val>
                                        </p:tav>
                                      </p:tavLst>
                                    </p:anim>
                                    <p:anim calcmode="lin" valueType="num">
                                      <p:cBhvr>
                                        <p:cTn id="192"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3" dur="1" fill="hold">
                                          <p:stCondLst>
                                            <p:cond delay="2999"/>
                                          </p:stCondLst>
                                        </p:cTn>
                                        <p:tgtEl>
                                          <p:spTgt spid="26"/>
                                        </p:tgtEl>
                                        <p:attrNameLst>
                                          <p:attrName>style.visibility</p:attrName>
                                        </p:attrNameLst>
                                      </p:cBhvr>
                                      <p:to>
                                        <p:strVal val="hidden"/>
                                      </p:to>
                                    </p:set>
                                  </p:childTnLst>
                                </p:cTn>
                              </p:par>
                              <p:par>
                                <p:cTn id="194" presetID="19" presetClass="exit" presetSubtype="5" fill="hold" grpId="3" nodeType="withEffect">
                                  <p:stCondLst>
                                    <p:cond delay="0"/>
                                  </p:stCondLst>
                                  <p:childTnLst>
                                    <p:anim calcmode="lin" valueType="num">
                                      <p:cBhvr>
                                        <p:cTn id="195" dur="3000"/>
                                        <p:tgtEl>
                                          <p:spTgt spid="27"/>
                                        </p:tgtEl>
                                        <p:attrNameLst>
                                          <p:attrName>ppt_w</p:attrName>
                                        </p:attrNameLst>
                                      </p:cBhvr>
                                      <p:tavLst>
                                        <p:tav tm="0">
                                          <p:val>
                                            <p:strVal val="ppt_w"/>
                                          </p:val>
                                        </p:tav>
                                        <p:tav tm="100000">
                                          <p:val>
                                            <p:strVal val="ppt_w"/>
                                          </p:val>
                                        </p:tav>
                                      </p:tavLst>
                                    </p:anim>
                                    <p:anim calcmode="lin" valueType="num">
                                      <p:cBhvr>
                                        <p:cTn id="196"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7" dur="1" fill="hold">
                                          <p:stCondLst>
                                            <p:cond delay="2999"/>
                                          </p:stCondLst>
                                        </p:cTn>
                                        <p:tgtEl>
                                          <p:spTgt spid="27"/>
                                        </p:tgtEl>
                                        <p:attrNameLst>
                                          <p:attrName>style.visibility</p:attrName>
                                        </p:attrNameLst>
                                      </p:cBhvr>
                                      <p:to>
                                        <p:strVal val="hidden"/>
                                      </p:to>
                                    </p:set>
                                  </p:childTnLst>
                                </p:cTn>
                              </p:par>
                              <p:par>
                                <p:cTn id="198" presetID="19" presetClass="exit" presetSubtype="5" fill="hold" grpId="3" nodeType="withEffect">
                                  <p:stCondLst>
                                    <p:cond delay="0"/>
                                  </p:stCondLst>
                                  <p:childTnLst>
                                    <p:anim calcmode="lin" valueType="num">
                                      <p:cBhvr>
                                        <p:cTn id="199" dur="3000"/>
                                        <p:tgtEl>
                                          <p:spTgt spid="5"/>
                                        </p:tgtEl>
                                        <p:attrNameLst>
                                          <p:attrName>ppt_w</p:attrName>
                                        </p:attrNameLst>
                                      </p:cBhvr>
                                      <p:tavLst>
                                        <p:tav tm="0">
                                          <p:val>
                                            <p:strVal val="ppt_w"/>
                                          </p:val>
                                        </p:tav>
                                        <p:tav tm="100000">
                                          <p:val>
                                            <p:strVal val="ppt_w"/>
                                          </p:val>
                                        </p:tav>
                                      </p:tavLst>
                                    </p:anim>
                                    <p:anim calcmode="lin" valueType="num">
                                      <p:cBhvr>
                                        <p:cTn id="200"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1" dur="1" fill="hold">
                                          <p:stCondLst>
                                            <p:cond delay="2999"/>
                                          </p:stCondLst>
                                        </p:cTn>
                                        <p:tgtEl>
                                          <p:spTgt spid="5"/>
                                        </p:tgtEl>
                                        <p:attrNameLst>
                                          <p:attrName>style.visibility</p:attrName>
                                        </p:attrNameLst>
                                      </p:cBhvr>
                                      <p:to>
                                        <p:strVal val="hidden"/>
                                      </p:to>
                                    </p:set>
                                  </p:childTnLst>
                                </p:cTn>
                              </p:par>
                              <p:par>
                                <p:cTn id="202" presetID="19" presetClass="exit" presetSubtype="5" fill="hold" grpId="3" nodeType="withEffect">
                                  <p:stCondLst>
                                    <p:cond delay="0"/>
                                  </p:stCondLst>
                                  <p:childTnLst>
                                    <p:anim calcmode="lin" valueType="num">
                                      <p:cBhvr>
                                        <p:cTn id="203" dur="3000"/>
                                        <p:tgtEl>
                                          <p:spTgt spid="7"/>
                                        </p:tgtEl>
                                        <p:attrNameLst>
                                          <p:attrName>ppt_w</p:attrName>
                                        </p:attrNameLst>
                                      </p:cBhvr>
                                      <p:tavLst>
                                        <p:tav tm="0">
                                          <p:val>
                                            <p:strVal val="ppt_w"/>
                                          </p:val>
                                        </p:tav>
                                        <p:tav tm="100000">
                                          <p:val>
                                            <p:strVal val="ppt_w"/>
                                          </p:val>
                                        </p:tav>
                                      </p:tavLst>
                                    </p:anim>
                                    <p:anim calcmode="lin" valueType="num">
                                      <p:cBhvr>
                                        <p:cTn id="20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5" dur="1" fill="hold">
                                          <p:stCondLst>
                                            <p:cond delay="2999"/>
                                          </p:stCondLst>
                                        </p:cTn>
                                        <p:tgtEl>
                                          <p:spTgt spid="7"/>
                                        </p:tgtEl>
                                        <p:attrNameLst>
                                          <p:attrName>style.visibility</p:attrName>
                                        </p:attrNameLst>
                                      </p:cBhvr>
                                      <p:to>
                                        <p:strVal val="hidden"/>
                                      </p:to>
                                    </p:set>
                                  </p:childTnLst>
                                </p:cTn>
                              </p:par>
                              <p:par>
                                <p:cTn id="206" presetID="19" presetClass="exit" presetSubtype="5" fill="hold" grpId="3" nodeType="withEffect">
                                  <p:stCondLst>
                                    <p:cond delay="0"/>
                                  </p:stCondLst>
                                  <p:childTnLst>
                                    <p:anim calcmode="lin" valueType="num">
                                      <p:cBhvr>
                                        <p:cTn id="207" dur="3000"/>
                                        <p:tgtEl>
                                          <p:spTgt spid="10"/>
                                        </p:tgtEl>
                                        <p:attrNameLst>
                                          <p:attrName>ppt_w</p:attrName>
                                        </p:attrNameLst>
                                      </p:cBhvr>
                                      <p:tavLst>
                                        <p:tav tm="0">
                                          <p:val>
                                            <p:strVal val="ppt_w"/>
                                          </p:val>
                                        </p:tav>
                                        <p:tav tm="100000">
                                          <p:val>
                                            <p:strVal val="ppt_w"/>
                                          </p:val>
                                        </p:tav>
                                      </p:tavLst>
                                    </p:anim>
                                    <p:anim calcmode="lin" valueType="num">
                                      <p:cBhvr>
                                        <p:cTn id="208"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9" dur="1" fill="hold">
                                          <p:stCondLst>
                                            <p:cond delay="2999"/>
                                          </p:stCondLst>
                                        </p:cTn>
                                        <p:tgtEl>
                                          <p:spTgt spid="10"/>
                                        </p:tgtEl>
                                        <p:attrNameLst>
                                          <p:attrName>style.visibility</p:attrName>
                                        </p:attrNameLst>
                                      </p:cBhvr>
                                      <p:to>
                                        <p:strVal val="hidden"/>
                                      </p:to>
                                    </p:set>
                                  </p:childTnLst>
                                </p:cTn>
                              </p:par>
                              <p:par>
                                <p:cTn id="210" presetID="19" presetClass="exit" presetSubtype="5" fill="hold" grpId="3" nodeType="withEffect">
                                  <p:stCondLst>
                                    <p:cond delay="0"/>
                                  </p:stCondLst>
                                  <p:childTnLst>
                                    <p:anim calcmode="lin" valueType="num">
                                      <p:cBhvr>
                                        <p:cTn id="211" dur="3000"/>
                                        <p:tgtEl>
                                          <p:spTgt spid="11"/>
                                        </p:tgtEl>
                                        <p:attrNameLst>
                                          <p:attrName>ppt_w</p:attrName>
                                        </p:attrNameLst>
                                      </p:cBhvr>
                                      <p:tavLst>
                                        <p:tav tm="0">
                                          <p:val>
                                            <p:strVal val="ppt_w"/>
                                          </p:val>
                                        </p:tav>
                                        <p:tav tm="100000">
                                          <p:val>
                                            <p:strVal val="ppt_w"/>
                                          </p:val>
                                        </p:tav>
                                      </p:tavLst>
                                    </p:anim>
                                    <p:anim calcmode="lin" valueType="num">
                                      <p:cBhvr>
                                        <p:cTn id="212"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3" dur="1" fill="hold">
                                          <p:stCondLst>
                                            <p:cond delay="2999"/>
                                          </p:stCondLst>
                                        </p:cTn>
                                        <p:tgtEl>
                                          <p:spTgt spid="11"/>
                                        </p:tgtEl>
                                        <p:attrNameLst>
                                          <p:attrName>style.visibility</p:attrName>
                                        </p:attrNameLst>
                                      </p:cBhvr>
                                      <p:to>
                                        <p:strVal val="hidden"/>
                                      </p:to>
                                    </p:set>
                                  </p:childTnLst>
                                </p:cTn>
                              </p:par>
                              <p:par>
                                <p:cTn id="214" presetID="19" presetClass="exit" presetSubtype="5" fill="hold" grpId="3" nodeType="withEffect">
                                  <p:stCondLst>
                                    <p:cond delay="0"/>
                                  </p:stCondLst>
                                  <p:childTnLst>
                                    <p:anim calcmode="lin" valueType="num">
                                      <p:cBhvr>
                                        <p:cTn id="215" dur="3000"/>
                                        <p:tgtEl>
                                          <p:spTgt spid="12"/>
                                        </p:tgtEl>
                                        <p:attrNameLst>
                                          <p:attrName>ppt_w</p:attrName>
                                        </p:attrNameLst>
                                      </p:cBhvr>
                                      <p:tavLst>
                                        <p:tav tm="0">
                                          <p:val>
                                            <p:strVal val="ppt_w"/>
                                          </p:val>
                                        </p:tav>
                                        <p:tav tm="100000">
                                          <p:val>
                                            <p:strVal val="ppt_w"/>
                                          </p:val>
                                        </p:tav>
                                      </p:tavLst>
                                    </p:anim>
                                    <p:anim calcmode="lin" valueType="num">
                                      <p:cBhvr>
                                        <p:cTn id="21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7" dur="1" fill="hold">
                                          <p:stCondLst>
                                            <p:cond delay="2999"/>
                                          </p:stCondLst>
                                        </p:cTn>
                                        <p:tgtEl>
                                          <p:spTgt spid="12"/>
                                        </p:tgtEl>
                                        <p:attrNameLst>
                                          <p:attrName>style.visibility</p:attrName>
                                        </p:attrNameLst>
                                      </p:cBhvr>
                                      <p:to>
                                        <p:strVal val="hidden"/>
                                      </p:to>
                                    </p:set>
                                  </p:childTnLst>
                                </p:cTn>
                              </p:par>
                              <p:par>
                                <p:cTn id="218" presetID="19" presetClass="exit" presetSubtype="5" fill="hold" grpId="3" nodeType="withEffect">
                                  <p:stCondLst>
                                    <p:cond delay="0"/>
                                  </p:stCondLst>
                                  <p:childTnLst>
                                    <p:anim calcmode="lin" valueType="num">
                                      <p:cBhvr>
                                        <p:cTn id="219" dur="3000"/>
                                        <p:tgtEl>
                                          <p:spTgt spid="13"/>
                                        </p:tgtEl>
                                        <p:attrNameLst>
                                          <p:attrName>ppt_w</p:attrName>
                                        </p:attrNameLst>
                                      </p:cBhvr>
                                      <p:tavLst>
                                        <p:tav tm="0">
                                          <p:val>
                                            <p:strVal val="ppt_w"/>
                                          </p:val>
                                        </p:tav>
                                        <p:tav tm="100000">
                                          <p:val>
                                            <p:strVal val="ppt_w"/>
                                          </p:val>
                                        </p:tav>
                                      </p:tavLst>
                                    </p:anim>
                                    <p:anim calcmode="lin" valueType="num">
                                      <p:cBhvr>
                                        <p:cTn id="220"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1" dur="1" fill="hold">
                                          <p:stCondLst>
                                            <p:cond delay="2999"/>
                                          </p:stCondLst>
                                        </p:cTn>
                                        <p:tgtEl>
                                          <p:spTgt spid="13"/>
                                        </p:tgtEl>
                                        <p:attrNameLst>
                                          <p:attrName>style.visibility</p:attrName>
                                        </p:attrNameLst>
                                      </p:cBhvr>
                                      <p:to>
                                        <p:strVal val="hidden"/>
                                      </p:to>
                                    </p:set>
                                  </p:childTnLst>
                                </p:cTn>
                              </p:par>
                              <p:par>
                                <p:cTn id="222" presetID="19" presetClass="exit" presetSubtype="5" fill="hold" grpId="3" nodeType="withEffect">
                                  <p:stCondLst>
                                    <p:cond delay="0"/>
                                  </p:stCondLst>
                                  <p:childTnLst>
                                    <p:anim calcmode="lin" valueType="num">
                                      <p:cBhvr>
                                        <p:cTn id="223" dur="3000"/>
                                        <p:tgtEl>
                                          <p:spTgt spid="16"/>
                                        </p:tgtEl>
                                        <p:attrNameLst>
                                          <p:attrName>ppt_w</p:attrName>
                                        </p:attrNameLst>
                                      </p:cBhvr>
                                      <p:tavLst>
                                        <p:tav tm="0">
                                          <p:val>
                                            <p:strVal val="ppt_w"/>
                                          </p:val>
                                        </p:tav>
                                        <p:tav tm="100000">
                                          <p:val>
                                            <p:strVal val="ppt_w"/>
                                          </p:val>
                                        </p:tav>
                                      </p:tavLst>
                                    </p:anim>
                                    <p:anim calcmode="lin" valueType="num">
                                      <p:cBhvr>
                                        <p:cTn id="224"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5" dur="1" fill="hold">
                                          <p:stCondLst>
                                            <p:cond delay="2999"/>
                                          </p:stCondLst>
                                        </p:cTn>
                                        <p:tgtEl>
                                          <p:spTgt spid="16"/>
                                        </p:tgtEl>
                                        <p:attrNameLst>
                                          <p:attrName>style.visibility</p:attrName>
                                        </p:attrNameLst>
                                      </p:cBhvr>
                                      <p:to>
                                        <p:strVal val="hidden"/>
                                      </p:to>
                                    </p:set>
                                  </p:childTnLst>
                                </p:cTn>
                              </p:par>
                              <p:par>
                                <p:cTn id="226" presetID="19" presetClass="exit" presetSubtype="5" fill="hold" grpId="3" nodeType="withEffect">
                                  <p:stCondLst>
                                    <p:cond delay="0"/>
                                  </p:stCondLst>
                                  <p:childTnLst>
                                    <p:anim calcmode="lin" valueType="num">
                                      <p:cBhvr>
                                        <p:cTn id="227" dur="3000"/>
                                        <p:tgtEl>
                                          <p:spTgt spid="17"/>
                                        </p:tgtEl>
                                        <p:attrNameLst>
                                          <p:attrName>ppt_w</p:attrName>
                                        </p:attrNameLst>
                                      </p:cBhvr>
                                      <p:tavLst>
                                        <p:tav tm="0">
                                          <p:val>
                                            <p:strVal val="ppt_w"/>
                                          </p:val>
                                        </p:tav>
                                        <p:tav tm="100000">
                                          <p:val>
                                            <p:strVal val="ppt_w"/>
                                          </p:val>
                                        </p:tav>
                                      </p:tavLst>
                                    </p:anim>
                                    <p:anim calcmode="lin" valueType="num">
                                      <p:cBhvr>
                                        <p:cTn id="228"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9" dur="1" fill="hold">
                                          <p:stCondLst>
                                            <p:cond delay="2999"/>
                                          </p:stCondLst>
                                        </p:cTn>
                                        <p:tgtEl>
                                          <p:spTgt spid="17"/>
                                        </p:tgtEl>
                                        <p:attrNameLst>
                                          <p:attrName>style.visibility</p:attrName>
                                        </p:attrNameLst>
                                      </p:cBhvr>
                                      <p:to>
                                        <p:strVal val="hidden"/>
                                      </p:to>
                                    </p:set>
                                  </p:childTnLst>
                                </p:cTn>
                              </p:par>
                              <p:par>
                                <p:cTn id="230" presetID="19" presetClass="exit" presetSubtype="5" fill="hold" grpId="3" nodeType="withEffect">
                                  <p:stCondLst>
                                    <p:cond delay="0"/>
                                  </p:stCondLst>
                                  <p:childTnLst>
                                    <p:anim calcmode="lin" valueType="num">
                                      <p:cBhvr>
                                        <p:cTn id="231" dur="3000"/>
                                        <p:tgtEl>
                                          <p:spTgt spid="18"/>
                                        </p:tgtEl>
                                        <p:attrNameLst>
                                          <p:attrName>ppt_w</p:attrName>
                                        </p:attrNameLst>
                                      </p:cBhvr>
                                      <p:tavLst>
                                        <p:tav tm="0">
                                          <p:val>
                                            <p:strVal val="ppt_w"/>
                                          </p:val>
                                        </p:tav>
                                        <p:tav tm="100000">
                                          <p:val>
                                            <p:strVal val="ppt_w"/>
                                          </p:val>
                                        </p:tav>
                                      </p:tavLst>
                                    </p:anim>
                                    <p:anim calcmode="lin" valueType="num">
                                      <p:cBhvr>
                                        <p:cTn id="232"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3" dur="1" fill="hold">
                                          <p:stCondLst>
                                            <p:cond delay="2999"/>
                                          </p:stCondLst>
                                        </p:cTn>
                                        <p:tgtEl>
                                          <p:spTgt spid="18"/>
                                        </p:tgtEl>
                                        <p:attrNameLst>
                                          <p:attrName>style.visibility</p:attrName>
                                        </p:attrNameLst>
                                      </p:cBhvr>
                                      <p:to>
                                        <p:strVal val="hidden"/>
                                      </p:to>
                                    </p:set>
                                  </p:childTnLst>
                                </p:cTn>
                              </p:par>
                              <p:par>
                                <p:cTn id="234" presetID="19" presetClass="exit" presetSubtype="5" fill="hold" grpId="3" nodeType="withEffect">
                                  <p:stCondLst>
                                    <p:cond delay="0"/>
                                  </p:stCondLst>
                                  <p:childTnLst>
                                    <p:anim calcmode="lin" valueType="num">
                                      <p:cBhvr>
                                        <p:cTn id="235" dur="3000"/>
                                        <p:tgtEl>
                                          <p:spTgt spid="19"/>
                                        </p:tgtEl>
                                        <p:attrNameLst>
                                          <p:attrName>ppt_w</p:attrName>
                                        </p:attrNameLst>
                                      </p:cBhvr>
                                      <p:tavLst>
                                        <p:tav tm="0">
                                          <p:val>
                                            <p:strVal val="ppt_w"/>
                                          </p:val>
                                        </p:tav>
                                        <p:tav tm="100000">
                                          <p:val>
                                            <p:strVal val="ppt_w"/>
                                          </p:val>
                                        </p:tav>
                                      </p:tavLst>
                                    </p:anim>
                                    <p:anim calcmode="lin" valueType="num">
                                      <p:cBhvr>
                                        <p:cTn id="236"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7" dur="1" fill="hold">
                                          <p:stCondLst>
                                            <p:cond delay="2999"/>
                                          </p:stCondLst>
                                        </p:cTn>
                                        <p:tgtEl>
                                          <p:spTgt spid="19"/>
                                        </p:tgtEl>
                                        <p:attrNameLst>
                                          <p:attrName>style.visibility</p:attrName>
                                        </p:attrNameLst>
                                      </p:cBhvr>
                                      <p:to>
                                        <p:strVal val="hidden"/>
                                      </p:to>
                                    </p:set>
                                  </p:childTnLst>
                                </p:cTn>
                              </p:par>
                              <p:par>
                                <p:cTn id="238" presetID="19" presetClass="exit" presetSubtype="5" fill="hold" grpId="3" nodeType="withEffect">
                                  <p:stCondLst>
                                    <p:cond delay="0"/>
                                  </p:stCondLst>
                                  <p:childTnLst>
                                    <p:anim calcmode="lin" valueType="num">
                                      <p:cBhvr>
                                        <p:cTn id="239" dur="3000"/>
                                        <p:tgtEl>
                                          <p:spTgt spid="20"/>
                                        </p:tgtEl>
                                        <p:attrNameLst>
                                          <p:attrName>ppt_w</p:attrName>
                                        </p:attrNameLst>
                                      </p:cBhvr>
                                      <p:tavLst>
                                        <p:tav tm="0">
                                          <p:val>
                                            <p:strVal val="ppt_w"/>
                                          </p:val>
                                        </p:tav>
                                        <p:tav tm="100000">
                                          <p:val>
                                            <p:strVal val="ppt_w"/>
                                          </p:val>
                                        </p:tav>
                                      </p:tavLst>
                                    </p:anim>
                                    <p:anim calcmode="lin" valueType="num">
                                      <p:cBhvr>
                                        <p:cTn id="240"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1" dur="1" fill="hold">
                                          <p:stCondLst>
                                            <p:cond delay="2999"/>
                                          </p:stCondLst>
                                        </p:cTn>
                                        <p:tgtEl>
                                          <p:spTgt spid="20"/>
                                        </p:tgtEl>
                                        <p:attrNameLst>
                                          <p:attrName>style.visibility</p:attrName>
                                        </p:attrNameLst>
                                      </p:cBhvr>
                                      <p:to>
                                        <p:strVal val="hidden"/>
                                      </p:to>
                                    </p:set>
                                  </p:childTnLst>
                                </p:cTn>
                              </p:par>
                              <p:par>
                                <p:cTn id="242" presetID="19" presetClass="exit" presetSubtype="5" fill="hold" grpId="3" nodeType="withEffect">
                                  <p:stCondLst>
                                    <p:cond delay="0"/>
                                  </p:stCondLst>
                                  <p:childTnLst>
                                    <p:anim calcmode="lin" valueType="num">
                                      <p:cBhvr>
                                        <p:cTn id="243" dur="3000"/>
                                        <p:tgtEl>
                                          <p:spTgt spid="21"/>
                                        </p:tgtEl>
                                        <p:attrNameLst>
                                          <p:attrName>ppt_w</p:attrName>
                                        </p:attrNameLst>
                                      </p:cBhvr>
                                      <p:tavLst>
                                        <p:tav tm="0">
                                          <p:val>
                                            <p:strVal val="ppt_w"/>
                                          </p:val>
                                        </p:tav>
                                        <p:tav tm="100000">
                                          <p:val>
                                            <p:strVal val="ppt_w"/>
                                          </p:val>
                                        </p:tav>
                                      </p:tavLst>
                                    </p:anim>
                                    <p:anim calcmode="lin" valueType="num">
                                      <p:cBhvr>
                                        <p:cTn id="244"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5" dur="1" fill="hold">
                                          <p:stCondLst>
                                            <p:cond delay="2999"/>
                                          </p:stCondLst>
                                        </p:cTn>
                                        <p:tgtEl>
                                          <p:spTgt spid="21"/>
                                        </p:tgtEl>
                                        <p:attrNameLst>
                                          <p:attrName>style.visibility</p:attrName>
                                        </p:attrNameLst>
                                      </p:cBhvr>
                                      <p:to>
                                        <p:strVal val="hidden"/>
                                      </p:to>
                                    </p:set>
                                  </p:childTnLst>
                                </p:cTn>
                              </p:par>
                              <p:par>
                                <p:cTn id="246" presetID="2" presetClass="exit" presetSubtype="6" fill="hold" grpId="2" nodeType="withEffect">
                                  <p:stCondLst>
                                    <p:cond delay="0"/>
                                  </p:stCondLst>
                                  <p:childTnLst>
                                    <p:anim calcmode="lin" valueType="num">
                                      <p:cBhvr additive="base">
                                        <p:cTn id="247" dur="3000"/>
                                        <p:tgtEl>
                                          <p:spTgt spid="4"/>
                                        </p:tgtEl>
                                        <p:attrNameLst>
                                          <p:attrName>ppt_x</p:attrName>
                                        </p:attrNameLst>
                                      </p:cBhvr>
                                      <p:tavLst>
                                        <p:tav tm="0">
                                          <p:val>
                                            <p:strVal val="ppt_x"/>
                                          </p:val>
                                        </p:tav>
                                        <p:tav tm="100000">
                                          <p:val>
                                            <p:strVal val="1+ppt_w/2"/>
                                          </p:val>
                                        </p:tav>
                                      </p:tavLst>
                                    </p:anim>
                                    <p:anim calcmode="lin" valueType="num">
                                      <p:cBhvr additive="base">
                                        <p:cTn id="248" dur="3000"/>
                                        <p:tgtEl>
                                          <p:spTgt spid="4"/>
                                        </p:tgtEl>
                                        <p:attrNameLst>
                                          <p:attrName>ppt_y</p:attrName>
                                        </p:attrNameLst>
                                      </p:cBhvr>
                                      <p:tavLst>
                                        <p:tav tm="0">
                                          <p:val>
                                            <p:strVal val="ppt_y"/>
                                          </p:val>
                                        </p:tav>
                                        <p:tav tm="100000">
                                          <p:val>
                                            <p:strVal val="1+ppt_h/2"/>
                                          </p:val>
                                        </p:tav>
                                      </p:tavLst>
                                    </p:anim>
                                    <p:set>
                                      <p:cBhvr>
                                        <p:cTn id="249" dur="1" fill="hold">
                                          <p:stCondLst>
                                            <p:cond delay="2999"/>
                                          </p:stCondLst>
                                        </p:cTn>
                                        <p:tgtEl>
                                          <p:spTgt spid="4"/>
                                        </p:tgtEl>
                                        <p:attrNameLst>
                                          <p:attrName>style.visibility</p:attrName>
                                        </p:attrNameLst>
                                      </p:cBhvr>
                                      <p:to>
                                        <p:strVal val="hidden"/>
                                      </p:to>
                                    </p:set>
                                  </p:childTnLst>
                                </p:cTn>
                              </p:par>
                              <p:par>
                                <p:cTn id="250" presetID="2" presetClass="exit" presetSubtype="6" fill="hold" grpId="2" nodeType="withEffect">
                                  <p:stCondLst>
                                    <p:cond delay="0"/>
                                  </p:stCondLst>
                                  <p:childTnLst>
                                    <p:anim calcmode="lin" valueType="num">
                                      <p:cBhvr additive="base">
                                        <p:cTn id="251" dur="3000"/>
                                        <p:tgtEl>
                                          <p:spTgt spid="6"/>
                                        </p:tgtEl>
                                        <p:attrNameLst>
                                          <p:attrName>ppt_x</p:attrName>
                                        </p:attrNameLst>
                                      </p:cBhvr>
                                      <p:tavLst>
                                        <p:tav tm="0">
                                          <p:val>
                                            <p:strVal val="ppt_x"/>
                                          </p:val>
                                        </p:tav>
                                        <p:tav tm="100000">
                                          <p:val>
                                            <p:strVal val="1+ppt_w/2"/>
                                          </p:val>
                                        </p:tav>
                                      </p:tavLst>
                                    </p:anim>
                                    <p:anim calcmode="lin" valueType="num">
                                      <p:cBhvr additive="base">
                                        <p:cTn id="252" dur="3000"/>
                                        <p:tgtEl>
                                          <p:spTgt spid="6"/>
                                        </p:tgtEl>
                                        <p:attrNameLst>
                                          <p:attrName>ppt_y</p:attrName>
                                        </p:attrNameLst>
                                      </p:cBhvr>
                                      <p:tavLst>
                                        <p:tav tm="0">
                                          <p:val>
                                            <p:strVal val="ppt_y"/>
                                          </p:val>
                                        </p:tav>
                                        <p:tav tm="100000">
                                          <p:val>
                                            <p:strVal val="1+ppt_h/2"/>
                                          </p:val>
                                        </p:tav>
                                      </p:tavLst>
                                    </p:anim>
                                    <p:set>
                                      <p:cBhvr>
                                        <p:cTn id="253" dur="1" fill="hold">
                                          <p:stCondLst>
                                            <p:cond delay="2999"/>
                                          </p:stCondLst>
                                        </p:cTn>
                                        <p:tgtEl>
                                          <p:spTgt spid="6"/>
                                        </p:tgtEl>
                                        <p:attrNameLst>
                                          <p:attrName>style.visibility</p:attrName>
                                        </p:attrNameLst>
                                      </p:cBhvr>
                                      <p:to>
                                        <p:strVal val="hidden"/>
                                      </p:to>
                                    </p:set>
                                  </p:childTnLst>
                                </p:cTn>
                              </p:par>
                              <p:par>
                                <p:cTn id="254" presetID="2" presetClass="exit" presetSubtype="6" fill="hold" grpId="2" nodeType="withEffect">
                                  <p:stCondLst>
                                    <p:cond delay="0"/>
                                  </p:stCondLst>
                                  <p:childTnLst>
                                    <p:anim calcmode="lin" valueType="num">
                                      <p:cBhvr additive="base">
                                        <p:cTn id="255" dur="3000"/>
                                        <p:tgtEl>
                                          <p:spTgt spid="8"/>
                                        </p:tgtEl>
                                        <p:attrNameLst>
                                          <p:attrName>ppt_x</p:attrName>
                                        </p:attrNameLst>
                                      </p:cBhvr>
                                      <p:tavLst>
                                        <p:tav tm="0">
                                          <p:val>
                                            <p:strVal val="ppt_x"/>
                                          </p:val>
                                        </p:tav>
                                        <p:tav tm="100000">
                                          <p:val>
                                            <p:strVal val="1+ppt_w/2"/>
                                          </p:val>
                                        </p:tav>
                                      </p:tavLst>
                                    </p:anim>
                                    <p:anim calcmode="lin" valueType="num">
                                      <p:cBhvr additive="base">
                                        <p:cTn id="256" dur="3000"/>
                                        <p:tgtEl>
                                          <p:spTgt spid="8"/>
                                        </p:tgtEl>
                                        <p:attrNameLst>
                                          <p:attrName>ppt_y</p:attrName>
                                        </p:attrNameLst>
                                      </p:cBhvr>
                                      <p:tavLst>
                                        <p:tav tm="0">
                                          <p:val>
                                            <p:strVal val="ppt_y"/>
                                          </p:val>
                                        </p:tav>
                                        <p:tav tm="100000">
                                          <p:val>
                                            <p:strVal val="1+ppt_h/2"/>
                                          </p:val>
                                        </p:tav>
                                      </p:tavLst>
                                    </p:anim>
                                    <p:set>
                                      <p:cBhvr>
                                        <p:cTn id="257" dur="1" fill="hold">
                                          <p:stCondLst>
                                            <p:cond delay="2999"/>
                                          </p:stCondLst>
                                        </p:cTn>
                                        <p:tgtEl>
                                          <p:spTgt spid="8"/>
                                        </p:tgtEl>
                                        <p:attrNameLst>
                                          <p:attrName>style.visibility</p:attrName>
                                        </p:attrNameLst>
                                      </p:cBhvr>
                                      <p:to>
                                        <p:strVal val="hidden"/>
                                      </p:to>
                                    </p:set>
                                  </p:childTnLst>
                                </p:cTn>
                              </p:par>
                              <p:par>
                                <p:cTn id="258" presetID="2" presetClass="exit" presetSubtype="6" fill="hold" grpId="2" nodeType="withEffect">
                                  <p:stCondLst>
                                    <p:cond delay="0"/>
                                  </p:stCondLst>
                                  <p:childTnLst>
                                    <p:anim calcmode="lin" valueType="num">
                                      <p:cBhvr additive="base">
                                        <p:cTn id="259" dur="3000"/>
                                        <p:tgtEl>
                                          <p:spTgt spid="9"/>
                                        </p:tgtEl>
                                        <p:attrNameLst>
                                          <p:attrName>ppt_x</p:attrName>
                                        </p:attrNameLst>
                                      </p:cBhvr>
                                      <p:tavLst>
                                        <p:tav tm="0">
                                          <p:val>
                                            <p:strVal val="ppt_x"/>
                                          </p:val>
                                        </p:tav>
                                        <p:tav tm="100000">
                                          <p:val>
                                            <p:strVal val="1+ppt_w/2"/>
                                          </p:val>
                                        </p:tav>
                                      </p:tavLst>
                                    </p:anim>
                                    <p:anim calcmode="lin" valueType="num">
                                      <p:cBhvr additive="base">
                                        <p:cTn id="260" dur="3000"/>
                                        <p:tgtEl>
                                          <p:spTgt spid="9"/>
                                        </p:tgtEl>
                                        <p:attrNameLst>
                                          <p:attrName>ppt_y</p:attrName>
                                        </p:attrNameLst>
                                      </p:cBhvr>
                                      <p:tavLst>
                                        <p:tav tm="0">
                                          <p:val>
                                            <p:strVal val="ppt_y"/>
                                          </p:val>
                                        </p:tav>
                                        <p:tav tm="100000">
                                          <p:val>
                                            <p:strVal val="1+ppt_h/2"/>
                                          </p:val>
                                        </p:tav>
                                      </p:tavLst>
                                    </p:anim>
                                    <p:set>
                                      <p:cBhvr>
                                        <p:cTn id="261" dur="1" fill="hold">
                                          <p:stCondLst>
                                            <p:cond delay="2999"/>
                                          </p:stCondLst>
                                        </p:cTn>
                                        <p:tgtEl>
                                          <p:spTgt spid="9"/>
                                        </p:tgtEl>
                                        <p:attrNameLst>
                                          <p:attrName>style.visibility</p:attrName>
                                        </p:attrNameLst>
                                      </p:cBhvr>
                                      <p:to>
                                        <p:strVal val="hidden"/>
                                      </p:to>
                                    </p:set>
                                  </p:childTnLst>
                                </p:cTn>
                              </p:par>
                              <p:par>
                                <p:cTn id="262" presetID="2" presetClass="exit" presetSubtype="6" fill="hold" grpId="2" nodeType="withEffect">
                                  <p:stCondLst>
                                    <p:cond delay="0"/>
                                  </p:stCondLst>
                                  <p:childTnLst>
                                    <p:anim calcmode="lin" valueType="num">
                                      <p:cBhvr additive="base">
                                        <p:cTn id="263" dur="3000"/>
                                        <p:tgtEl>
                                          <p:spTgt spid="14"/>
                                        </p:tgtEl>
                                        <p:attrNameLst>
                                          <p:attrName>ppt_x</p:attrName>
                                        </p:attrNameLst>
                                      </p:cBhvr>
                                      <p:tavLst>
                                        <p:tav tm="0">
                                          <p:val>
                                            <p:strVal val="ppt_x"/>
                                          </p:val>
                                        </p:tav>
                                        <p:tav tm="100000">
                                          <p:val>
                                            <p:strVal val="1+ppt_w/2"/>
                                          </p:val>
                                        </p:tav>
                                      </p:tavLst>
                                    </p:anim>
                                    <p:anim calcmode="lin" valueType="num">
                                      <p:cBhvr additive="base">
                                        <p:cTn id="264" dur="3000"/>
                                        <p:tgtEl>
                                          <p:spTgt spid="14"/>
                                        </p:tgtEl>
                                        <p:attrNameLst>
                                          <p:attrName>ppt_y</p:attrName>
                                        </p:attrNameLst>
                                      </p:cBhvr>
                                      <p:tavLst>
                                        <p:tav tm="0">
                                          <p:val>
                                            <p:strVal val="ppt_y"/>
                                          </p:val>
                                        </p:tav>
                                        <p:tav tm="100000">
                                          <p:val>
                                            <p:strVal val="1+ppt_h/2"/>
                                          </p:val>
                                        </p:tav>
                                      </p:tavLst>
                                    </p:anim>
                                    <p:set>
                                      <p:cBhvr>
                                        <p:cTn id="265" dur="1" fill="hold">
                                          <p:stCondLst>
                                            <p:cond delay="2999"/>
                                          </p:stCondLst>
                                        </p:cTn>
                                        <p:tgtEl>
                                          <p:spTgt spid="14"/>
                                        </p:tgtEl>
                                        <p:attrNameLst>
                                          <p:attrName>style.visibility</p:attrName>
                                        </p:attrNameLst>
                                      </p:cBhvr>
                                      <p:to>
                                        <p:strVal val="hidden"/>
                                      </p:to>
                                    </p:set>
                                  </p:childTnLst>
                                </p:cTn>
                              </p:par>
                              <p:par>
                                <p:cTn id="266" presetID="2" presetClass="exit" presetSubtype="6" fill="hold" grpId="2" nodeType="withEffect">
                                  <p:stCondLst>
                                    <p:cond delay="0"/>
                                  </p:stCondLst>
                                  <p:childTnLst>
                                    <p:anim calcmode="lin" valueType="num">
                                      <p:cBhvr additive="base">
                                        <p:cTn id="267" dur="3000"/>
                                        <p:tgtEl>
                                          <p:spTgt spid="15"/>
                                        </p:tgtEl>
                                        <p:attrNameLst>
                                          <p:attrName>ppt_x</p:attrName>
                                        </p:attrNameLst>
                                      </p:cBhvr>
                                      <p:tavLst>
                                        <p:tav tm="0">
                                          <p:val>
                                            <p:strVal val="ppt_x"/>
                                          </p:val>
                                        </p:tav>
                                        <p:tav tm="100000">
                                          <p:val>
                                            <p:strVal val="1+ppt_w/2"/>
                                          </p:val>
                                        </p:tav>
                                      </p:tavLst>
                                    </p:anim>
                                    <p:anim calcmode="lin" valueType="num">
                                      <p:cBhvr additive="base">
                                        <p:cTn id="268" dur="3000"/>
                                        <p:tgtEl>
                                          <p:spTgt spid="15"/>
                                        </p:tgtEl>
                                        <p:attrNameLst>
                                          <p:attrName>ppt_y</p:attrName>
                                        </p:attrNameLst>
                                      </p:cBhvr>
                                      <p:tavLst>
                                        <p:tav tm="0">
                                          <p:val>
                                            <p:strVal val="ppt_y"/>
                                          </p:val>
                                        </p:tav>
                                        <p:tav tm="100000">
                                          <p:val>
                                            <p:strVal val="1+ppt_h/2"/>
                                          </p:val>
                                        </p:tav>
                                      </p:tavLst>
                                    </p:anim>
                                    <p:set>
                                      <p:cBhvr>
                                        <p:cTn id="269" dur="1" fill="hold">
                                          <p:stCondLst>
                                            <p:cond delay="2999"/>
                                          </p:stCondLst>
                                        </p:cTn>
                                        <p:tgtEl>
                                          <p:spTgt spid="15"/>
                                        </p:tgtEl>
                                        <p:attrNameLst>
                                          <p:attrName>style.visibility</p:attrName>
                                        </p:attrNameLst>
                                      </p:cBhvr>
                                      <p:to>
                                        <p:strVal val="hidden"/>
                                      </p:to>
                                    </p:set>
                                  </p:childTnLst>
                                </p:cTn>
                              </p:par>
                              <p:par>
                                <p:cTn id="270" presetID="2" presetClass="exit" presetSubtype="6" fill="hold" grpId="2" nodeType="withEffect">
                                  <p:stCondLst>
                                    <p:cond delay="0"/>
                                  </p:stCondLst>
                                  <p:childTnLst>
                                    <p:anim calcmode="lin" valueType="num">
                                      <p:cBhvr additive="base">
                                        <p:cTn id="271" dur="3000"/>
                                        <p:tgtEl>
                                          <p:spTgt spid="22"/>
                                        </p:tgtEl>
                                        <p:attrNameLst>
                                          <p:attrName>ppt_x</p:attrName>
                                        </p:attrNameLst>
                                      </p:cBhvr>
                                      <p:tavLst>
                                        <p:tav tm="0">
                                          <p:val>
                                            <p:strVal val="ppt_x"/>
                                          </p:val>
                                        </p:tav>
                                        <p:tav tm="100000">
                                          <p:val>
                                            <p:strVal val="1+ppt_w/2"/>
                                          </p:val>
                                        </p:tav>
                                      </p:tavLst>
                                    </p:anim>
                                    <p:anim calcmode="lin" valueType="num">
                                      <p:cBhvr additive="base">
                                        <p:cTn id="272" dur="3000"/>
                                        <p:tgtEl>
                                          <p:spTgt spid="22"/>
                                        </p:tgtEl>
                                        <p:attrNameLst>
                                          <p:attrName>ppt_y</p:attrName>
                                        </p:attrNameLst>
                                      </p:cBhvr>
                                      <p:tavLst>
                                        <p:tav tm="0">
                                          <p:val>
                                            <p:strVal val="ppt_y"/>
                                          </p:val>
                                        </p:tav>
                                        <p:tav tm="100000">
                                          <p:val>
                                            <p:strVal val="1+ppt_h/2"/>
                                          </p:val>
                                        </p:tav>
                                      </p:tavLst>
                                    </p:anim>
                                    <p:set>
                                      <p:cBhvr>
                                        <p:cTn id="273" dur="1" fill="hold">
                                          <p:stCondLst>
                                            <p:cond delay="2999"/>
                                          </p:stCondLst>
                                        </p:cTn>
                                        <p:tgtEl>
                                          <p:spTgt spid="22"/>
                                        </p:tgtEl>
                                        <p:attrNameLst>
                                          <p:attrName>style.visibility</p:attrName>
                                        </p:attrNameLst>
                                      </p:cBhvr>
                                      <p:to>
                                        <p:strVal val="hidden"/>
                                      </p:to>
                                    </p:set>
                                  </p:childTnLst>
                                </p:cTn>
                              </p:par>
                              <p:par>
                                <p:cTn id="274" presetID="2" presetClass="exit" presetSubtype="6" fill="hold" grpId="2" nodeType="withEffect">
                                  <p:stCondLst>
                                    <p:cond delay="0"/>
                                  </p:stCondLst>
                                  <p:childTnLst>
                                    <p:anim calcmode="lin" valueType="num">
                                      <p:cBhvr additive="base">
                                        <p:cTn id="275" dur="3000"/>
                                        <p:tgtEl>
                                          <p:spTgt spid="23"/>
                                        </p:tgtEl>
                                        <p:attrNameLst>
                                          <p:attrName>ppt_x</p:attrName>
                                        </p:attrNameLst>
                                      </p:cBhvr>
                                      <p:tavLst>
                                        <p:tav tm="0">
                                          <p:val>
                                            <p:strVal val="ppt_x"/>
                                          </p:val>
                                        </p:tav>
                                        <p:tav tm="100000">
                                          <p:val>
                                            <p:strVal val="1+ppt_w/2"/>
                                          </p:val>
                                        </p:tav>
                                      </p:tavLst>
                                    </p:anim>
                                    <p:anim calcmode="lin" valueType="num">
                                      <p:cBhvr additive="base">
                                        <p:cTn id="276" dur="3000"/>
                                        <p:tgtEl>
                                          <p:spTgt spid="23"/>
                                        </p:tgtEl>
                                        <p:attrNameLst>
                                          <p:attrName>ppt_y</p:attrName>
                                        </p:attrNameLst>
                                      </p:cBhvr>
                                      <p:tavLst>
                                        <p:tav tm="0">
                                          <p:val>
                                            <p:strVal val="ppt_y"/>
                                          </p:val>
                                        </p:tav>
                                        <p:tav tm="100000">
                                          <p:val>
                                            <p:strVal val="1+ppt_h/2"/>
                                          </p:val>
                                        </p:tav>
                                      </p:tavLst>
                                    </p:anim>
                                    <p:set>
                                      <p:cBhvr>
                                        <p:cTn id="277" dur="1" fill="hold">
                                          <p:stCondLst>
                                            <p:cond delay="2999"/>
                                          </p:stCondLst>
                                        </p:cTn>
                                        <p:tgtEl>
                                          <p:spTgt spid="23"/>
                                        </p:tgtEl>
                                        <p:attrNameLst>
                                          <p:attrName>style.visibility</p:attrName>
                                        </p:attrNameLst>
                                      </p:cBhvr>
                                      <p:to>
                                        <p:strVal val="hidden"/>
                                      </p:to>
                                    </p:set>
                                  </p:childTnLst>
                                </p:cTn>
                              </p:par>
                              <p:par>
                                <p:cTn id="278" presetID="2" presetClass="exit" presetSubtype="6" fill="hold" grpId="2" nodeType="withEffect">
                                  <p:stCondLst>
                                    <p:cond delay="0"/>
                                  </p:stCondLst>
                                  <p:childTnLst>
                                    <p:anim calcmode="lin" valueType="num">
                                      <p:cBhvr additive="base">
                                        <p:cTn id="279" dur="3000"/>
                                        <p:tgtEl>
                                          <p:spTgt spid="24"/>
                                        </p:tgtEl>
                                        <p:attrNameLst>
                                          <p:attrName>ppt_x</p:attrName>
                                        </p:attrNameLst>
                                      </p:cBhvr>
                                      <p:tavLst>
                                        <p:tav tm="0">
                                          <p:val>
                                            <p:strVal val="ppt_x"/>
                                          </p:val>
                                        </p:tav>
                                        <p:tav tm="100000">
                                          <p:val>
                                            <p:strVal val="1+ppt_w/2"/>
                                          </p:val>
                                        </p:tav>
                                      </p:tavLst>
                                    </p:anim>
                                    <p:anim calcmode="lin" valueType="num">
                                      <p:cBhvr additive="base">
                                        <p:cTn id="280" dur="3000"/>
                                        <p:tgtEl>
                                          <p:spTgt spid="24"/>
                                        </p:tgtEl>
                                        <p:attrNameLst>
                                          <p:attrName>ppt_y</p:attrName>
                                        </p:attrNameLst>
                                      </p:cBhvr>
                                      <p:tavLst>
                                        <p:tav tm="0">
                                          <p:val>
                                            <p:strVal val="ppt_y"/>
                                          </p:val>
                                        </p:tav>
                                        <p:tav tm="100000">
                                          <p:val>
                                            <p:strVal val="1+ppt_h/2"/>
                                          </p:val>
                                        </p:tav>
                                      </p:tavLst>
                                    </p:anim>
                                    <p:set>
                                      <p:cBhvr>
                                        <p:cTn id="281" dur="1" fill="hold">
                                          <p:stCondLst>
                                            <p:cond delay="2999"/>
                                          </p:stCondLst>
                                        </p:cTn>
                                        <p:tgtEl>
                                          <p:spTgt spid="24"/>
                                        </p:tgtEl>
                                        <p:attrNameLst>
                                          <p:attrName>style.visibility</p:attrName>
                                        </p:attrNameLst>
                                      </p:cBhvr>
                                      <p:to>
                                        <p:strVal val="hidden"/>
                                      </p:to>
                                    </p:set>
                                  </p:childTnLst>
                                </p:cTn>
                              </p:par>
                              <p:par>
                                <p:cTn id="282" presetID="2" presetClass="exit" presetSubtype="6" fill="hold" grpId="2" nodeType="withEffect">
                                  <p:stCondLst>
                                    <p:cond delay="0"/>
                                  </p:stCondLst>
                                  <p:childTnLst>
                                    <p:anim calcmode="lin" valueType="num">
                                      <p:cBhvr additive="base">
                                        <p:cTn id="283" dur="3000"/>
                                        <p:tgtEl>
                                          <p:spTgt spid="25"/>
                                        </p:tgtEl>
                                        <p:attrNameLst>
                                          <p:attrName>ppt_x</p:attrName>
                                        </p:attrNameLst>
                                      </p:cBhvr>
                                      <p:tavLst>
                                        <p:tav tm="0">
                                          <p:val>
                                            <p:strVal val="ppt_x"/>
                                          </p:val>
                                        </p:tav>
                                        <p:tav tm="100000">
                                          <p:val>
                                            <p:strVal val="1+ppt_w/2"/>
                                          </p:val>
                                        </p:tav>
                                      </p:tavLst>
                                    </p:anim>
                                    <p:anim calcmode="lin" valueType="num">
                                      <p:cBhvr additive="base">
                                        <p:cTn id="284" dur="3000"/>
                                        <p:tgtEl>
                                          <p:spTgt spid="25"/>
                                        </p:tgtEl>
                                        <p:attrNameLst>
                                          <p:attrName>ppt_y</p:attrName>
                                        </p:attrNameLst>
                                      </p:cBhvr>
                                      <p:tavLst>
                                        <p:tav tm="0">
                                          <p:val>
                                            <p:strVal val="ppt_y"/>
                                          </p:val>
                                        </p:tav>
                                        <p:tav tm="100000">
                                          <p:val>
                                            <p:strVal val="1+ppt_h/2"/>
                                          </p:val>
                                        </p:tav>
                                      </p:tavLst>
                                    </p:anim>
                                    <p:set>
                                      <p:cBhvr>
                                        <p:cTn id="285" dur="1" fill="hold">
                                          <p:stCondLst>
                                            <p:cond delay="2999"/>
                                          </p:stCondLst>
                                        </p:cTn>
                                        <p:tgtEl>
                                          <p:spTgt spid="25"/>
                                        </p:tgtEl>
                                        <p:attrNameLst>
                                          <p:attrName>style.visibility</p:attrName>
                                        </p:attrNameLst>
                                      </p:cBhvr>
                                      <p:to>
                                        <p:strVal val="hidden"/>
                                      </p:to>
                                    </p:set>
                                  </p:childTnLst>
                                </p:cTn>
                              </p:par>
                              <p:par>
                                <p:cTn id="286" presetID="2" presetClass="exit" presetSubtype="6" fill="hold" grpId="2" nodeType="withEffect">
                                  <p:stCondLst>
                                    <p:cond delay="0"/>
                                  </p:stCondLst>
                                  <p:childTnLst>
                                    <p:anim calcmode="lin" valueType="num">
                                      <p:cBhvr additive="base">
                                        <p:cTn id="287" dur="3000"/>
                                        <p:tgtEl>
                                          <p:spTgt spid="26"/>
                                        </p:tgtEl>
                                        <p:attrNameLst>
                                          <p:attrName>ppt_x</p:attrName>
                                        </p:attrNameLst>
                                      </p:cBhvr>
                                      <p:tavLst>
                                        <p:tav tm="0">
                                          <p:val>
                                            <p:strVal val="ppt_x"/>
                                          </p:val>
                                        </p:tav>
                                        <p:tav tm="100000">
                                          <p:val>
                                            <p:strVal val="1+ppt_w/2"/>
                                          </p:val>
                                        </p:tav>
                                      </p:tavLst>
                                    </p:anim>
                                    <p:anim calcmode="lin" valueType="num">
                                      <p:cBhvr additive="base">
                                        <p:cTn id="288" dur="3000"/>
                                        <p:tgtEl>
                                          <p:spTgt spid="26"/>
                                        </p:tgtEl>
                                        <p:attrNameLst>
                                          <p:attrName>ppt_y</p:attrName>
                                        </p:attrNameLst>
                                      </p:cBhvr>
                                      <p:tavLst>
                                        <p:tav tm="0">
                                          <p:val>
                                            <p:strVal val="ppt_y"/>
                                          </p:val>
                                        </p:tav>
                                        <p:tav tm="100000">
                                          <p:val>
                                            <p:strVal val="1+ppt_h/2"/>
                                          </p:val>
                                        </p:tav>
                                      </p:tavLst>
                                    </p:anim>
                                    <p:set>
                                      <p:cBhvr>
                                        <p:cTn id="289" dur="1" fill="hold">
                                          <p:stCondLst>
                                            <p:cond delay="2999"/>
                                          </p:stCondLst>
                                        </p:cTn>
                                        <p:tgtEl>
                                          <p:spTgt spid="26"/>
                                        </p:tgtEl>
                                        <p:attrNameLst>
                                          <p:attrName>style.visibility</p:attrName>
                                        </p:attrNameLst>
                                      </p:cBhvr>
                                      <p:to>
                                        <p:strVal val="hidden"/>
                                      </p:to>
                                    </p:set>
                                  </p:childTnLst>
                                </p:cTn>
                              </p:par>
                              <p:par>
                                <p:cTn id="290" presetID="2" presetClass="exit" presetSubtype="6" fill="hold" grpId="2" nodeType="withEffect">
                                  <p:stCondLst>
                                    <p:cond delay="0"/>
                                  </p:stCondLst>
                                  <p:childTnLst>
                                    <p:anim calcmode="lin" valueType="num">
                                      <p:cBhvr additive="base">
                                        <p:cTn id="291" dur="3000"/>
                                        <p:tgtEl>
                                          <p:spTgt spid="27"/>
                                        </p:tgtEl>
                                        <p:attrNameLst>
                                          <p:attrName>ppt_x</p:attrName>
                                        </p:attrNameLst>
                                      </p:cBhvr>
                                      <p:tavLst>
                                        <p:tav tm="0">
                                          <p:val>
                                            <p:strVal val="ppt_x"/>
                                          </p:val>
                                        </p:tav>
                                        <p:tav tm="100000">
                                          <p:val>
                                            <p:strVal val="1+ppt_w/2"/>
                                          </p:val>
                                        </p:tav>
                                      </p:tavLst>
                                    </p:anim>
                                    <p:anim calcmode="lin" valueType="num">
                                      <p:cBhvr additive="base">
                                        <p:cTn id="292" dur="3000"/>
                                        <p:tgtEl>
                                          <p:spTgt spid="27"/>
                                        </p:tgtEl>
                                        <p:attrNameLst>
                                          <p:attrName>ppt_y</p:attrName>
                                        </p:attrNameLst>
                                      </p:cBhvr>
                                      <p:tavLst>
                                        <p:tav tm="0">
                                          <p:val>
                                            <p:strVal val="ppt_y"/>
                                          </p:val>
                                        </p:tav>
                                        <p:tav tm="100000">
                                          <p:val>
                                            <p:strVal val="1+ppt_h/2"/>
                                          </p:val>
                                        </p:tav>
                                      </p:tavLst>
                                    </p:anim>
                                    <p:set>
                                      <p:cBhvr>
                                        <p:cTn id="293" dur="1" fill="hold">
                                          <p:stCondLst>
                                            <p:cond delay="2999"/>
                                          </p:stCondLst>
                                        </p:cTn>
                                        <p:tgtEl>
                                          <p:spTgt spid="27"/>
                                        </p:tgtEl>
                                        <p:attrNameLst>
                                          <p:attrName>style.visibility</p:attrName>
                                        </p:attrNameLst>
                                      </p:cBhvr>
                                      <p:to>
                                        <p:strVal val="hidden"/>
                                      </p:to>
                                    </p:set>
                                  </p:childTnLst>
                                </p:cTn>
                              </p:par>
                              <p:par>
                                <p:cTn id="294" presetID="2" presetClass="exit" presetSubtype="12" fill="hold" grpId="2" nodeType="withEffect">
                                  <p:stCondLst>
                                    <p:cond delay="0"/>
                                  </p:stCondLst>
                                  <p:childTnLst>
                                    <p:anim calcmode="lin" valueType="num">
                                      <p:cBhvr additive="base">
                                        <p:cTn id="295" dur="3000"/>
                                        <p:tgtEl>
                                          <p:spTgt spid="5"/>
                                        </p:tgtEl>
                                        <p:attrNameLst>
                                          <p:attrName>ppt_x</p:attrName>
                                        </p:attrNameLst>
                                      </p:cBhvr>
                                      <p:tavLst>
                                        <p:tav tm="0">
                                          <p:val>
                                            <p:strVal val="ppt_x"/>
                                          </p:val>
                                        </p:tav>
                                        <p:tav tm="100000">
                                          <p:val>
                                            <p:strVal val="0-ppt_w/2"/>
                                          </p:val>
                                        </p:tav>
                                      </p:tavLst>
                                    </p:anim>
                                    <p:anim calcmode="lin" valueType="num">
                                      <p:cBhvr additive="base">
                                        <p:cTn id="296" dur="3000"/>
                                        <p:tgtEl>
                                          <p:spTgt spid="5"/>
                                        </p:tgtEl>
                                        <p:attrNameLst>
                                          <p:attrName>ppt_y</p:attrName>
                                        </p:attrNameLst>
                                      </p:cBhvr>
                                      <p:tavLst>
                                        <p:tav tm="0">
                                          <p:val>
                                            <p:strVal val="ppt_y"/>
                                          </p:val>
                                        </p:tav>
                                        <p:tav tm="100000">
                                          <p:val>
                                            <p:strVal val="1+ppt_h/2"/>
                                          </p:val>
                                        </p:tav>
                                      </p:tavLst>
                                    </p:anim>
                                    <p:set>
                                      <p:cBhvr>
                                        <p:cTn id="297" dur="1" fill="hold">
                                          <p:stCondLst>
                                            <p:cond delay="2999"/>
                                          </p:stCondLst>
                                        </p:cTn>
                                        <p:tgtEl>
                                          <p:spTgt spid="5"/>
                                        </p:tgtEl>
                                        <p:attrNameLst>
                                          <p:attrName>style.visibility</p:attrName>
                                        </p:attrNameLst>
                                      </p:cBhvr>
                                      <p:to>
                                        <p:strVal val="hidden"/>
                                      </p:to>
                                    </p:set>
                                  </p:childTnLst>
                                </p:cTn>
                              </p:par>
                              <p:par>
                                <p:cTn id="298" presetID="2" presetClass="exit" presetSubtype="12" fill="hold" grpId="2" nodeType="withEffect">
                                  <p:stCondLst>
                                    <p:cond delay="0"/>
                                  </p:stCondLst>
                                  <p:childTnLst>
                                    <p:anim calcmode="lin" valueType="num">
                                      <p:cBhvr additive="base">
                                        <p:cTn id="299" dur="3000"/>
                                        <p:tgtEl>
                                          <p:spTgt spid="7"/>
                                        </p:tgtEl>
                                        <p:attrNameLst>
                                          <p:attrName>ppt_x</p:attrName>
                                        </p:attrNameLst>
                                      </p:cBhvr>
                                      <p:tavLst>
                                        <p:tav tm="0">
                                          <p:val>
                                            <p:strVal val="ppt_x"/>
                                          </p:val>
                                        </p:tav>
                                        <p:tav tm="100000">
                                          <p:val>
                                            <p:strVal val="0-ppt_w/2"/>
                                          </p:val>
                                        </p:tav>
                                      </p:tavLst>
                                    </p:anim>
                                    <p:anim calcmode="lin" valueType="num">
                                      <p:cBhvr additive="base">
                                        <p:cTn id="300" dur="3000"/>
                                        <p:tgtEl>
                                          <p:spTgt spid="7"/>
                                        </p:tgtEl>
                                        <p:attrNameLst>
                                          <p:attrName>ppt_y</p:attrName>
                                        </p:attrNameLst>
                                      </p:cBhvr>
                                      <p:tavLst>
                                        <p:tav tm="0">
                                          <p:val>
                                            <p:strVal val="ppt_y"/>
                                          </p:val>
                                        </p:tav>
                                        <p:tav tm="100000">
                                          <p:val>
                                            <p:strVal val="1+ppt_h/2"/>
                                          </p:val>
                                        </p:tav>
                                      </p:tavLst>
                                    </p:anim>
                                    <p:set>
                                      <p:cBhvr>
                                        <p:cTn id="301" dur="1" fill="hold">
                                          <p:stCondLst>
                                            <p:cond delay="2999"/>
                                          </p:stCondLst>
                                        </p:cTn>
                                        <p:tgtEl>
                                          <p:spTgt spid="7"/>
                                        </p:tgtEl>
                                        <p:attrNameLst>
                                          <p:attrName>style.visibility</p:attrName>
                                        </p:attrNameLst>
                                      </p:cBhvr>
                                      <p:to>
                                        <p:strVal val="hidden"/>
                                      </p:to>
                                    </p:set>
                                  </p:childTnLst>
                                </p:cTn>
                              </p:par>
                              <p:par>
                                <p:cTn id="302" presetID="2" presetClass="exit" presetSubtype="12" fill="hold" grpId="2" nodeType="withEffect">
                                  <p:stCondLst>
                                    <p:cond delay="0"/>
                                  </p:stCondLst>
                                  <p:childTnLst>
                                    <p:anim calcmode="lin" valueType="num">
                                      <p:cBhvr additive="base">
                                        <p:cTn id="303" dur="3000"/>
                                        <p:tgtEl>
                                          <p:spTgt spid="10"/>
                                        </p:tgtEl>
                                        <p:attrNameLst>
                                          <p:attrName>ppt_x</p:attrName>
                                        </p:attrNameLst>
                                      </p:cBhvr>
                                      <p:tavLst>
                                        <p:tav tm="0">
                                          <p:val>
                                            <p:strVal val="ppt_x"/>
                                          </p:val>
                                        </p:tav>
                                        <p:tav tm="100000">
                                          <p:val>
                                            <p:strVal val="0-ppt_w/2"/>
                                          </p:val>
                                        </p:tav>
                                      </p:tavLst>
                                    </p:anim>
                                    <p:anim calcmode="lin" valueType="num">
                                      <p:cBhvr additive="base">
                                        <p:cTn id="304" dur="3000"/>
                                        <p:tgtEl>
                                          <p:spTgt spid="10"/>
                                        </p:tgtEl>
                                        <p:attrNameLst>
                                          <p:attrName>ppt_y</p:attrName>
                                        </p:attrNameLst>
                                      </p:cBhvr>
                                      <p:tavLst>
                                        <p:tav tm="0">
                                          <p:val>
                                            <p:strVal val="ppt_y"/>
                                          </p:val>
                                        </p:tav>
                                        <p:tav tm="100000">
                                          <p:val>
                                            <p:strVal val="1+ppt_h/2"/>
                                          </p:val>
                                        </p:tav>
                                      </p:tavLst>
                                    </p:anim>
                                    <p:set>
                                      <p:cBhvr>
                                        <p:cTn id="305" dur="1" fill="hold">
                                          <p:stCondLst>
                                            <p:cond delay="2999"/>
                                          </p:stCondLst>
                                        </p:cTn>
                                        <p:tgtEl>
                                          <p:spTgt spid="10"/>
                                        </p:tgtEl>
                                        <p:attrNameLst>
                                          <p:attrName>style.visibility</p:attrName>
                                        </p:attrNameLst>
                                      </p:cBhvr>
                                      <p:to>
                                        <p:strVal val="hidden"/>
                                      </p:to>
                                    </p:set>
                                  </p:childTnLst>
                                </p:cTn>
                              </p:par>
                              <p:par>
                                <p:cTn id="306" presetID="2" presetClass="exit" presetSubtype="12" fill="hold" grpId="2" nodeType="withEffect">
                                  <p:stCondLst>
                                    <p:cond delay="0"/>
                                  </p:stCondLst>
                                  <p:childTnLst>
                                    <p:anim calcmode="lin" valueType="num">
                                      <p:cBhvr additive="base">
                                        <p:cTn id="307" dur="3000"/>
                                        <p:tgtEl>
                                          <p:spTgt spid="11"/>
                                        </p:tgtEl>
                                        <p:attrNameLst>
                                          <p:attrName>ppt_x</p:attrName>
                                        </p:attrNameLst>
                                      </p:cBhvr>
                                      <p:tavLst>
                                        <p:tav tm="0">
                                          <p:val>
                                            <p:strVal val="ppt_x"/>
                                          </p:val>
                                        </p:tav>
                                        <p:tav tm="100000">
                                          <p:val>
                                            <p:strVal val="0-ppt_w/2"/>
                                          </p:val>
                                        </p:tav>
                                      </p:tavLst>
                                    </p:anim>
                                    <p:anim calcmode="lin" valueType="num">
                                      <p:cBhvr additive="base">
                                        <p:cTn id="308" dur="3000"/>
                                        <p:tgtEl>
                                          <p:spTgt spid="11"/>
                                        </p:tgtEl>
                                        <p:attrNameLst>
                                          <p:attrName>ppt_y</p:attrName>
                                        </p:attrNameLst>
                                      </p:cBhvr>
                                      <p:tavLst>
                                        <p:tav tm="0">
                                          <p:val>
                                            <p:strVal val="ppt_y"/>
                                          </p:val>
                                        </p:tav>
                                        <p:tav tm="100000">
                                          <p:val>
                                            <p:strVal val="1+ppt_h/2"/>
                                          </p:val>
                                        </p:tav>
                                      </p:tavLst>
                                    </p:anim>
                                    <p:set>
                                      <p:cBhvr>
                                        <p:cTn id="309" dur="1" fill="hold">
                                          <p:stCondLst>
                                            <p:cond delay="2999"/>
                                          </p:stCondLst>
                                        </p:cTn>
                                        <p:tgtEl>
                                          <p:spTgt spid="11"/>
                                        </p:tgtEl>
                                        <p:attrNameLst>
                                          <p:attrName>style.visibility</p:attrName>
                                        </p:attrNameLst>
                                      </p:cBhvr>
                                      <p:to>
                                        <p:strVal val="hidden"/>
                                      </p:to>
                                    </p:set>
                                  </p:childTnLst>
                                </p:cTn>
                              </p:par>
                              <p:par>
                                <p:cTn id="310" presetID="2" presetClass="exit" presetSubtype="12" fill="hold" grpId="2" nodeType="withEffect">
                                  <p:stCondLst>
                                    <p:cond delay="0"/>
                                  </p:stCondLst>
                                  <p:childTnLst>
                                    <p:anim calcmode="lin" valueType="num">
                                      <p:cBhvr additive="base">
                                        <p:cTn id="311" dur="3000"/>
                                        <p:tgtEl>
                                          <p:spTgt spid="12"/>
                                        </p:tgtEl>
                                        <p:attrNameLst>
                                          <p:attrName>ppt_x</p:attrName>
                                        </p:attrNameLst>
                                      </p:cBhvr>
                                      <p:tavLst>
                                        <p:tav tm="0">
                                          <p:val>
                                            <p:strVal val="ppt_x"/>
                                          </p:val>
                                        </p:tav>
                                        <p:tav tm="100000">
                                          <p:val>
                                            <p:strVal val="0-ppt_w/2"/>
                                          </p:val>
                                        </p:tav>
                                      </p:tavLst>
                                    </p:anim>
                                    <p:anim calcmode="lin" valueType="num">
                                      <p:cBhvr additive="base">
                                        <p:cTn id="312" dur="3000"/>
                                        <p:tgtEl>
                                          <p:spTgt spid="12"/>
                                        </p:tgtEl>
                                        <p:attrNameLst>
                                          <p:attrName>ppt_y</p:attrName>
                                        </p:attrNameLst>
                                      </p:cBhvr>
                                      <p:tavLst>
                                        <p:tav tm="0">
                                          <p:val>
                                            <p:strVal val="ppt_y"/>
                                          </p:val>
                                        </p:tav>
                                        <p:tav tm="100000">
                                          <p:val>
                                            <p:strVal val="1+ppt_h/2"/>
                                          </p:val>
                                        </p:tav>
                                      </p:tavLst>
                                    </p:anim>
                                    <p:set>
                                      <p:cBhvr>
                                        <p:cTn id="313" dur="1" fill="hold">
                                          <p:stCondLst>
                                            <p:cond delay="2999"/>
                                          </p:stCondLst>
                                        </p:cTn>
                                        <p:tgtEl>
                                          <p:spTgt spid="12"/>
                                        </p:tgtEl>
                                        <p:attrNameLst>
                                          <p:attrName>style.visibility</p:attrName>
                                        </p:attrNameLst>
                                      </p:cBhvr>
                                      <p:to>
                                        <p:strVal val="hidden"/>
                                      </p:to>
                                    </p:set>
                                  </p:childTnLst>
                                </p:cTn>
                              </p:par>
                              <p:par>
                                <p:cTn id="314" presetID="2" presetClass="exit" presetSubtype="12" fill="hold" grpId="2" nodeType="withEffect">
                                  <p:stCondLst>
                                    <p:cond delay="0"/>
                                  </p:stCondLst>
                                  <p:childTnLst>
                                    <p:anim calcmode="lin" valueType="num">
                                      <p:cBhvr additive="base">
                                        <p:cTn id="315" dur="3000"/>
                                        <p:tgtEl>
                                          <p:spTgt spid="13"/>
                                        </p:tgtEl>
                                        <p:attrNameLst>
                                          <p:attrName>ppt_x</p:attrName>
                                        </p:attrNameLst>
                                      </p:cBhvr>
                                      <p:tavLst>
                                        <p:tav tm="0">
                                          <p:val>
                                            <p:strVal val="ppt_x"/>
                                          </p:val>
                                        </p:tav>
                                        <p:tav tm="100000">
                                          <p:val>
                                            <p:strVal val="0-ppt_w/2"/>
                                          </p:val>
                                        </p:tav>
                                      </p:tavLst>
                                    </p:anim>
                                    <p:anim calcmode="lin" valueType="num">
                                      <p:cBhvr additive="base">
                                        <p:cTn id="316" dur="3000"/>
                                        <p:tgtEl>
                                          <p:spTgt spid="13"/>
                                        </p:tgtEl>
                                        <p:attrNameLst>
                                          <p:attrName>ppt_y</p:attrName>
                                        </p:attrNameLst>
                                      </p:cBhvr>
                                      <p:tavLst>
                                        <p:tav tm="0">
                                          <p:val>
                                            <p:strVal val="ppt_y"/>
                                          </p:val>
                                        </p:tav>
                                        <p:tav tm="100000">
                                          <p:val>
                                            <p:strVal val="1+ppt_h/2"/>
                                          </p:val>
                                        </p:tav>
                                      </p:tavLst>
                                    </p:anim>
                                    <p:set>
                                      <p:cBhvr>
                                        <p:cTn id="317" dur="1" fill="hold">
                                          <p:stCondLst>
                                            <p:cond delay="2999"/>
                                          </p:stCondLst>
                                        </p:cTn>
                                        <p:tgtEl>
                                          <p:spTgt spid="13"/>
                                        </p:tgtEl>
                                        <p:attrNameLst>
                                          <p:attrName>style.visibility</p:attrName>
                                        </p:attrNameLst>
                                      </p:cBhvr>
                                      <p:to>
                                        <p:strVal val="hidden"/>
                                      </p:to>
                                    </p:set>
                                  </p:childTnLst>
                                </p:cTn>
                              </p:par>
                              <p:par>
                                <p:cTn id="318" presetID="2" presetClass="exit" presetSubtype="12" fill="hold" grpId="2" nodeType="withEffect">
                                  <p:stCondLst>
                                    <p:cond delay="0"/>
                                  </p:stCondLst>
                                  <p:childTnLst>
                                    <p:anim calcmode="lin" valueType="num">
                                      <p:cBhvr additive="base">
                                        <p:cTn id="319" dur="3000"/>
                                        <p:tgtEl>
                                          <p:spTgt spid="16"/>
                                        </p:tgtEl>
                                        <p:attrNameLst>
                                          <p:attrName>ppt_x</p:attrName>
                                        </p:attrNameLst>
                                      </p:cBhvr>
                                      <p:tavLst>
                                        <p:tav tm="0">
                                          <p:val>
                                            <p:strVal val="ppt_x"/>
                                          </p:val>
                                        </p:tav>
                                        <p:tav tm="100000">
                                          <p:val>
                                            <p:strVal val="0-ppt_w/2"/>
                                          </p:val>
                                        </p:tav>
                                      </p:tavLst>
                                    </p:anim>
                                    <p:anim calcmode="lin" valueType="num">
                                      <p:cBhvr additive="base">
                                        <p:cTn id="320" dur="3000"/>
                                        <p:tgtEl>
                                          <p:spTgt spid="16"/>
                                        </p:tgtEl>
                                        <p:attrNameLst>
                                          <p:attrName>ppt_y</p:attrName>
                                        </p:attrNameLst>
                                      </p:cBhvr>
                                      <p:tavLst>
                                        <p:tav tm="0">
                                          <p:val>
                                            <p:strVal val="ppt_y"/>
                                          </p:val>
                                        </p:tav>
                                        <p:tav tm="100000">
                                          <p:val>
                                            <p:strVal val="1+ppt_h/2"/>
                                          </p:val>
                                        </p:tav>
                                      </p:tavLst>
                                    </p:anim>
                                    <p:set>
                                      <p:cBhvr>
                                        <p:cTn id="321" dur="1" fill="hold">
                                          <p:stCondLst>
                                            <p:cond delay="2999"/>
                                          </p:stCondLst>
                                        </p:cTn>
                                        <p:tgtEl>
                                          <p:spTgt spid="16"/>
                                        </p:tgtEl>
                                        <p:attrNameLst>
                                          <p:attrName>style.visibility</p:attrName>
                                        </p:attrNameLst>
                                      </p:cBhvr>
                                      <p:to>
                                        <p:strVal val="hidden"/>
                                      </p:to>
                                    </p:set>
                                  </p:childTnLst>
                                </p:cTn>
                              </p:par>
                              <p:par>
                                <p:cTn id="322" presetID="2" presetClass="exit" presetSubtype="12" fill="hold" grpId="2" nodeType="withEffect">
                                  <p:stCondLst>
                                    <p:cond delay="0"/>
                                  </p:stCondLst>
                                  <p:childTnLst>
                                    <p:anim calcmode="lin" valueType="num">
                                      <p:cBhvr additive="base">
                                        <p:cTn id="323" dur="3000"/>
                                        <p:tgtEl>
                                          <p:spTgt spid="17"/>
                                        </p:tgtEl>
                                        <p:attrNameLst>
                                          <p:attrName>ppt_x</p:attrName>
                                        </p:attrNameLst>
                                      </p:cBhvr>
                                      <p:tavLst>
                                        <p:tav tm="0">
                                          <p:val>
                                            <p:strVal val="ppt_x"/>
                                          </p:val>
                                        </p:tav>
                                        <p:tav tm="100000">
                                          <p:val>
                                            <p:strVal val="0-ppt_w/2"/>
                                          </p:val>
                                        </p:tav>
                                      </p:tavLst>
                                    </p:anim>
                                    <p:anim calcmode="lin" valueType="num">
                                      <p:cBhvr additive="base">
                                        <p:cTn id="324" dur="3000"/>
                                        <p:tgtEl>
                                          <p:spTgt spid="17"/>
                                        </p:tgtEl>
                                        <p:attrNameLst>
                                          <p:attrName>ppt_y</p:attrName>
                                        </p:attrNameLst>
                                      </p:cBhvr>
                                      <p:tavLst>
                                        <p:tav tm="0">
                                          <p:val>
                                            <p:strVal val="ppt_y"/>
                                          </p:val>
                                        </p:tav>
                                        <p:tav tm="100000">
                                          <p:val>
                                            <p:strVal val="1+ppt_h/2"/>
                                          </p:val>
                                        </p:tav>
                                      </p:tavLst>
                                    </p:anim>
                                    <p:set>
                                      <p:cBhvr>
                                        <p:cTn id="325" dur="1" fill="hold">
                                          <p:stCondLst>
                                            <p:cond delay="2999"/>
                                          </p:stCondLst>
                                        </p:cTn>
                                        <p:tgtEl>
                                          <p:spTgt spid="17"/>
                                        </p:tgtEl>
                                        <p:attrNameLst>
                                          <p:attrName>style.visibility</p:attrName>
                                        </p:attrNameLst>
                                      </p:cBhvr>
                                      <p:to>
                                        <p:strVal val="hidden"/>
                                      </p:to>
                                    </p:set>
                                  </p:childTnLst>
                                </p:cTn>
                              </p:par>
                              <p:par>
                                <p:cTn id="326" presetID="2" presetClass="exit" presetSubtype="12" fill="hold" grpId="2" nodeType="withEffect">
                                  <p:stCondLst>
                                    <p:cond delay="0"/>
                                  </p:stCondLst>
                                  <p:childTnLst>
                                    <p:anim calcmode="lin" valueType="num">
                                      <p:cBhvr additive="base">
                                        <p:cTn id="327" dur="3000"/>
                                        <p:tgtEl>
                                          <p:spTgt spid="18"/>
                                        </p:tgtEl>
                                        <p:attrNameLst>
                                          <p:attrName>ppt_x</p:attrName>
                                        </p:attrNameLst>
                                      </p:cBhvr>
                                      <p:tavLst>
                                        <p:tav tm="0">
                                          <p:val>
                                            <p:strVal val="ppt_x"/>
                                          </p:val>
                                        </p:tav>
                                        <p:tav tm="100000">
                                          <p:val>
                                            <p:strVal val="0-ppt_w/2"/>
                                          </p:val>
                                        </p:tav>
                                      </p:tavLst>
                                    </p:anim>
                                    <p:anim calcmode="lin" valueType="num">
                                      <p:cBhvr additive="base">
                                        <p:cTn id="328" dur="3000"/>
                                        <p:tgtEl>
                                          <p:spTgt spid="18"/>
                                        </p:tgtEl>
                                        <p:attrNameLst>
                                          <p:attrName>ppt_y</p:attrName>
                                        </p:attrNameLst>
                                      </p:cBhvr>
                                      <p:tavLst>
                                        <p:tav tm="0">
                                          <p:val>
                                            <p:strVal val="ppt_y"/>
                                          </p:val>
                                        </p:tav>
                                        <p:tav tm="100000">
                                          <p:val>
                                            <p:strVal val="1+ppt_h/2"/>
                                          </p:val>
                                        </p:tav>
                                      </p:tavLst>
                                    </p:anim>
                                    <p:set>
                                      <p:cBhvr>
                                        <p:cTn id="329" dur="1" fill="hold">
                                          <p:stCondLst>
                                            <p:cond delay="2999"/>
                                          </p:stCondLst>
                                        </p:cTn>
                                        <p:tgtEl>
                                          <p:spTgt spid="18"/>
                                        </p:tgtEl>
                                        <p:attrNameLst>
                                          <p:attrName>style.visibility</p:attrName>
                                        </p:attrNameLst>
                                      </p:cBhvr>
                                      <p:to>
                                        <p:strVal val="hidden"/>
                                      </p:to>
                                    </p:set>
                                  </p:childTnLst>
                                </p:cTn>
                              </p:par>
                              <p:par>
                                <p:cTn id="330" presetID="2" presetClass="exit" presetSubtype="12" fill="hold" grpId="2" nodeType="withEffect">
                                  <p:stCondLst>
                                    <p:cond delay="0"/>
                                  </p:stCondLst>
                                  <p:childTnLst>
                                    <p:anim calcmode="lin" valueType="num">
                                      <p:cBhvr additive="base">
                                        <p:cTn id="331" dur="3000"/>
                                        <p:tgtEl>
                                          <p:spTgt spid="19"/>
                                        </p:tgtEl>
                                        <p:attrNameLst>
                                          <p:attrName>ppt_x</p:attrName>
                                        </p:attrNameLst>
                                      </p:cBhvr>
                                      <p:tavLst>
                                        <p:tav tm="0">
                                          <p:val>
                                            <p:strVal val="ppt_x"/>
                                          </p:val>
                                        </p:tav>
                                        <p:tav tm="100000">
                                          <p:val>
                                            <p:strVal val="0-ppt_w/2"/>
                                          </p:val>
                                        </p:tav>
                                      </p:tavLst>
                                    </p:anim>
                                    <p:anim calcmode="lin" valueType="num">
                                      <p:cBhvr additive="base">
                                        <p:cTn id="332" dur="3000"/>
                                        <p:tgtEl>
                                          <p:spTgt spid="19"/>
                                        </p:tgtEl>
                                        <p:attrNameLst>
                                          <p:attrName>ppt_y</p:attrName>
                                        </p:attrNameLst>
                                      </p:cBhvr>
                                      <p:tavLst>
                                        <p:tav tm="0">
                                          <p:val>
                                            <p:strVal val="ppt_y"/>
                                          </p:val>
                                        </p:tav>
                                        <p:tav tm="100000">
                                          <p:val>
                                            <p:strVal val="1+ppt_h/2"/>
                                          </p:val>
                                        </p:tav>
                                      </p:tavLst>
                                    </p:anim>
                                    <p:set>
                                      <p:cBhvr>
                                        <p:cTn id="333" dur="1" fill="hold">
                                          <p:stCondLst>
                                            <p:cond delay="2999"/>
                                          </p:stCondLst>
                                        </p:cTn>
                                        <p:tgtEl>
                                          <p:spTgt spid="19"/>
                                        </p:tgtEl>
                                        <p:attrNameLst>
                                          <p:attrName>style.visibility</p:attrName>
                                        </p:attrNameLst>
                                      </p:cBhvr>
                                      <p:to>
                                        <p:strVal val="hidden"/>
                                      </p:to>
                                    </p:set>
                                  </p:childTnLst>
                                </p:cTn>
                              </p:par>
                              <p:par>
                                <p:cTn id="334" presetID="2" presetClass="exit" presetSubtype="12" fill="hold" grpId="2" nodeType="withEffect">
                                  <p:stCondLst>
                                    <p:cond delay="0"/>
                                  </p:stCondLst>
                                  <p:childTnLst>
                                    <p:anim calcmode="lin" valueType="num">
                                      <p:cBhvr additive="base">
                                        <p:cTn id="335" dur="3000"/>
                                        <p:tgtEl>
                                          <p:spTgt spid="20"/>
                                        </p:tgtEl>
                                        <p:attrNameLst>
                                          <p:attrName>ppt_x</p:attrName>
                                        </p:attrNameLst>
                                      </p:cBhvr>
                                      <p:tavLst>
                                        <p:tav tm="0">
                                          <p:val>
                                            <p:strVal val="ppt_x"/>
                                          </p:val>
                                        </p:tav>
                                        <p:tav tm="100000">
                                          <p:val>
                                            <p:strVal val="0-ppt_w/2"/>
                                          </p:val>
                                        </p:tav>
                                      </p:tavLst>
                                    </p:anim>
                                    <p:anim calcmode="lin" valueType="num">
                                      <p:cBhvr additive="base">
                                        <p:cTn id="336" dur="3000"/>
                                        <p:tgtEl>
                                          <p:spTgt spid="20"/>
                                        </p:tgtEl>
                                        <p:attrNameLst>
                                          <p:attrName>ppt_y</p:attrName>
                                        </p:attrNameLst>
                                      </p:cBhvr>
                                      <p:tavLst>
                                        <p:tav tm="0">
                                          <p:val>
                                            <p:strVal val="ppt_y"/>
                                          </p:val>
                                        </p:tav>
                                        <p:tav tm="100000">
                                          <p:val>
                                            <p:strVal val="1+ppt_h/2"/>
                                          </p:val>
                                        </p:tav>
                                      </p:tavLst>
                                    </p:anim>
                                    <p:set>
                                      <p:cBhvr>
                                        <p:cTn id="337" dur="1" fill="hold">
                                          <p:stCondLst>
                                            <p:cond delay="2999"/>
                                          </p:stCondLst>
                                        </p:cTn>
                                        <p:tgtEl>
                                          <p:spTgt spid="20"/>
                                        </p:tgtEl>
                                        <p:attrNameLst>
                                          <p:attrName>style.visibility</p:attrName>
                                        </p:attrNameLst>
                                      </p:cBhvr>
                                      <p:to>
                                        <p:strVal val="hidden"/>
                                      </p:to>
                                    </p:set>
                                  </p:childTnLst>
                                </p:cTn>
                              </p:par>
                              <p:par>
                                <p:cTn id="338" presetID="2" presetClass="exit" presetSubtype="12" fill="hold" grpId="2" nodeType="withEffect">
                                  <p:stCondLst>
                                    <p:cond delay="0"/>
                                  </p:stCondLst>
                                  <p:childTnLst>
                                    <p:anim calcmode="lin" valueType="num">
                                      <p:cBhvr additive="base">
                                        <p:cTn id="339" dur="3000"/>
                                        <p:tgtEl>
                                          <p:spTgt spid="21"/>
                                        </p:tgtEl>
                                        <p:attrNameLst>
                                          <p:attrName>ppt_x</p:attrName>
                                        </p:attrNameLst>
                                      </p:cBhvr>
                                      <p:tavLst>
                                        <p:tav tm="0">
                                          <p:val>
                                            <p:strVal val="ppt_x"/>
                                          </p:val>
                                        </p:tav>
                                        <p:tav tm="100000">
                                          <p:val>
                                            <p:strVal val="0-ppt_w/2"/>
                                          </p:val>
                                        </p:tav>
                                      </p:tavLst>
                                    </p:anim>
                                    <p:anim calcmode="lin" valueType="num">
                                      <p:cBhvr additive="base">
                                        <p:cTn id="340" dur="3000"/>
                                        <p:tgtEl>
                                          <p:spTgt spid="21"/>
                                        </p:tgtEl>
                                        <p:attrNameLst>
                                          <p:attrName>ppt_y</p:attrName>
                                        </p:attrNameLst>
                                      </p:cBhvr>
                                      <p:tavLst>
                                        <p:tav tm="0">
                                          <p:val>
                                            <p:strVal val="ppt_y"/>
                                          </p:val>
                                        </p:tav>
                                        <p:tav tm="100000">
                                          <p:val>
                                            <p:strVal val="1+ppt_h/2"/>
                                          </p:val>
                                        </p:tav>
                                      </p:tavLst>
                                    </p:anim>
                                    <p:set>
                                      <p:cBhvr>
                                        <p:cTn id="341" dur="1" fill="hold">
                                          <p:stCondLst>
                                            <p:cond delay="2999"/>
                                          </p:stCondLst>
                                        </p:cTn>
                                        <p:tgtEl>
                                          <p:spTgt spid="21"/>
                                        </p:tgtEl>
                                        <p:attrNameLst>
                                          <p:attrName>style.visibility</p:attrName>
                                        </p:attrNameLst>
                                      </p:cBhvr>
                                      <p:to>
                                        <p:strVal val="hidden"/>
                                      </p:to>
                                    </p:set>
                                  </p:childTnLst>
                                </p:cTn>
                              </p:par>
                              <p:par>
                                <p:cTn id="342" presetID="17" presetClass="entr" presetSubtype="1" fill="hold" nodeType="withEffect">
                                  <p:stCondLst>
                                    <p:cond delay="0"/>
                                  </p:stCondLst>
                                  <p:childTnLst>
                                    <p:set>
                                      <p:cBhvr>
                                        <p:cTn id="343" dur="1" fill="hold">
                                          <p:stCondLst>
                                            <p:cond delay="0"/>
                                          </p:stCondLst>
                                        </p:cTn>
                                        <p:tgtEl>
                                          <p:spTgt spid="2"/>
                                        </p:tgtEl>
                                        <p:attrNameLst>
                                          <p:attrName>style.visibility</p:attrName>
                                        </p:attrNameLst>
                                      </p:cBhvr>
                                      <p:to>
                                        <p:strVal val="visible"/>
                                      </p:to>
                                    </p:set>
                                    <p:anim calcmode="lin" valueType="num">
                                      <p:cBhvr>
                                        <p:cTn id="344" dur="3000" fill="hold"/>
                                        <p:tgtEl>
                                          <p:spTgt spid="2"/>
                                        </p:tgtEl>
                                        <p:attrNameLst>
                                          <p:attrName>ppt_x</p:attrName>
                                        </p:attrNameLst>
                                      </p:cBhvr>
                                      <p:tavLst>
                                        <p:tav tm="0">
                                          <p:val>
                                            <p:strVal val="#ppt_x"/>
                                          </p:val>
                                        </p:tav>
                                        <p:tav tm="100000">
                                          <p:val>
                                            <p:strVal val="#ppt_x"/>
                                          </p:val>
                                        </p:tav>
                                      </p:tavLst>
                                    </p:anim>
                                    <p:anim calcmode="lin" valueType="num">
                                      <p:cBhvr>
                                        <p:cTn id="345" dur="3000" fill="hold"/>
                                        <p:tgtEl>
                                          <p:spTgt spid="2"/>
                                        </p:tgtEl>
                                        <p:attrNameLst>
                                          <p:attrName>ppt_y</p:attrName>
                                        </p:attrNameLst>
                                      </p:cBhvr>
                                      <p:tavLst>
                                        <p:tav tm="0">
                                          <p:val>
                                            <p:strVal val="#ppt_y-#ppt_h/2"/>
                                          </p:val>
                                        </p:tav>
                                        <p:tav tm="100000">
                                          <p:val>
                                            <p:strVal val="#ppt_y"/>
                                          </p:val>
                                        </p:tav>
                                      </p:tavLst>
                                    </p:anim>
                                    <p:anim calcmode="lin" valueType="num">
                                      <p:cBhvr>
                                        <p:cTn id="346" dur="3000" fill="hold"/>
                                        <p:tgtEl>
                                          <p:spTgt spid="2"/>
                                        </p:tgtEl>
                                        <p:attrNameLst>
                                          <p:attrName>ppt_w</p:attrName>
                                        </p:attrNameLst>
                                      </p:cBhvr>
                                      <p:tavLst>
                                        <p:tav tm="0">
                                          <p:val>
                                            <p:strVal val="#ppt_w"/>
                                          </p:val>
                                        </p:tav>
                                        <p:tav tm="100000">
                                          <p:val>
                                            <p:strVal val="#ppt_w"/>
                                          </p:val>
                                        </p:tav>
                                      </p:tavLst>
                                    </p:anim>
                                    <p:anim calcmode="lin" valueType="num">
                                      <p:cBhvr>
                                        <p:cTn id="347" dur="3000" fill="hold"/>
                                        <p:tgtEl>
                                          <p:spTgt spid="2"/>
                                        </p:tgtEl>
                                        <p:attrNameLst>
                                          <p:attrName>ppt_h</p:attrName>
                                        </p:attrNameLst>
                                      </p:cBhvr>
                                      <p:tavLst>
                                        <p:tav tm="0">
                                          <p:val>
                                            <p:fltVal val="0"/>
                                          </p:val>
                                        </p:tav>
                                        <p:tav tm="100000">
                                          <p:val>
                                            <p:strVal val="#ppt_h"/>
                                          </p:val>
                                        </p:tav>
                                      </p:tavLst>
                                    </p:anim>
                                  </p:childTnLst>
                                </p:cTn>
                              </p:par>
                              <p:par>
                                <p:cTn id="348" presetID="5" presetClass="entr" presetSubtype="5"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Effect transition="in" filter="checkerboard(down)">
                                      <p:cBhvr>
                                        <p:cTn id="35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ara-buho-real-6784.gif"/>
          <p:cNvPicPr>
            <a:picLocks noChangeAspect="1"/>
          </p:cNvPicPr>
          <p:nvPr/>
        </p:nvPicPr>
        <p:blipFill>
          <a:blip r:embed="rId2">
            <a:lum contrast="10000"/>
          </a:blip>
          <a:stretch>
            <a:fillRect/>
          </a:stretch>
        </p:blipFill>
        <p:spPr>
          <a:xfrm>
            <a:off x="-142908" y="-142895"/>
            <a:ext cx="4429156" cy="5390835"/>
          </a:xfrm>
          <a:prstGeom prst="rect">
            <a:avLst/>
          </a:prstGeom>
          <a:effectLst>
            <a:softEdge rad="63500"/>
          </a:effectLst>
        </p:spPr>
      </p:pic>
      <p:pic>
        <p:nvPicPr>
          <p:cNvPr id="4" name="3 Imagen" descr="ac71503b.png"/>
          <p:cNvPicPr>
            <a:picLocks noChangeAspect="1"/>
          </p:cNvPicPr>
          <p:nvPr/>
        </p:nvPicPr>
        <p:blipFill>
          <a:blip r:embed="rId3">
            <a:grayscl/>
            <a:lum contrast="40000"/>
          </a:blip>
          <a:stretch>
            <a:fillRect/>
          </a:stretch>
        </p:blipFill>
        <p:spPr>
          <a:xfrm rot="5400000" flipV="1">
            <a:off x="4143375" y="142876"/>
            <a:ext cx="5143500" cy="4857754"/>
          </a:xfrm>
          <a:prstGeom prst="rect">
            <a:avLst/>
          </a:prstGeom>
        </p:spPr>
      </p:pic>
      <p:sp>
        <p:nvSpPr>
          <p:cNvPr id="5" name="4 CuadroTexto"/>
          <p:cNvSpPr txBox="1"/>
          <p:nvPr/>
        </p:nvSpPr>
        <p:spPr>
          <a:xfrm>
            <a:off x="4572000" y="857238"/>
            <a:ext cx="4071966" cy="3416320"/>
          </a:xfrm>
          <a:prstGeom prst="rect">
            <a:avLst/>
          </a:prstGeom>
          <a:noFill/>
        </p:spPr>
        <p:txBody>
          <a:bodyPr wrap="square" rtlCol="0">
            <a:spAutoFit/>
          </a:bodyPr>
          <a:lstStyle/>
          <a:p>
            <a:pPr algn="ctr"/>
            <a:r>
              <a:rPr lang="es-PE" b="1" dirty="0" smtClean="0">
                <a:solidFill>
                  <a:schemeClr val="bg1"/>
                </a:solidFill>
                <a:effectLst>
                  <a:outerShdw blurRad="38100" dist="38100" dir="2700000" algn="tl">
                    <a:srgbClr val="000000">
                      <a:alpha val="43137"/>
                    </a:srgbClr>
                  </a:outerShdw>
                </a:effectLst>
              </a:rPr>
              <a:t>En cuanto a la lechuza, tiene un simbolismo muy parecido al búho, pero si nos fijamos bien veremos que en su rostro tiene dibujado como un corazón. Este corazón está relacionado con las emociones, es decir con la inteligencia emocional. Se trata de una ave, que igual que el búho, son aves mensajeras, pero la lechuza tiene además, un significado que tiene que ver con nuestros pensamientos y nuestras emociones.</a:t>
            </a:r>
            <a:endParaRPr lang="es-PE" dirty="0" smtClean="0">
              <a:solidFill>
                <a:schemeClr val="bg1"/>
              </a:solidFill>
              <a:effectLst>
                <a:outerShdw blurRad="38100" dist="38100" dir="2700000" algn="tl">
                  <a:srgbClr val="000000">
                    <a:alpha val="43137"/>
                  </a:srgbClr>
                </a:outerShdw>
              </a:effectLst>
            </a:endParaRPr>
          </a:p>
          <a:p>
            <a:pPr algn="ctr"/>
            <a:endParaRPr lang="es-PE" dirty="0">
              <a:solidFill>
                <a:schemeClr val="bg1"/>
              </a:solidFill>
              <a:effectLst>
                <a:outerShdw blurRad="38100" dist="38100" dir="2700000" algn="tl">
                  <a:srgbClr val="000000">
                    <a:alpha val="43137"/>
                  </a:srgbClr>
                </a:outerShdw>
              </a:effectLst>
            </a:endParaRPr>
          </a:p>
        </p:txBody>
      </p:sp>
      <p:pic>
        <p:nvPicPr>
          <p:cNvPr id="6" name="5 Imagen" descr="cooltext414347015349413.png"/>
          <p:cNvPicPr>
            <a:picLocks noChangeAspect="1"/>
          </p:cNvPicPr>
          <p:nvPr/>
        </p:nvPicPr>
        <p:blipFill>
          <a:blip r:embed="rId4">
            <a:duotone>
              <a:schemeClr val="bg2">
                <a:shade val="45000"/>
                <a:satMod val="135000"/>
              </a:schemeClr>
              <a:prstClr val="white"/>
            </a:duotone>
            <a:lum contrast="40000"/>
          </a:blip>
          <a:stretch>
            <a:fillRect/>
          </a:stretch>
        </p:blipFill>
        <p:spPr>
          <a:xfrm>
            <a:off x="7429520" y="4198659"/>
            <a:ext cx="642942" cy="309739"/>
          </a:xfrm>
          <a:prstGeom prst="rect">
            <a:avLst/>
          </a:prstGeom>
        </p:spPr>
      </p:pic>
    </p:spTree>
  </p:cSld>
  <p:clrMapOvr>
    <a:masterClrMapping/>
  </p:clrMapOvr>
  <p:transition advTm="30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623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stock-photo-633091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0"/>
            <a:ext cx="9144000" cy="5143500"/>
          </a:xfrm>
          <a:prstGeom prst="rtTriangle">
            <a:avLst/>
          </a:prstGeom>
          <a:gradFill flip="none" rotWithShape="1">
            <a:gsLst>
              <a:gs pos="59000">
                <a:srgbClr val="6633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flipV="1">
            <a:off x="0" y="0"/>
            <a:ext cx="9144000" cy="5143500"/>
          </a:xfrm>
          <a:prstGeom prst="rtTriangle">
            <a:avLst/>
          </a:prstGeom>
          <a:gradFill flip="none" rotWithShape="1">
            <a:gsLst>
              <a:gs pos="59000">
                <a:srgbClr val="6633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par>
                                <p:cTn id="11" presetID="2" presetClass="entr" presetSubtype="9" fill="hold" grpId="1"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0-#ppt_w/2"/>
                                          </p:val>
                                        </p:tav>
                                        <p:tav tm="100000">
                                          <p:val>
                                            <p:strVal val="#ppt_x"/>
                                          </p:val>
                                        </p:tav>
                                      </p:tavLst>
                                    </p:anim>
                                    <p:anim calcmode="lin" valueType="num">
                                      <p:cBhvr additive="base">
                                        <p:cTn id="14" dur="3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6" fill="hold" grpId="1"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1+#ppt_w/2"/>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3000"/>
                            </p:stCondLst>
                            <p:childTnLst>
                              <p:par>
                                <p:cTn id="20" presetID="17" presetClass="exit" presetSubtype="8" fill="hold" grpId="2" nodeType="afterEffect">
                                  <p:stCondLst>
                                    <p:cond delay="0"/>
                                  </p:stCondLst>
                                  <p:childTnLst>
                                    <p:anim calcmode="lin" valueType="num">
                                      <p:cBhvr>
                                        <p:cTn id="21" dur="3000"/>
                                        <p:tgtEl>
                                          <p:spTgt spid="4"/>
                                        </p:tgtEl>
                                        <p:attrNameLst>
                                          <p:attrName>ppt_x</p:attrName>
                                        </p:attrNameLst>
                                      </p:cBhvr>
                                      <p:tavLst>
                                        <p:tav tm="0">
                                          <p:val>
                                            <p:strVal val="ppt_x"/>
                                          </p:val>
                                        </p:tav>
                                        <p:tav tm="100000">
                                          <p:val>
                                            <p:strVal val="ppt_x-ppt_w/2"/>
                                          </p:val>
                                        </p:tav>
                                      </p:tavLst>
                                    </p:anim>
                                    <p:anim calcmode="lin" valueType="num">
                                      <p:cBhvr>
                                        <p:cTn id="22" dur="3000"/>
                                        <p:tgtEl>
                                          <p:spTgt spid="4"/>
                                        </p:tgtEl>
                                        <p:attrNameLst>
                                          <p:attrName>ppt_y</p:attrName>
                                        </p:attrNameLst>
                                      </p:cBhvr>
                                      <p:tavLst>
                                        <p:tav tm="0">
                                          <p:val>
                                            <p:strVal val="ppt_y"/>
                                          </p:val>
                                        </p:tav>
                                        <p:tav tm="100000">
                                          <p:val>
                                            <p:strVal val="ppt_y"/>
                                          </p:val>
                                        </p:tav>
                                      </p:tavLst>
                                    </p:anim>
                                    <p:anim calcmode="lin" valueType="num">
                                      <p:cBhvr>
                                        <p:cTn id="23" dur="3000"/>
                                        <p:tgtEl>
                                          <p:spTgt spid="4"/>
                                        </p:tgtEl>
                                        <p:attrNameLst>
                                          <p:attrName>ppt_w</p:attrName>
                                        </p:attrNameLst>
                                      </p:cBhvr>
                                      <p:tavLst>
                                        <p:tav tm="0">
                                          <p:val>
                                            <p:strVal val="ppt_w"/>
                                          </p:val>
                                        </p:tav>
                                        <p:tav tm="100000">
                                          <p:val>
                                            <p:fltVal val="0"/>
                                          </p:val>
                                        </p:tav>
                                      </p:tavLst>
                                    </p:anim>
                                    <p:anim calcmode="lin" valueType="num">
                                      <p:cBhvr>
                                        <p:cTn id="24" dur="3000"/>
                                        <p:tgtEl>
                                          <p:spTgt spid="4"/>
                                        </p:tgtEl>
                                        <p:attrNameLst>
                                          <p:attrName>ppt_h</p:attrName>
                                        </p:attrNameLst>
                                      </p:cBhvr>
                                      <p:tavLst>
                                        <p:tav tm="0">
                                          <p:val>
                                            <p:strVal val="ppt_h"/>
                                          </p:val>
                                        </p:tav>
                                        <p:tav tm="100000">
                                          <p:val>
                                            <p:strVal val="ppt_h"/>
                                          </p:val>
                                        </p:tav>
                                      </p:tavLst>
                                    </p:anim>
                                    <p:set>
                                      <p:cBhvr>
                                        <p:cTn id="25" dur="1" fill="hold">
                                          <p:stCondLst>
                                            <p:cond delay="2999"/>
                                          </p:stCondLst>
                                        </p:cTn>
                                        <p:tgtEl>
                                          <p:spTgt spid="4"/>
                                        </p:tgtEl>
                                        <p:attrNameLst>
                                          <p:attrName>style.visibility</p:attrName>
                                        </p:attrNameLst>
                                      </p:cBhvr>
                                      <p:to>
                                        <p:strVal val="hidden"/>
                                      </p:to>
                                    </p:set>
                                  </p:childTnLst>
                                </p:cTn>
                              </p:par>
                              <p:par>
                                <p:cTn id="26" presetID="17" presetClass="exit" presetSubtype="1" fill="hold" grpId="2" nodeType="withEffect">
                                  <p:stCondLst>
                                    <p:cond delay="0"/>
                                  </p:stCondLst>
                                  <p:childTnLst>
                                    <p:anim calcmode="lin" valueType="num">
                                      <p:cBhvr>
                                        <p:cTn id="27" dur="3000"/>
                                        <p:tgtEl>
                                          <p:spTgt spid="5"/>
                                        </p:tgtEl>
                                        <p:attrNameLst>
                                          <p:attrName>ppt_x</p:attrName>
                                        </p:attrNameLst>
                                      </p:cBhvr>
                                      <p:tavLst>
                                        <p:tav tm="0">
                                          <p:val>
                                            <p:strVal val="ppt_x"/>
                                          </p:val>
                                        </p:tav>
                                        <p:tav tm="100000">
                                          <p:val>
                                            <p:strVal val="ppt_x"/>
                                          </p:val>
                                        </p:tav>
                                      </p:tavLst>
                                    </p:anim>
                                    <p:anim calcmode="lin" valueType="num">
                                      <p:cBhvr>
                                        <p:cTn id="28" dur="3000"/>
                                        <p:tgtEl>
                                          <p:spTgt spid="5"/>
                                        </p:tgtEl>
                                        <p:attrNameLst>
                                          <p:attrName>ppt_y</p:attrName>
                                        </p:attrNameLst>
                                      </p:cBhvr>
                                      <p:tavLst>
                                        <p:tav tm="0">
                                          <p:val>
                                            <p:strVal val="ppt_y"/>
                                          </p:val>
                                        </p:tav>
                                        <p:tav tm="100000">
                                          <p:val>
                                            <p:strVal val="ppt_y-ppt_h/2"/>
                                          </p:val>
                                        </p:tav>
                                      </p:tavLst>
                                    </p:anim>
                                    <p:anim calcmode="lin" valueType="num">
                                      <p:cBhvr>
                                        <p:cTn id="29" dur="3000"/>
                                        <p:tgtEl>
                                          <p:spTgt spid="5"/>
                                        </p:tgtEl>
                                        <p:attrNameLst>
                                          <p:attrName>ppt_w</p:attrName>
                                        </p:attrNameLst>
                                      </p:cBhvr>
                                      <p:tavLst>
                                        <p:tav tm="0">
                                          <p:val>
                                            <p:strVal val="ppt_w"/>
                                          </p:val>
                                        </p:tav>
                                        <p:tav tm="100000">
                                          <p:val>
                                            <p:strVal val="ppt_w"/>
                                          </p:val>
                                        </p:tav>
                                      </p:tavLst>
                                    </p:anim>
                                    <p:anim calcmode="lin" valueType="num">
                                      <p:cBhvr>
                                        <p:cTn id="30" dur="3000"/>
                                        <p:tgtEl>
                                          <p:spTgt spid="5"/>
                                        </p:tgtEl>
                                        <p:attrNameLst>
                                          <p:attrName>ppt_h</p:attrName>
                                        </p:attrNameLst>
                                      </p:cBhvr>
                                      <p:tavLst>
                                        <p:tav tm="0">
                                          <p:val>
                                            <p:strVal val="ppt_h"/>
                                          </p:val>
                                        </p:tav>
                                        <p:tav tm="100000">
                                          <p:val>
                                            <p:fltVal val="0"/>
                                          </p:val>
                                        </p:tav>
                                      </p:tavLst>
                                    </p:anim>
                                    <p:set>
                                      <p:cBhvr>
                                        <p:cTn id="31" dur="1" fill="hold">
                                          <p:stCondLst>
                                            <p:cond delay="2999"/>
                                          </p:stCondLst>
                                        </p:cTn>
                                        <p:tgtEl>
                                          <p:spTgt spid="5"/>
                                        </p:tgtEl>
                                        <p:attrNameLst>
                                          <p:attrName>style.visibility</p:attrName>
                                        </p:attrNameLst>
                                      </p:cBhvr>
                                      <p:to>
                                        <p:strVal val="hidden"/>
                                      </p:to>
                                    </p:set>
                                  </p:childTnLst>
                                </p:cTn>
                              </p:par>
                              <p:par>
                                <p:cTn id="32" presetID="18" presetClass="entr" presetSubtype="9"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strips(upLeft)">
                                      <p:cBhvr>
                                        <p:cTn id="3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362300"/>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1 Imagen" descr="tapeta-syczek-bialolicy-z-piskleciem.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
        <p:nvSpPr>
          <p:cNvPr id="3" name="2 Onda"/>
          <p:cNvSpPr/>
          <p:nvPr/>
        </p:nvSpPr>
        <p:spPr>
          <a:xfrm rot="5400000">
            <a:off x="428580" y="214294"/>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4" name="3 Onda"/>
          <p:cNvSpPr/>
          <p:nvPr/>
        </p:nvSpPr>
        <p:spPr>
          <a:xfrm rot="5400000">
            <a:off x="428580" y="1214402"/>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5" name="4 Onda"/>
          <p:cNvSpPr/>
          <p:nvPr/>
        </p:nvSpPr>
        <p:spPr>
          <a:xfrm rot="5400000">
            <a:off x="428580" y="2214534"/>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6" name="5 Onda"/>
          <p:cNvSpPr/>
          <p:nvPr/>
        </p:nvSpPr>
        <p:spPr>
          <a:xfrm rot="5400000">
            <a:off x="428580" y="3214642"/>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7" name="6 Onda"/>
          <p:cNvSpPr/>
          <p:nvPr/>
        </p:nvSpPr>
        <p:spPr>
          <a:xfrm rot="5400000">
            <a:off x="428580" y="4143384"/>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8" name="7 Onda"/>
          <p:cNvSpPr/>
          <p:nvPr/>
        </p:nvSpPr>
        <p:spPr>
          <a:xfrm rot="5400000">
            <a:off x="3071786" y="214294"/>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9" name="8 Onda"/>
          <p:cNvSpPr/>
          <p:nvPr/>
        </p:nvSpPr>
        <p:spPr>
          <a:xfrm rot="5400000">
            <a:off x="3071786" y="1214402"/>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0" name="9 Onda"/>
          <p:cNvSpPr/>
          <p:nvPr/>
        </p:nvSpPr>
        <p:spPr>
          <a:xfrm rot="5400000">
            <a:off x="3071786" y="2214534"/>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1" name="10 Onda"/>
          <p:cNvSpPr/>
          <p:nvPr/>
        </p:nvSpPr>
        <p:spPr>
          <a:xfrm rot="5400000">
            <a:off x="3071786" y="3214642"/>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2" name="11 Onda"/>
          <p:cNvSpPr/>
          <p:nvPr/>
        </p:nvSpPr>
        <p:spPr>
          <a:xfrm rot="5400000">
            <a:off x="3071786" y="4143384"/>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3" name="12 Onda"/>
          <p:cNvSpPr/>
          <p:nvPr/>
        </p:nvSpPr>
        <p:spPr>
          <a:xfrm rot="5400000">
            <a:off x="5429240" y="214294"/>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4" name="13 Onda"/>
          <p:cNvSpPr/>
          <p:nvPr/>
        </p:nvSpPr>
        <p:spPr>
          <a:xfrm rot="5400000">
            <a:off x="5429240" y="1214402"/>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5" name="14 Onda"/>
          <p:cNvSpPr/>
          <p:nvPr/>
        </p:nvSpPr>
        <p:spPr>
          <a:xfrm rot="5400000">
            <a:off x="5429240" y="2214534"/>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6" name="15 Onda"/>
          <p:cNvSpPr/>
          <p:nvPr/>
        </p:nvSpPr>
        <p:spPr>
          <a:xfrm rot="5400000">
            <a:off x="5429240" y="3214642"/>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7" name="16 Onda"/>
          <p:cNvSpPr/>
          <p:nvPr/>
        </p:nvSpPr>
        <p:spPr>
          <a:xfrm rot="5400000">
            <a:off x="5429240" y="4143384"/>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8" name="17 Onda"/>
          <p:cNvSpPr/>
          <p:nvPr/>
        </p:nvSpPr>
        <p:spPr>
          <a:xfrm rot="5400000">
            <a:off x="7715256" y="214294"/>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19" name="18 Onda"/>
          <p:cNvSpPr/>
          <p:nvPr/>
        </p:nvSpPr>
        <p:spPr>
          <a:xfrm rot="5400000">
            <a:off x="7715256" y="1214402"/>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20" name="19 Onda"/>
          <p:cNvSpPr/>
          <p:nvPr/>
        </p:nvSpPr>
        <p:spPr>
          <a:xfrm rot="5400000">
            <a:off x="7715256" y="2214534"/>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21" name="20 Onda"/>
          <p:cNvSpPr/>
          <p:nvPr/>
        </p:nvSpPr>
        <p:spPr>
          <a:xfrm rot="5400000">
            <a:off x="7715256" y="3214642"/>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
        <p:nvSpPr>
          <p:cNvPr id="22" name="21 Onda"/>
          <p:cNvSpPr/>
          <p:nvPr/>
        </p:nvSpPr>
        <p:spPr>
          <a:xfrm rot="5400000">
            <a:off x="7715256" y="4143384"/>
            <a:ext cx="1214446" cy="785786"/>
          </a:xfrm>
          <a:prstGeom prst="wave">
            <a:avLst>
              <a:gd name="adj1" fmla="val 20000"/>
              <a:gd name="adj2" fmla="val -10000"/>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solidFill>
              <a:schemeClr val="accent6">
                <a:lumMod val="50000"/>
              </a:schemeClr>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effectLst>
                <a:reflection blurRad="6350" stA="55000" endA="300" endPos="45500" dir="5400000" sy="-100000" algn="bl" rotWithShape="0"/>
              </a:effectLst>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0" fill="hold"/>
                                        <p:tgtEl>
                                          <p:spTgt spid="3"/>
                                        </p:tgtEl>
                                        <p:attrNameLst>
                                          <p:attrName>ppt_x</p:attrName>
                                        </p:attrNameLst>
                                      </p:cBhvr>
                                      <p:tavLst>
                                        <p:tav tm="0">
                                          <p:val>
                                            <p:strVal val="#ppt_x"/>
                                          </p:val>
                                        </p:tav>
                                        <p:tav tm="100000">
                                          <p:val>
                                            <p:strVal val="#ppt_x"/>
                                          </p:val>
                                        </p:tav>
                                      </p:tavLst>
                                    </p:anim>
                                    <p:anim calcmode="lin" valueType="num">
                                      <p:cBhvr additive="base">
                                        <p:cTn id="8" dur="5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0" fill="hold"/>
                                        <p:tgtEl>
                                          <p:spTgt spid="4"/>
                                        </p:tgtEl>
                                        <p:attrNameLst>
                                          <p:attrName>ppt_x</p:attrName>
                                        </p:attrNameLst>
                                      </p:cBhvr>
                                      <p:tavLst>
                                        <p:tav tm="0">
                                          <p:val>
                                            <p:strVal val="#ppt_x"/>
                                          </p:val>
                                        </p:tav>
                                        <p:tav tm="100000">
                                          <p:val>
                                            <p:strVal val="#ppt_x"/>
                                          </p:val>
                                        </p:tav>
                                      </p:tavLst>
                                    </p:anim>
                                    <p:anim calcmode="lin" valueType="num">
                                      <p:cBhvr additive="base">
                                        <p:cTn id="12" dur="5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0" fill="hold"/>
                                        <p:tgtEl>
                                          <p:spTgt spid="5"/>
                                        </p:tgtEl>
                                        <p:attrNameLst>
                                          <p:attrName>ppt_x</p:attrName>
                                        </p:attrNameLst>
                                      </p:cBhvr>
                                      <p:tavLst>
                                        <p:tav tm="0">
                                          <p:val>
                                            <p:strVal val="#ppt_x"/>
                                          </p:val>
                                        </p:tav>
                                        <p:tav tm="100000">
                                          <p:val>
                                            <p:strVal val="#ppt_x"/>
                                          </p:val>
                                        </p:tav>
                                      </p:tavLst>
                                    </p:anim>
                                    <p:anim calcmode="lin" valueType="num">
                                      <p:cBhvr additive="base">
                                        <p:cTn id="16" dur="50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0" fill="hold"/>
                                        <p:tgtEl>
                                          <p:spTgt spid="6"/>
                                        </p:tgtEl>
                                        <p:attrNameLst>
                                          <p:attrName>ppt_x</p:attrName>
                                        </p:attrNameLst>
                                      </p:cBhvr>
                                      <p:tavLst>
                                        <p:tav tm="0">
                                          <p:val>
                                            <p:strVal val="#ppt_x"/>
                                          </p:val>
                                        </p:tav>
                                        <p:tav tm="100000">
                                          <p:val>
                                            <p:strVal val="#ppt_x"/>
                                          </p:val>
                                        </p:tav>
                                      </p:tavLst>
                                    </p:anim>
                                    <p:anim calcmode="lin" valueType="num">
                                      <p:cBhvr additive="base">
                                        <p:cTn id="20" dur="5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0" fill="hold"/>
                                        <p:tgtEl>
                                          <p:spTgt spid="7"/>
                                        </p:tgtEl>
                                        <p:attrNameLst>
                                          <p:attrName>ppt_x</p:attrName>
                                        </p:attrNameLst>
                                      </p:cBhvr>
                                      <p:tavLst>
                                        <p:tav tm="0">
                                          <p:val>
                                            <p:strVal val="#ppt_x"/>
                                          </p:val>
                                        </p:tav>
                                        <p:tav tm="100000">
                                          <p:val>
                                            <p:strVal val="#ppt_x"/>
                                          </p:val>
                                        </p:tav>
                                      </p:tavLst>
                                    </p:anim>
                                    <p:anim calcmode="lin" valueType="num">
                                      <p:cBhvr additive="base">
                                        <p:cTn id="24" dur="5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0" fill="hold"/>
                                        <p:tgtEl>
                                          <p:spTgt spid="8"/>
                                        </p:tgtEl>
                                        <p:attrNameLst>
                                          <p:attrName>ppt_x</p:attrName>
                                        </p:attrNameLst>
                                      </p:cBhvr>
                                      <p:tavLst>
                                        <p:tav tm="0">
                                          <p:val>
                                            <p:strVal val="#ppt_x"/>
                                          </p:val>
                                        </p:tav>
                                        <p:tav tm="100000">
                                          <p:val>
                                            <p:strVal val="#ppt_x"/>
                                          </p:val>
                                        </p:tav>
                                      </p:tavLst>
                                    </p:anim>
                                    <p:anim calcmode="lin" valueType="num">
                                      <p:cBhvr additive="base">
                                        <p:cTn id="28" dur="500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0" fill="hold"/>
                                        <p:tgtEl>
                                          <p:spTgt spid="9"/>
                                        </p:tgtEl>
                                        <p:attrNameLst>
                                          <p:attrName>ppt_x</p:attrName>
                                        </p:attrNameLst>
                                      </p:cBhvr>
                                      <p:tavLst>
                                        <p:tav tm="0">
                                          <p:val>
                                            <p:strVal val="#ppt_x"/>
                                          </p:val>
                                        </p:tav>
                                        <p:tav tm="100000">
                                          <p:val>
                                            <p:strVal val="#ppt_x"/>
                                          </p:val>
                                        </p:tav>
                                      </p:tavLst>
                                    </p:anim>
                                    <p:anim calcmode="lin" valueType="num">
                                      <p:cBhvr additive="base">
                                        <p:cTn id="32" dur="50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0" fill="hold"/>
                                        <p:tgtEl>
                                          <p:spTgt spid="10"/>
                                        </p:tgtEl>
                                        <p:attrNameLst>
                                          <p:attrName>ppt_x</p:attrName>
                                        </p:attrNameLst>
                                      </p:cBhvr>
                                      <p:tavLst>
                                        <p:tav tm="0">
                                          <p:val>
                                            <p:strVal val="#ppt_x"/>
                                          </p:val>
                                        </p:tav>
                                        <p:tav tm="100000">
                                          <p:val>
                                            <p:strVal val="#ppt_x"/>
                                          </p:val>
                                        </p:tav>
                                      </p:tavLst>
                                    </p:anim>
                                    <p:anim calcmode="lin" valueType="num">
                                      <p:cBhvr additive="base">
                                        <p:cTn id="36" dur="5000" fill="hold"/>
                                        <p:tgtEl>
                                          <p:spTgt spid="1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0" fill="hold"/>
                                        <p:tgtEl>
                                          <p:spTgt spid="11"/>
                                        </p:tgtEl>
                                        <p:attrNameLst>
                                          <p:attrName>ppt_x</p:attrName>
                                        </p:attrNameLst>
                                      </p:cBhvr>
                                      <p:tavLst>
                                        <p:tav tm="0">
                                          <p:val>
                                            <p:strVal val="#ppt_x"/>
                                          </p:val>
                                        </p:tav>
                                        <p:tav tm="100000">
                                          <p:val>
                                            <p:strVal val="#ppt_x"/>
                                          </p:val>
                                        </p:tav>
                                      </p:tavLst>
                                    </p:anim>
                                    <p:anim calcmode="lin" valueType="num">
                                      <p:cBhvr additive="base">
                                        <p:cTn id="40" dur="5000" fill="hold"/>
                                        <p:tgtEl>
                                          <p:spTgt spid="11"/>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0" fill="hold"/>
                                        <p:tgtEl>
                                          <p:spTgt spid="12"/>
                                        </p:tgtEl>
                                        <p:attrNameLst>
                                          <p:attrName>ppt_x</p:attrName>
                                        </p:attrNameLst>
                                      </p:cBhvr>
                                      <p:tavLst>
                                        <p:tav tm="0">
                                          <p:val>
                                            <p:strVal val="#ppt_x"/>
                                          </p:val>
                                        </p:tav>
                                        <p:tav tm="100000">
                                          <p:val>
                                            <p:strVal val="#ppt_x"/>
                                          </p:val>
                                        </p:tav>
                                      </p:tavLst>
                                    </p:anim>
                                    <p:anim calcmode="lin" valueType="num">
                                      <p:cBhvr additive="base">
                                        <p:cTn id="44" dur="5000" fill="hold"/>
                                        <p:tgtEl>
                                          <p:spTgt spid="12"/>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0" fill="hold"/>
                                        <p:tgtEl>
                                          <p:spTgt spid="13"/>
                                        </p:tgtEl>
                                        <p:attrNameLst>
                                          <p:attrName>ppt_x</p:attrName>
                                        </p:attrNameLst>
                                      </p:cBhvr>
                                      <p:tavLst>
                                        <p:tav tm="0">
                                          <p:val>
                                            <p:strVal val="#ppt_x"/>
                                          </p:val>
                                        </p:tav>
                                        <p:tav tm="100000">
                                          <p:val>
                                            <p:strVal val="#ppt_x"/>
                                          </p:val>
                                        </p:tav>
                                      </p:tavLst>
                                    </p:anim>
                                    <p:anim calcmode="lin" valueType="num">
                                      <p:cBhvr additive="base">
                                        <p:cTn id="48" dur="5000" fill="hold"/>
                                        <p:tgtEl>
                                          <p:spTgt spid="1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0" fill="hold"/>
                                        <p:tgtEl>
                                          <p:spTgt spid="14"/>
                                        </p:tgtEl>
                                        <p:attrNameLst>
                                          <p:attrName>ppt_x</p:attrName>
                                        </p:attrNameLst>
                                      </p:cBhvr>
                                      <p:tavLst>
                                        <p:tav tm="0">
                                          <p:val>
                                            <p:strVal val="#ppt_x"/>
                                          </p:val>
                                        </p:tav>
                                        <p:tav tm="100000">
                                          <p:val>
                                            <p:strVal val="#ppt_x"/>
                                          </p:val>
                                        </p:tav>
                                      </p:tavLst>
                                    </p:anim>
                                    <p:anim calcmode="lin" valueType="num">
                                      <p:cBhvr additive="base">
                                        <p:cTn id="52" dur="5000" fill="hold"/>
                                        <p:tgtEl>
                                          <p:spTgt spid="14"/>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0" fill="hold"/>
                                        <p:tgtEl>
                                          <p:spTgt spid="15"/>
                                        </p:tgtEl>
                                        <p:attrNameLst>
                                          <p:attrName>ppt_x</p:attrName>
                                        </p:attrNameLst>
                                      </p:cBhvr>
                                      <p:tavLst>
                                        <p:tav tm="0">
                                          <p:val>
                                            <p:strVal val="#ppt_x"/>
                                          </p:val>
                                        </p:tav>
                                        <p:tav tm="100000">
                                          <p:val>
                                            <p:strVal val="#ppt_x"/>
                                          </p:val>
                                        </p:tav>
                                      </p:tavLst>
                                    </p:anim>
                                    <p:anim calcmode="lin" valueType="num">
                                      <p:cBhvr additive="base">
                                        <p:cTn id="56" dur="5000" fill="hold"/>
                                        <p:tgtEl>
                                          <p:spTgt spid="15"/>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0" fill="hold"/>
                                        <p:tgtEl>
                                          <p:spTgt spid="16"/>
                                        </p:tgtEl>
                                        <p:attrNameLst>
                                          <p:attrName>ppt_x</p:attrName>
                                        </p:attrNameLst>
                                      </p:cBhvr>
                                      <p:tavLst>
                                        <p:tav tm="0">
                                          <p:val>
                                            <p:strVal val="#ppt_x"/>
                                          </p:val>
                                        </p:tav>
                                        <p:tav tm="100000">
                                          <p:val>
                                            <p:strVal val="#ppt_x"/>
                                          </p:val>
                                        </p:tav>
                                      </p:tavLst>
                                    </p:anim>
                                    <p:anim calcmode="lin" valueType="num">
                                      <p:cBhvr additive="base">
                                        <p:cTn id="60" dur="5000" fill="hold"/>
                                        <p:tgtEl>
                                          <p:spTgt spid="16"/>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0" fill="hold"/>
                                        <p:tgtEl>
                                          <p:spTgt spid="17"/>
                                        </p:tgtEl>
                                        <p:attrNameLst>
                                          <p:attrName>ppt_x</p:attrName>
                                        </p:attrNameLst>
                                      </p:cBhvr>
                                      <p:tavLst>
                                        <p:tav tm="0">
                                          <p:val>
                                            <p:strVal val="#ppt_x"/>
                                          </p:val>
                                        </p:tav>
                                        <p:tav tm="100000">
                                          <p:val>
                                            <p:strVal val="#ppt_x"/>
                                          </p:val>
                                        </p:tav>
                                      </p:tavLst>
                                    </p:anim>
                                    <p:anim calcmode="lin" valueType="num">
                                      <p:cBhvr additive="base">
                                        <p:cTn id="64" dur="5000" fill="hold"/>
                                        <p:tgtEl>
                                          <p:spTgt spid="17"/>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0" fill="hold"/>
                                        <p:tgtEl>
                                          <p:spTgt spid="18"/>
                                        </p:tgtEl>
                                        <p:attrNameLst>
                                          <p:attrName>ppt_x</p:attrName>
                                        </p:attrNameLst>
                                      </p:cBhvr>
                                      <p:tavLst>
                                        <p:tav tm="0">
                                          <p:val>
                                            <p:strVal val="#ppt_x"/>
                                          </p:val>
                                        </p:tav>
                                        <p:tav tm="100000">
                                          <p:val>
                                            <p:strVal val="#ppt_x"/>
                                          </p:val>
                                        </p:tav>
                                      </p:tavLst>
                                    </p:anim>
                                    <p:anim calcmode="lin" valueType="num">
                                      <p:cBhvr additive="base">
                                        <p:cTn id="68" dur="5000" fill="hold"/>
                                        <p:tgtEl>
                                          <p:spTgt spid="18"/>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5000" fill="hold"/>
                                        <p:tgtEl>
                                          <p:spTgt spid="19"/>
                                        </p:tgtEl>
                                        <p:attrNameLst>
                                          <p:attrName>ppt_x</p:attrName>
                                        </p:attrNameLst>
                                      </p:cBhvr>
                                      <p:tavLst>
                                        <p:tav tm="0">
                                          <p:val>
                                            <p:strVal val="#ppt_x"/>
                                          </p:val>
                                        </p:tav>
                                        <p:tav tm="100000">
                                          <p:val>
                                            <p:strVal val="#ppt_x"/>
                                          </p:val>
                                        </p:tav>
                                      </p:tavLst>
                                    </p:anim>
                                    <p:anim calcmode="lin" valueType="num">
                                      <p:cBhvr additive="base">
                                        <p:cTn id="72" dur="5000" fill="hold"/>
                                        <p:tgtEl>
                                          <p:spTgt spid="19"/>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5000" fill="hold"/>
                                        <p:tgtEl>
                                          <p:spTgt spid="20"/>
                                        </p:tgtEl>
                                        <p:attrNameLst>
                                          <p:attrName>ppt_x</p:attrName>
                                        </p:attrNameLst>
                                      </p:cBhvr>
                                      <p:tavLst>
                                        <p:tav tm="0">
                                          <p:val>
                                            <p:strVal val="#ppt_x"/>
                                          </p:val>
                                        </p:tav>
                                        <p:tav tm="100000">
                                          <p:val>
                                            <p:strVal val="#ppt_x"/>
                                          </p:val>
                                        </p:tav>
                                      </p:tavLst>
                                    </p:anim>
                                    <p:anim calcmode="lin" valueType="num">
                                      <p:cBhvr additive="base">
                                        <p:cTn id="76" dur="5000" fill="hold"/>
                                        <p:tgtEl>
                                          <p:spTgt spid="20"/>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0" fill="hold"/>
                                        <p:tgtEl>
                                          <p:spTgt spid="21"/>
                                        </p:tgtEl>
                                        <p:attrNameLst>
                                          <p:attrName>ppt_x</p:attrName>
                                        </p:attrNameLst>
                                      </p:cBhvr>
                                      <p:tavLst>
                                        <p:tav tm="0">
                                          <p:val>
                                            <p:strVal val="#ppt_x"/>
                                          </p:val>
                                        </p:tav>
                                        <p:tav tm="100000">
                                          <p:val>
                                            <p:strVal val="#ppt_x"/>
                                          </p:val>
                                        </p:tav>
                                      </p:tavLst>
                                    </p:anim>
                                    <p:anim calcmode="lin" valueType="num">
                                      <p:cBhvr additive="base">
                                        <p:cTn id="80" dur="5000" fill="hold"/>
                                        <p:tgtEl>
                                          <p:spTgt spid="21"/>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additive="base">
                                        <p:cTn id="83" dur="5000" fill="hold"/>
                                        <p:tgtEl>
                                          <p:spTgt spid="22"/>
                                        </p:tgtEl>
                                        <p:attrNameLst>
                                          <p:attrName>ppt_x</p:attrName>
                                        </p:attrNameLst>
                                      </p:cBhvr>
                                      <p:tavLst>
                                        <p:tav tm="0">
                                          <p:val>
                                            <p:strVal val="#ppt_x"/>
                                          </p:val>
                                        </p:tav>
                                        <p:tav tm="100000">
                                          <p:val>
                                            <p:strVal val="#ppt_x"/>
                                          </p:val>
                                        </p:tav>
                                      </p:tavLst>
                                    </p:anim>
                                    <p:anim calcmode="lin" valueType="num">
                                      <p:cBhvr additive="base">
                                        <p:cTn id="84" dur="5000" fill="hold"/>
                                        <p:tgtEl>
                                          <p:spTgt spid="22"/>
                                        </p:tgtEl>
                                        <p:attrNameLst>
                                          <p:attrName>ppt_y</p:attrName>
                                        </p:attrNameLst>
                                      </p:cBhvr>
                                      <p:tavLst>
                                        <p:tav tm="0">
                                          <p:val>
                                            <p:strVal val="1+#ppt_h/2"/>
                                          </p:val>
                                        </p:tav>
                                        <p:tav tm="100000">
                                          <p:val>
                                            <p:strVal val="#ppt_y"/>
                                          </p:val>
                                        </p:tav>
                                      </p:tavLst>
                                    </p:anim>
                                  </p:childTnLst>
                                </p:cTn>
                              </p:par>
                              <p:par>
                                <p:cTn id="85" presetID="35" presetClass="entr" presetSubtype="0" fill="hold" grpId="1" nodeType="withEffect">
                                  <p:stCondLst>
                                    <p:cond delay="0"/>
                                  </p:stCondLst>
                                  <p:childTnLst>
                                    <p:set>
                                      <p:cBhvr>
                                        <p:cTn id="86" dur="1" fill="hold">
                                          <p:stCondLst>
                                            <p:cond delay="0"/>
                                          </p:stCondLst>
                                        </p:cTn>
                                        <p:tgtEl>
                                          <p:spTgt spid="3"/>
                                        </p:tgtEl>
                                        <p:attrNameLst>
                                          <p:attrName>style.visibility</p:attrName>
                                        </p:attrNameLst>
                                      </p:cBhvr>
                                      <p:to>
                                        <p:strVal val="visible"/>
                                      </p:to>
                                    </p:set>
                                    <p:animEffect transition="in" filter="fade">
                                      <p:cBhvr>
                                        <p:cTn id="87" dur="5000"/>
                                        <p:tgtEl>
                                          <p:spTgt spid="3"/>
                                        </p:tgtEl>
                                      </p:cBhvr>
                                    </p:animEffect>
                                    <p:anim calcmode="lin" valueType="num">
                                      <p:cBhvr>
                                        <p:cTn id="88" dur="5000" fill="hold"/>
                                        <p:tgtEl>
                                          <p:spTgt spid="3"/>
                                        </p:tgtEl>
                                        <p:attrNameLst>
                                          <p:attrName>style.rotation</p:attrName>
                                        </p:attrNameLst>
                                      </p:cBhvr>
                                      <p:tavLst>
                                        <p:tav tm="0">
                                          <p:val>
                                            <p:fltVal val="720"/>
                                          </p:val>
                                        </p:tav>
                                        <p:tav tm="100000">
                                          <p:val>
                                            <p:fltVal val="0"/>
                                          </p:val>
                                        </p:tav>
                                      </p:tavLst>
                                    </p:anim>
                                    <p:anim calcmode="lin" valueType="num">
                                      <p:cBhvr>
                                        <p:cTn id="89" dur="5000" fill="hold"/>
                                        <p:tgtEl>
                                          <p:spTgt spid="3"/>
                                        </p:tgtEl>
                                        <p:attrNameLst>
                                          <p:attrName>ppt_h</p:attrName>
                                        </p:attrNameLst>
                                      </p:cBhvr>
                                      <p:tavLst>
                                        <p:tav tm="0">
                                          <p:val>
                                            <p:fltVal val="0"/>
                                          </p:val>
                                        </p:tav>
                                        <p:tav tm="100000">
                                          <p:val>
                                            <p:strVal val="#ppt_h"/>
                                          </p:val>
                                        </p:tav>
                                      </p:tavLst>
                                    </p:anim>
                                    <p:anim calcmode="lin" valueType="num">
                                      <p:cBhvr>
                                        <p:cTn id="90" dur="5000" fill="hold"/>
                                        <p:tgtEl>
                                          <p:spTgt spid="3"/>
                                        </p:tgtEl>
                                        <p:attrNameLst>
                                          <p:attrName>ppt_w</p:attrName>
                                        </p:attrNameLst>
                                      </p:cBhvr>
                                      <p:tavLst>
                                        <p:tav tm="0">
                                          <p:val>
                                            <p:fltVal val="0"/>
                                          </p:val>
                                        </p:tav>
                                        <p:tav tm="100000">
                                          <p:val>
                                            <p:strVal val="#ppt_w"/>
                                          </p:val>
                                        </p:tav>
                                      </p:tavLst>
                                    </p:anim>
                                  </p:childTnLst>
                                </p:cTn>
                              </p:par>
                              <p:par>
                                <p:cTn id="91" presetID="35" presetClass="entr" presetSubtype="0" fill="hold" grpId="1"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fade">
                                      <p:cBhvr>
                                        <p:cTn id="93" dur="5000"/>
                                        <p:tgtEl>
                                          <p:spTgt spid="4"/>
                                        </p:tgtEl>
                                      </p:cBhvr>
                                    </p:animEffect>
                                    <p:anim calcmode="lin" valueType="num">
                                      <p:cBhvr>
                                        <p:cTn id="94" dur="5000" fill="hold"/>
                                        <p:tgtEl>
                                          <p:spTgt spid="4"/>
                                        </p:tgtEl>
                                        <p:attrNameLst>
                                          <p:attrName>style.rotation</p:attrName>
                                        </p:attrNameLst>
                                      </p:cBhvr>
                                      <p:tavLst>
                                        <p:tav tm="0">
                                          <p:val>
                                            <p:fltVal val="720"/>
                                          </p:val>
                                        </p:tav>
                                        <p:tav tm="100000">
                                          <p:val>
                                            <p:fltVal val="0"/>
                                          </p:val>
                                        </p:tav>
                                      </p:tavLst>
                                    </p:anim>
                                    <p:anim calcmode="lin" valueType="num">
                                      <p:cBhvr>
                                        <p:cTn id="95" dur="5000" fill="hold"/>
                                        <p:tgtEl>
                                          <p:spTgt spid="4"/>
                                        </p:tgtEl>
                                        <p:attrNameLst>
                                          <p:attrName>ppt_h</p:attrName>
                                        </p:attrNameLst>
                                      </p:cBhvr>
                                      <p:tavLst>
                                        <p:tav tm="0">
                                          <p:val>
                                            <p:fltVal val="0"/>
                                          </p:val>
                                        </p:tav>
                                        <p:tav tm="100000">
                                          <p:val>
                                            <p:strVal val="#ppt_h"/>
                                          </p:val>
                                        </p:tav>
                                      </p:tavLst>
                                    </p:anim>
                                    <p:anim calcmode="lin" valueType="num">
                                      <p:cBhvr>
                                        <p:cTn id="96" dur="5000" fill="hold"/>
                                        <p:tgtEl>
                                          <p:spTgt spid="4"/>
                                        </p:tgtEl>
                                        <p:attrNameLst>
                                          <p:attrName>ppt_w</p:attrName>
                                        </p:attrNameLst>
                                      </p:cBhvr>
                                      <p:tavLst>
                                        <p:tav tm="0">
                                          <p:val>
                                            <p:fltVal val="0"/>
                                          </p:val>
                                        </p:tav>
                                        <p:tav tm="100000">
                                          <p:val>
                                            <p:strVal val="#ppt_w"/>
                                          </p:val>
                                        </p:tav>
                                      </p:tavLst>
                                    </p:anim>
                                  </p:childTnLst>
                                </p:cTn>
                              </p:par>
                              <p:par>
                                <p:cTn id="97" presetID="35" presetClass="entr" presetSubtype="0" fill="hold" grpId="1" nodeType="withEffect">
                                  <p:stCondLst>
                                    <p:cond delay="0"/>
                                  </p:stCondLst>
                                  <p:childTnLst>
                                    <p:set>
                                      <p:cBhvr>
                                        <p:cTn id="98" dur="1" fill="hold">
                                          <p:stCondLst>
                                            <p:cond delay="0"/>
                                          </p:stCondLst>
                                        </p:cTn>
                                        <p:tgtEl>
                                          <p:spTgt spid="5"/>
                                        </p:tgtEl>
                                        <p:attrNameLst>
                                          <p:attrName>style.visibility</p:attrName>
                                        </p:attrNameLst>
                                      </p:cBhvr>
                                      <p:to>
                                        <p:strVal val="visible"/>
                                      </p:to>
                                    </p:set>
                                    <p:animEffect transition="in" filter="fade">
                                      <p:cBhvr>
                                        <p:cTn id="99" dur="5000"/>
                                        <p:tgtEl>
                                          <p:spTgt spid="5"/>
                                        </p:tgtEl>
                                      </p:cBhvr>
                                    </p:animEffect>
                                    <p:anim calcmode="lin" valueType="num">
                                      <p:cBhvr>
                                        <p:cTn id="100" dur="5000" fill="hold"/>
                                        <p:tgtEl>
                                          <p:spTgt spid="5"/>
                                        </p:tgtEl>
                                        <p:attrNameLst>
                                          <p:attrName>style.rotation</p:attrName>
                                        </p:attrNameLst>
                                      </p:cBhvr>
                                      <p:tavLst>
                                        <p:tav tm="0">
                                          <p:val>
                                            <p:fltVal val="720"/>
                                          </p:val>
                                        </p:tav>
                                        <p:tav tm="100000">
                                          <p:val>
                                            <p:fltVal val="0"/>
                                          </p:val>
                                        </p:tav>
                                      </p:tavLst>
                                    </p:anim>
                                    <p:anim calcmode="lin" valueType="num">
                                      <p:cBhvr>
                                        <p:cTn id="101" dur="5000" fill="hold"/>
                                        <p:tgtEl>
                                          <p:spTgt spid="5"/>
                                        </p:tgtEl>
                                        <p:attrNameLst>
                                          <p:attrName>ppt_h</p:attrName>
                                        </p:attrNameLst>
                                      </p:cBhvr>
                                      <p:tavLst>
                                        <p:tav tm="0">
                                          <p:val>
                                            <p:fltVal val="0"/>
                                          </p:val>
                                        </p:tav>
                                        <p:tav tm="100000">
                                          <p:val>
                                            <p:strVal val="#ppt_h"/>
                                          </p:val>
                                        </p:tav>
                                      </p:tavLst>
                                    </p:anim>
                                    <p:anim calcmode="lin" valueType="num">
                                      <p:cBhvr>
                                        <p:cTn id="102" dur="5000" fill="hold"/>
                                        <p:tgtEl>
                                          <p:spTgt spid="5"/>
                                        </p:tgtEl>
                                        <p:attrNameLst>
                                          <p:attrName>ppt_w</p:attrName>
                                        </p:attrNameLst>
                                      </p:cBhvr>
                                      <p:tavLst>
                                        <p:tav tm="0">
                                          <p:val>
                                            <p:fltVal val="0"/>
                                          </p:val>
                                        </p:tav>
                                        <p:tav tm="100000">
                                          <p:val>
                                            <p:strVal val="#ppt_w"/>
                                          </p:val>
                                        </p:tav>
                                      </p:tavLst>
                                    </p:anim>
                                  </p:childTnLst>
                                </p:cTn>
                              </p:par>
                              <p:par>
                                <p:cTn id="103" presetID="35" presetClass="entr" presetSubtype="0" fill="hold" grpId="1" nodeType="withEffect">
                                  <p:stCondLst>
                                    <p:cond delay="0"/>
                                  </p:stCondLst>
                                  <p:childTnLst>
                                    <p:set>
                                      <p:cBhvr>
                                        <p:cTn id="104" dur="1" fill="hold">
                                          <p:stCondLst>
                                            <p:cond delay="0"/>
                                          </p:stCondLst>
                                        </p:cTn>
                                        <p:tgtEl>
                                          <p:spTgt spid="6"/>
                                        </p:tgtEl>
                                        <p:attrNameLst>
                                          <p:attrName>style.visibility</p:attrName>
                                        </p:attrNameLst>
                                      </p:cBhvr>
                                      <p:to>
                                        <p:strVal val="visible"/>
                                      </p:to>
                                    </p:set>
                                    <p:animEffect transition="in" filter="fade">
                                      <p:cBhvr>
                                        <p:cTn id="105" dur="5000"/>
                                        <p:tgtEl>
                                          <p:spTgt spid="6"/>
                                        </p:tgtEl>
                                      </p:cBhvr>
                                    </p:animEffect>
                                    <p:anim calcmode="lin" valueType="num">
                                      <p:cBhvr>
                                        <p:cTn id="106" dur="5000" fill="hold"/>
                                        <p:tgtEl>
                                          <p:spTgt spid="6"/>
                                        </p:tgtEl>
                                        <p:attrNameLst>
                                          <p:attrName>style.rotation</p:attrName>
                                        </p:attrNameLst>
                                      </p:cBhvr>
                                      <p:tavLst>
                                        <p:tav tm="0">
                                          <p:val>
                                            <p:fltVal val="720"/>
                                          </p:val>
                                        </p:tav>
                                        <p:tav tm="100000">
                                          <p:val>
                                            <p:fltVal val="0"/>
                                          </p:val>
                                        </p:tav>
                                      </p:tavLst>
                                    </p:anim>
                                    <p:anim calcmode="lin" valueType="num">
                                      <p:cBhvr>
                                        <p:cTn id="107" dur="5000" fill="hold"/>
                                        <p:tgtEl>
                                          <p:spTgt spid="6"/>
                                        </p:tgtEl>
                                        <p:attrNameLst>
                                          <p:attrName>ppt_h</p:attrName>
                                        </p:attrNameLst>
                                      </p:cBhvr>
                                      <p:tavLst>
                                        <p:tav tm="0">
                                          <p:val>
                                            <p:fltVal val="0"/>
                                          </p:val>
                                        </p:tav>
                                        <p:tav tm="100000">
                                          <p:val>
                                            <p:strVal val="#ppt_h"/>
                                          </p:val>
                                        </p:tav>
                                      </p:tavLst>
                                    </p:anim>
                                    <p:anim calcmode="lin" valueType="num">
                                      <p:cBhvr>
                                        <p:cTn id="108" dur="5000" fill="hold"/>
                                        <p:tgtEl>
                                          <p:spTgt spid="6"/>
                                        </p:tgtEl>
                                        <p:attrNameLst>
                                          <p:attrName>ppt_w</p:attrName>
                                        </p:attrNameLst>
                                      </p:cBhvr>
                                      <p:tavLst>
                                        <p:tav tm="0">
                                          <p:val>
                                            <p:fltVal val="0"/>
                                          </p:val>
                                        </p:tav>
                                        <p:tav tm="100000">
                                          <p:val>
                                            <p:strVal val="#ppt_w"/>
                                          </p:val>
                                        </p:tav>
                                      </p:tavLst>
                                    </p:anim>
                                  </p:childTnLst>
                                </p:cTn>
                              </p:par>
                              <p:par>
                                <p:cTn id="109" presetID="35" presetClass="entr" presetSubtype="0" fill="hold" grpId="1" nodeType="withEffect">
                                  <p:stCondLst>
                                    <p:cond delay="0"/>
                                  </p:stCondLst>
                                  <p:childTnLst>
                                    <p:set>
                                      <p:cBhvr>
                                        <p:cTn id="110" dur="1" fill="hold">
                                          <p:stCondLst>
                                            <p:cond delay="0"/>
                                          </p:stCondLst>
                                        </p:cTn>
                                        <p:tgtEl>
                                          <p:spTgt spid="7"/>
                                        </p:tgtEl>
                                        <p:attrNameLst>
                                          <p:attrName>style.visibility</p:attrName>
                                        </p:attrNameLst>
                                      </p:cBhvr>
                                      <p:to>
                                        <p:strVal val="visible"/>
                                      </p:to>
                                    </p:set>
                                    <p:animEffect transition="in" filter="fade">
                                      <p:cBhvr>
                                        <p:cTn id="111" dur="5000"/>
                                        <p:tgtEl>
                                          <p:spTgt spid="7"/>
                                        </p:tgtEl>
                                      </p:cBhvr>
                                    </p:animEffect>
                                    <p:anim calcmode="lin" valueType="num">
                                      <p:cBhvr>
                                        <p:cTn id="112" dur="5000" fill="hold"/>
                                        <p:tgtEl>
                                          <p:spTgt spid="7"/>
                                        </p:tgtEl>
                                        <p:attrNameLst>
                                          <p:attrName>style.rotation</p:attrName>
                                        </p:attrNameLst>
                                      </p:cBhvr>
                                      <p:tavLst>
                                        <p:tav tm="0">
                                          <p:val>
                                            <p:fltVal val="720"/>
                                          </p:val>
                                        </p:tav>
                                        <p:tav tm="100000">
                                          <p:val>
                                            <p:fltVal val="0"/>
                                          </p:val>
                                        </p:tav>
                                      </p:tavLst>
                                    </p:anim>
                                    <p:anim calcmode="lin" valueType="num">
                                      <p:cBhvr>
                                        <p:cTn id="113" dur="5000" fill="hold"/>
                                        <p:tgtEl>
                                          <p:spTgt spid="7"/>
                                        </p:tgtEl>
                                        <p:attrNameLst>
                                          <p:attrName>ppt_h</p:attrName>
                                        </p:attrNameLst>
                                      </p:cBhvr>
                                      <p:tavLst>
                                        <p:tav tm="0">
                                          <p:val>
                                            <p:fltVal val="0"/>
                                          </p:val>
                                        </p:tav>
                                        <p:tav tm="100000">
                                          <p:val>
                                            <p:strVal val="#ppt_h"/>
                                          </p:val>
                                        </p:tav>
                                      </p:tavLst>
                                    </p:anim>
                                    <p:anim calcmode="lin" valueType="num">
                                      <p:cBhvr>
                                        <p:cTn id="114" dur="5000" fill="hold"/>
                                        <p:tgtEl>
                                          <p:spTgt spid="7"/>
                                        </p:tgtEl>
                                        <p:attrNameLst>
                                          <p:attrName>ppt_w</p:attrName>
                                        </p:attrNameLst>
                                      </p:cBhvr>
                                      <p:tavLst>
                                        <p:tav tm="0">
                                          <p:val>
                                            <p:fltVal val="0"/>
                                          </p:val>
                                        </p:tav>
                                        <p:tav tm="100000">
                                          <p:val>
                                            <p:strVal val="#ppt_w"/>
                                          </p:val>
                                        </p:tav>
                                      </p:tavLst>
                                    </p:anim>
                                  </p:childTnLst>
                                </p:cTn>
                              </p:par>
                              <p:par>
                                <p:cTn id="115" presetID="35" presetClass="entr" presetSubtype="0" fill="hold" grpId="1" nodeType="withEffect">
                                  <p:stCondLst>
                                    <p:cond delay="0"/>
                                  </p:stCondLst>
                                  <p:childTnLst>
                                    <p:set>
                                      <p:cBhvr>
                                        <p:cTn id="116" dur="1" fill="hold">
                                          <p:stCondLst>
                                            <p:cond delay="0"/>
                                          </p:stCondLst>
                                        </p:cTn>
                                        <p:tgtEl>
                                          <p:spTgt spid="8"/>
                                        </p:tgtEl>
                                        <p:attrNameLst>
                                          <p:attrName>style.visibility</p:attrName>
                                        </p:attrNameLst>
                                      </p:cBhvr>
                                      <p:to>
                                        <p:strVal val="visible"/>
                                      </p:to>
                                    </p:set>
                                    <p:animEffect transition="in" filter="fade">
                                      <p:cBhvr>
                                        <p:cTn id="117" dur="5000"/>
                                        <p:tgtEl>
                                          <p:spTgt spid="8"/>
                                        </p:tgtEl>
                                      </p:cBhvr>
                                    </p:animEffect>
                                    <p:anim calcmode="lin" valueType="num">
                                      <p:cBhvr>
                                        <p:cTn id="118" dur="5000" fill="hold"/>
                                        <p:tgtEl>
                                          <p:spTgt spid="8"/>
                                        </p:tgtEl>
                                        <p:attrNameLst>
                                          <p:attrName>style.rotation</p:attrName>
                                        </p:attrNameLst>
                                      </p:cBhvr>
                                      <p:tavLst>
                                        <p:tav tm="0">
                                          <p:val>
                                            <p:fltVal val="720"/>
                                          </p:val>
                                        </p:tav>
                                        <p:tav tm="100000">
                                          <p:val>
                                            <p:fltVal val="0"/>
                                          </p:val>
                                        </p:tav>
                                      </p:tavLst>
                                    </p:anim>
                                    <p:anim calcmode="lin" valueType="num">
                                      <p:cBhvr>
                                        <p:cTn id="119" dur="5000" fill="hold"/>
                                        <p:tgtEl>
                                          <p:spTgt spid="8"/>
                                        </p:tgtEl>
                                        <p:attrNameLst>
                                          <p:attrName>ppt_h</p:attrName>
                                        </p:attrNameLst>
                                      </p:cBhvr>
                                      <p:tavLst>
                                        <p:tav tm="0">
                                          <p:val>
                                            <p:fltVal val="0"/>
                                          </p:val>
                                        </p:tav>
                                        <p:tav tm="100000">
                                          <p:val>
                                            <p:strVal val="#ppt_h"/>
                                          </p:val>
                                        </p:tav>
                                      </p:tavLst>
                                    </p:anim>
                                    <p:anim calcmode="lin" valueType="num">
                                      <p:cBhvr>
                                        <p:cTn id="120" dur="5000" fill="hold"/>
                                        <p:tgtEl>
                                          <p:spTgt spid="8"/>
                                        </p:tgtEl>
                                        <p:attrNameLst>
                                          <p:attrName>ppt_w</p:attrName>
                                        </p:attrNameLst>
                                      </p:cBhvr>
                                      <p:tavLst>
                                        <p:tav tm="0">
                                          <p:val>
                                            <p:fltVal val="0"/>
                                          </p:val>
                                        </p:tav>
                                        <p:tav tm="100000">
                                          <p:val>
                                            <p:strVal val="#ppt_w"/>
                                          </p:val>
                                        </p:tav>
                                      </p:tavLst>
                                    </p:anim>
                                  </p:childTnLst>
                                </p:cTn>
                              </p:par>
                              <p:par>
                                <p:cTn id="121" presetID="35" presetClass="entr" presetSubtype="0" fill="hold" grpId="1" nodeType="withEffect">
                                  <p:stCondLst>
                                    <p:cond delay="0"/>
                                  </p:stCondLst>
                                  <p:childTnLst>
                                    <p:set>
                                      <p:cBhvr>
                                        <p:cTn id="122" dur="1" fill="hold">
                                          <p:stCondLst>
                                            <p:cond delay="0"/>
                                          </p:stCondLst>
                                        </p:cTn>
                                        <p:tgtEl>
                                          <p:spTgt spid="9"/>
                                        </p:tgtEl>
                                        <p:attrNameLst>
                                          <p:attrName>style.visibility</p:attrName>
                                        </p:attrNameLst>
                                      </p:cBhvr>
                                      <p:to>
                                        <p:strVal val="visible"/>
                                      </p:to>
                                    </p:set>
                                    <p:animEffect transition="in" filter="fade">
                                      <p:cBhvr>
                                        <p:cTn id="123" dur="5000"/>
                                        <p:tgtEl>
                                          <p:spTgt spid="9"/>
                                        </p:tgtEl>
                                      </p:cBhvr>
                                    </p:animEffect>
                                    <p:anim calcmode="lin" valueType="num">
                                      <p:cBhvr>
                                        <p:cTn id="124" dur="5000" fill="hold"/>
                                        <p:tgtEl>
                                          <p:spTgt spid="9"/>
                                        </p:tgtEl>
                                        <p:attrNameLst>
                                          <p:attrName>style.rotation</p:attrName>
                                        </p:attrNameLst>
                                      </p:cBhvr>
                                      <p:tavLst>
                                        <p:tav tm="0">
                                          <p:val>
                                            <p:fltVal val="720"/>
                                          </p:val>
                                        </p:tav>
                                        <p:tav tm="100000">
                                          <p:val>
                                            <p:fltVal val="0"/>
                                          </p:val>
                                        </p:tav>
                                      </p:tavLst>
                                    </p:anim>
                                    <p:anim calcmode="lin" valueType="num">
                                      <p:cBhvr>
                                        <p:cTn id="125" dur="5000" fill="hold"/>
                                        <p:tgtEl>
                                          <p:spTgt spid="9"/>
                                        </p:tgtEl>
                                        <p:attrNameLst>
                                          <p:attrName>ppt_h</p:attrName>
                                        </p:attrNameLst>
                                      </p:cBhvr>
                                      <p:tavLst>
                                        <p:tav tm="0">
                                          <p:val>
                                            <p:fltVal val="0"/>
                                          </p:val>
                                        </p:tav>
                                        <p:tav tm="100000">
                                          <p:val>
                                            <p:strVal val="#ppt_h"/>
                                          </p:val>
                                        </p:tav>
                                      </p:tavLst>
                                    </p:anim>
                                    <p:anim calcmode="lin" valueType="num">
                                      <p:cBhvr>
                                        <p:cTn id="126" dur="5000" fill="hold"/>
                                        <p:tgtEl>
                                          <p:spTgt spid="9"/>
                                        </p:tgtEl>
                                        <p:attrNameLst>
                                          <p:attrName>ppt_w</p:attrName>
                                        </p:attrNameLst>
                                      </p:cBhvr>
                                      <p:tavLst>
                                        <p:tav tm="0">
                                          <p:val>
                                            <p:fltVal val="0"/>
                                          </p:val>
                                        </p:tav>
                                        <p:tav tm="100000">
                                          <p:val>
                                            <p:strVal val="#ppt_w"/>
                                          </p:val>
                                        </p:tav>
                                      </p:tavLst>
                                    </p:anim>
                                  </p:childTnLst>
                                </p:cTn>
                              </p:par>
                              <p:par>
                                <p:cTn id="127" presetID="35" presetClass="entr" presetSubtype="0" fill="hold" grpId="1" nodeType="withEffect">
                                  <p:stCondLst>
                                    <p:cond delay="0"/>
                                  </p:stCondLst>
                                  <p:childTnLst>
                                    <p:set>
                                      <p:cBhvr>
                                        <p:cTn id="128" dur="1" fill="hold">
                                          <p:stCondLst>
                                            <p:cond delay="0"/>
                                          </p:stCondLst>
                                        </p:cTn>
                                        <p:tgtEl>
                                          <p:spTgt spid="10"/>
                                        </p:tgtEl>
                                        <p:attrNameLst>
                                          <p:attrName>style.visibility</p:attrName>
                                        </p:attrNameLst>
                                      </p:cBhvr>
                                      <p:to>
                                        <p:strVal val="visible"/>
                                      </p:to>
                                    </p:set>
                                    <p:animEffect transition="in" filter="fade">
                                      <p:cBhvr>
                                        <p:cTn id="129" dur="5000"/>
                                        <p:tgtEl>
                                          <p:spTgt spid="10"/>
                                        </p:tgtEl>
                                      </p:cBhvr>
                                    </p:animEffect>
                                    <p:anim calcmode="lin" valueType="num">
                                      <p:cBhvr>
                                        <p:cTn id="130" dur="5000" fill="hold"/>
                                        <p:tgtEl>
                                          <p:spTgt spid="10"/>
                                        </p:tgtEl>
                                        <p:attrNameLst>
                                          <p:attrName>style.rotation</p:attrName>
                                        </p:attrNameLst>
                                      </p:cBhvr>
                                      <p:tavLst>
                                        <p:tav tm="0">
                                          <p:val>
                                            <p:fltVal val="720"/>
                                          </p:val>
                                        </p:tav>
                                        <p:tav tm="100000">
                                          <p:val>
                                            <p:fltVal val="0"/>
                                          </p:val>
                                        </p:tav>
                                      </p:tavLst>
                                    </p:anim>
                                    <p:anim calcmode="lin" valueType="num">
                                      <p:cBhvr>
                                        <p:cTn id="131" dur="5000" fill="hold"/>
                                        <p:tgtEl>
                                          <p:spTgt spid="10"/>
                                        </p:tgtEl>
                                        <p:attrNameLst>
                                          <p:attrName>ppt_h</p:attrName>
                                        </p:attrNameLst>
                                      </p:cBhvr>
                                      <p:tavLst>
                                        <p:tav tm="0">
                                          <p:val>
                                            <p:fltVal val="0"/>
                                          </p:val>
                                        </p:tav>
                                        <p:tav tm="100000">
                                          <p:val>
                                            <p:strVal val="#ppt_h"/>
                                          </p:val>
                                        </p:tav>
                                      </p:tavLst>
                                    </p:anim>
                                    <p:anim calcmode="lin" valueType="num">
                                      <p:cBhvr>
                                        <p:cTn id="132" dur="5000" fill="hold"/>
                                        <p:tgtEl>
                                          <p:spTgt spid="10"/>
                                        </p:tgtEl>
                                        <p:attrNameLst>
                                          <p:attrName>ppt_w</p:attrName>
                                        </p:attrNameLst>
                                      </p:cBhvr>
                                      <p:tavLst>
                                        <p:tav tm="0">
                                          <p:val>
                                            <p:fltVal val="0"/>
                                          </p:val>
                                        </p:tav>
                                        <p:tav tm="100000">
                                          <p:val>
                                            <p:strVal val="#ppt_w"/>
                                          </p:val>
                                        </p:tav>
                                      </p:tavLst>
                                    </p:anim>
                                  </p:childTnLst>
                                </p:cTn>
                              </p:par>
                              <p:par>
                                <p:cTn id="133" presetID="35" presetClass="entr" presetSubtype="0" fill="hold" grpId="1" nodeType="withEffect">
                                  <p:stCondLst>
                                    <p:cond delay="0"/>
                                  </p:stCondLst>
                                  <p:childTnLst>
                                    <p:set>
                                      <p:cBhvr>
                                        <p:cTn id="134" dur="1" fill="hold">
                                          <p:stCondLst>
                                            <p:cond delay="0"/>
                                          </p:stCondLst>
                                        </p:cTn>
                                        <p:tgtEl>
                                          <p:spTgt spid="11"/>
                                        </p:tgtEl>
                                        <p:attrNameLst>
                                          <p:attrName>style.visibility</p:attrName>
                                        </p:attrNameLst>
                                      </p:cBhvr>
                                      <p:to>
                                        <p:strVal val="visible"/>
                                      </p:to>
                                    </p:set>
                                    <p:animEffect transition="in" filter="fade">
                                      <p:cBhvr>
                                        <p:cTn id="135" dur="5000"/>
                                        <p:tgtEl>
                                          <p:spTgt spid="11"/>
                                        </p:tgtEl>
                                      </p:cBhvr>
                                    </p:animEffect>
                                    <p:anim calcmode="lin" valueType="num">
                                      <p:cBhvr>
                                        <p:cTn id="136" dur="5000" fill="hold"/>
                                        <p:tgtEl>
                                          <p:spTgt spid="11"/>
                                        </p:tgtEl>
                                        <p:attrNameLst>
                                          <p:attrName>style.rotation</p:attrName>
                                        </p:attrNameLst>
                                      </p:cBhvr>
                                      <p:tavLst>
                                        <p:tav tm="0">
                                          <p:val>
                                            <p:fltVal val="720"/>
                                          </p:val>
                                        </p:tav>
                                        <p:tav tm="100000">
                                          <p:val>
                                            <p:fltVal val="0"/>
                                          </p:val>
                                        </p:tav>
                                      </p:tavLst>
                                    </p:anim>
                                    <p:anim calcmode="lin" valueType="num">
                                      <p:cBhvr>
                                        <p:cTn id="137" dur="5000" fill="hold"/>
                                        <p:tgtEl>
                                          <p:spTgt spid="11"/>
                                        </p:tgtEl>
                                        <p:attrNameLst>
                                          <p:attrName>ppt_h</p:attrName>
                                        </p:attrNameLst>
                                      </p:cBhvr>
                                      <p:tavLst>
                                        <p:tav tm="0">
                                          <p:val>
                                            <p:fltVal val="0"/>
                                          </p:val>
                                        </p:tav>
                                        <p:tav tm="100000">
                                          <p:val>
                                            <p:strVal val="#ppt_h"/>
                                          </p:val>
                                        </p:tav>
                                      </p:tavLst>
                                    </p:anim>
                                    <p:anim calcmode="lin" valueType="num">
                                      <p:cBhvr>
                                        <p:cTn id="138" dur="5000" fill="hold"/>
                                        <p:tgtEl>
                                          <p:spTgt spid="11"/>
                                        </p:tgtEl>
                                        <p:attrNameLst>
                                          <p:attrName>ppt_w</p:attrName>
                                        </p:attrNameLst>
                                      </p:cBhvr>
                                      <p:tavLst>
                                        <p:tav tm="0">
                                          <p:val>
                                            <p:fltVal val="0"/>
                                          </p:val>
                                        </p:tav>
                                        <p:tav tm="100000">
                                          <p:val>
                                            <p:strVal val="#ppt_w"/>
                                          </p:val>
                                        </p:tav>
                                      </p:tavLst>
                                    </p:anim>
                                  </p:childTnLst>
                                </p:cTn>
                              </p:par>
                              <p:par>
                                <p:cTn id="139" presetID="35" presetClass="entr" presetSubtype="0" fill="hold" grpId="1" nodeType="withEffect">
                                  <p:stCondLst>
                                    <p:cond delay="0"/>
                                  </p:stCondLst>
                                  <p:childTnLst>
                                    <p:set>
                                      <p:cBhvr>
                                        <p:cTn id="140" dur="1" fill="hold">
                                          <p:stCondLst>
                                            <p:cond delay="0"/>
                                          </p:stCondLst>
                                        </p:cTn>
                                        <p:tgtEl>
                                          <p:spTgt spid="12"/>
                                        </p:tgtEl>
                                        <p:attrNameLst>
                                          <p:attrName>style.visibility</p:attrName>
                                        </p:attrNameLst>
                                      </p:cBhvr>
                                      <p:to>
                                        <p:strVal val="visible"/>
                                      </p:to>
                                    </p:set>
                                    <p:animEffect transition="in" filter="fade">
                                      <p:cBhvr>
                                        <p:cTn id="141" dur="5000"/>
                                        <p:tgtEl>
                                          <p:spTgt spid="12"/>
                                        </p:tgtEl>
                                      </p:cBhvr>
                                    </p:animEffect>
                                    <p:anim calcmode="lin" valueType="num">
                                      <p:cBhvr>
                                        <p:cTn id="142" dur="5000" fill="hold"/>
                                        <p:tgtEl>
                                          <p:spTgt spid="12"/>
                                        </p:tgtEl>
                                        <p:attrNameLst>
                                          <p:attrName>style.rotation</p:attrName>
                                        </p:attrNameLst>
                                      </p:cBhvr>
                                      <p:tavLst>
                                        <p:tav tm="0">
                                          <p:val>
                                            <p:fltVal val="720"/>
                                          </p:val>
                                        </p:tav>
                                        <p:tav tm="100000">
                                          <p:val>
                                            <p:fltVal val="0"/>
                                          </p:val>
                                        </p:tav>
                                      </p:tavLst>
                                    </p:anim>
                                    <p:anim calcmode="lin" valueType="num">
                                      <p:cBhvr>
                                        <p:cTn id="143" dur="5000" fill="hold"/>
                                        <p:tgtEl>
                                          <p:spTgt spid="12"/>
                                        </p:tgtEl>
                                        <p:attrNameLst>
                                          <p:attrName>ppt_h</p:attrName>
                                        </p:attrNameLst>
                                      </p:cBhvr>
                                      <p:tavLst>
                                        <p:tav tm="0">
                                          <p:val>
                                            <p:fltVal val="0"/>
                                          </p:val>
                                        </p:tav>
                                        <p:tav tm="100000">
                                          <p:val>
                                            <p:strVal val="#ppt_h"/>
                                          </p:val>
                                        </p:tav>
                                      </p:tavLst>
                                    </p:anim>
                                    <p:anim calcmode="lin" valueType="num">
                                      <p:cBhvr>
                                        <p:cTn id="144" dur="5000" fill="hold"/>
                                        <p:tgtEl>
                                          <p:spTgt spid="12"/>
                                        </p:tgtEl>
                                        <p:attrNameLst>
                                          <p:attrName>ppt_w</p:attrName>
                                        </p:attrNameLst>
                                      </p:cBhvr>
                                      <p:tavLst>
                                        <p:tav tm="0">
                                          <p:val>
                                            <p:fltVal val="0"/>
                                          </p:val>
                                        </p:tav>
                                        <p:tav tm="100000">
                                          <p:val>
                                            <p:strVal val="#ppt_w"/>
                                          </p:val>
                                        </p:tav>
                                      </p:tavLst>
                                    </p:anim>
                                  </p:childTnLst>
                                </p:cTn>
                              </p:par>
                              <p:par>
                                <p:cTn id="145" presetID="35" presetClass="entr" presetSubtype="0" fill="hold" grpId="1" nodeType="withEffect">
                                  <p:stCondLst>
                                    <p:cond delay="0"/>
                                  </p:stCondLst>
                                  <p:childTnLst>
                                    <p:set>
                                      <p:cBhvr>
                                        <p:cTn id="146" dur="1" fill="hold">
                                          <p:stCondLst>
                                            <p:cond delay="0"/>
                                          </p:stCondLst>
                                        </p:cTn>
                                        <p:tgtEl>
                                          <p:spTgt spid="13"/>
                                        </p:tgtEl>
                                        <p:attrNameLst>
                                          <p:attrName>style.visibility</p:attrName>
                                        </p:attrNameLst>
                                      </p:cBhvr>
                                      <p:to>
                                        <p:strVal val="visible"/>
                                      </p:to>
                                    </p:set>
                                    <p:animEffect transition="in" filter="fade">
                                      <p:cBhvr>
                                        <p:cTn id="147" dur="5000"/>
                                        <p:tgtEl>
                                          <p:spTgt spid="13"/>
                                        </p:tgtEl>
                                      </p:cBhvr>
                                    </p:animEffect>
                                    <p:anim calcmode="lin" valueType="num">
                                      <p:cBhvr>
                                        <p:cTn id="148" dur="5000" fill="hold"/>
                                        <p:tgtEl>
                                          <p:spTgt spid="13"/>
                                        </p:tgtEl>
                                        <p:attrNameLst>
                                          <p:attrName>style.rotation</p:attrName>
                                        </p:attrNameLst>
                                      </p:cBhvr>
                                      <p:tavLst>
                                        <p:tav tm="0">
                                          <p:val>
                                            <p:fltVal val="720"/>
                                          </p:val>
                                        </p:tav>
                                        <p:tav tm="100000">
                                          <p:val>
                                            <p:fltVal val="0"/>
                                          </p:val>
                                        </p:tav>
                                      </p:tavLst>
                                    </p:anim>
                                    <p:anim calcmode="lin" valueType="num">
                                      <p:cBhvr>
                                        <p:cTn id="149" dur="5000" fill="hold"/>
                                        <p:tgtEl>
                                          <p:spTgt spid="13"/>
                                        </p:tgtEl>
                                        <p:attrNameLst>
                                          <p:attrName>ppt_h</p:attrName>
                                        </p:attrNameLst>
                                      </p:cBhvr>
                                      <p:tavLst>
                                        <p:tav tm="0">
                                          <p:val>
                                            <p:fltVal val="0"/>
                                          </p:val>
                                        </p:tav>
                                        <p:tav tm="100000">
                                          <p:val>
                                            <p:strVal val="#ppt_h"/>
                                          </p:val>
                                        </p:tav>
                                      </p:tavLst>
                                    </p:anim>
                                    <p:anim calcmode="lin" valueType="num">
                                      <p:cBhvr>
                                        <p:cTn id="150" dur="5000" fill="hold"/>
                                        <p:tgtEl>
                                          <p:spTgt spid="13"/>
                                        </p:tgtEl>
                                        <p:attrNameLst>
                                          <p:attrName>ppt_w</p:attrName>
                                        </p:attrNameLst>
                                      </p:cBhvr>
                                      <p:tavLst>
                                        <p:tav tm="0">
                                          <p:val>
                                            <p:fltVal val="0"/>
                                          </p:val>
                                        </p:tav>
                                        <p:tav tm="100000">
                                          <p:val>
                                            <p:strVal val="#ppt_w"/>
                                          </p:val>
                                        </p:tav>
                                      </p:tavLst>
                                    </p:anim>
                                  </p:childTnLst>
                                </p:cTn>
                              </p:par>
                              <p:par>
                                <p:cTn id="151" presetID="35" presetClass="entr" presetSubtype="0" fill="hold" grpId="1" nodeType="withEffect">
                                  <p:stCondLst>
                                    <p:cond delay="0"/>
                                  </p:stCondLst>
                                  <p:childTnLst>
                                    <p:set>
                                      <p:cBhvr>
                                        <p:cTn id="152" dur="1" fill="hold">
                                          <p:stCondLst>
                                            <p:cond delay="0"/>
                                          </p:stCondLst>
                                        </p:cTn>
                                        <p:tgtEl>
                                          <p:spTgt spid="14"/>
                                        </p:tgtEl>
                                        <p:attrNameLst>
                                          <p:attrName>style.visibility</p:attrName>
                                        </p:attrNameLst>
                                      </p:cBhvr>
                                      <p:to>
                                        <p:strVal val="visible"/>
                                      </p:to>
                                    </p:set>
                                    <p:animEffect transition="in" filter="fade">
                                      <p:cBhvr>
                                        <p:cTn id="153" dur="5000"/>
                                        <p:tgtEl>
                                          <p:spTgt spid="14"/>
                                        </p:tgtEl>
                                      </p:cBhvr>
                                    </p:animEffect>
                                    <p:anim calcmode="lin" valueType="num">
                                      <p:cBhvr>
                                        <p:cTn id="154" dur="5000" fill="hold"/>
                                        <p:tgtEl>
                                          <p:spTgt spid="14"/>
                                        </p:tgtEl>
                                        <p:attrNameLst>
                                          <p:attrName>style.rotation</p:attrName>
                                        </p:attrNameLst>
                                      </p:cBhvr>
                                      <p:tavLst>
                                        <p:tav tm="0">
                                          <p:val>
                                            <p:fltVal val="720"/>
                                          </p:val>
                                        </p:tav>
                                        <p:tav tm="100000">
                                          <p:val>
                                            <p:fltVal val="0"/>
                                          </p:val>
                                        </p:tav>
                                      </p:tavLst>
                                    </p:anim>
                                    <p:anim calcmode="lin" valueType="num">
                                      <p:cBhvr>
                                        <p:cTn id="155" dur="5000" fill="hold"/>
                                        <p:tgtEl>
                                          <p:spTgt spid="14"/>
                                        </p:tgtEl>
                                        <p:attrNameLst>
                                          <p:attrName>ppt_h</p:attrName>
                                        </p:attrNameLst>
                                      </p:cBhvr>
                                      <p:tavLst>
                                        <p:tav tm="0">
                                          <p:val>
                                            <p:fltVal val="0"/>
                                          </p:val>
                                        </p:tav>
                                        <p:tav tm="100000">
                                          <p:val>
                                            <p:strVal val="#ppt_h"/>
                                          </p:val>
                                        </p:tav>
                                      </p:tavLst>
                                    </p:anim>
                                    <p:anim calcmode="lin" valueType="num">
                                      <p:cBhvr>
                                        <p:cTn id="156" dur="5000" fill="hold"/>
                                        <p:tgtEl>
                                          <p:spTgt spid="14"/>
                                        </p:tgtEl>
                                        <p:attrNameLst>
                                          <p:attrName>ppt_w</p:attrName>
                                        </p:attrNameLst>
                                      </p:cBhvr>
                                      <p:tavLst>
                                        <p:tav tm="0">
                                          <p:val>
                                            <p:fltVal val="0"/>
                                          </p:val>
                                        </p:tav>
                                        <p:tav tm="100000">
                                          <p:val>
                                            <p:strVal val="#ppt_w"/>
                                          </p:val>
                                        </p:tav>
                                      </p:tavLst>
                                    </p:anim>
                                  </p:childTnLst>
                                </p:cTn>
                              </p:par>
                              <p:par>
                                <p:cTn id="157" presetID="35" presetClass="entr" presetSubtype="0" fill="hold" grpId="1" nodeType="withEffect">
                                  <p:stCondLst>
                                    <p:cond delay="0"/>
                                  </p:stCondLst>
                                  <p:childTnLst>
                                    <p:set>
                                      <p:cBhvr>
                                        <p:cTn id="158" dur="1" fill="hold">
                                          <p:stCondLst>
                                            <p:cond delay="0"/>
                                          </p:stCondLst>
                                        </p:cTn>
                                        <p:tgtEl>
                                          <p:spTgt spid="15"/>
                                        </p:tgtEl>
                                        <p:attrNameLst>
                                          <p:attrName>style.visibility</p:attrName>
                                        </p:attrNameLst>
                                      </p:cBhvr>
                                      <p:to>
                                        <p:strVal val="visible"/>
                                      </p:to>
                                    </p:set>
                                    <p:animEffect transition="in" filter="fade">
                                      <p:cBhvr>
                                        <p:cTn id="159" dur="5000"/>
                                        <p:tgtEl>
                                          <p:spTgt spid="15"/>
                                        </p:tgtEl>
                                      </p:cBhvr>
                                    </p:animEffect>
                                    <p:anim calcmode="lin" valueType="num">
                                      <p:cBhvr>
                                        <p:cTn id="160" dur="5000" fill="hold"/>
                                        <p:tgtEl>
                                          <p:spTgt spid="15"/>
                                        </p:tgtEl>
                                        <p:attrNameLst>
                                          <p:attrName>style.rotation</p:attrName>
                                        </p:attrNameLst>
                                      </p:cBhvr>
                                      <p:tavLst>
                                        <p:tav tm="0">
                                          <p:val>
                                            <p:fltVal val="720"/>
                                          </p:val>
                                        </p:tav>
                                        <p:tav tm="100000">
                                          <p:val>
                                            <p:fltVal val="0"/>
                                          </p:val>
                                        </p:tav>
                                      </p:tavLst>
                                    </p:anim>
                                    <p:anim calcmode="lin" valueType="num">
                                      <p:cBhvr>
                                        <p:cTn id="161" dur="5000" fill="hold"/>
                                        <p:tgtEl>
                                          <p:spTgt spid="15"/>
                                        </p:tgtEl>
                                        <p:attrNameLst>
                                          <p:attrName>ppt_h</p:attrName>
                                        </p:attrNameLst>
                                      </p:cBhvr>
                                      <p:tavLst>
                                        <p:tav tm="0">
                                          <p:val>
                                            <p:fltVal val="0"/>
                                          </p:val>
                                        </p:tav>
                                        <p:tav tm="100000">
                                          <p:val>
                                            <p:strVal val="#ppt_h"/>
                                          </p:val>
                                        </p:tav>
                                      </p:tavLst>
                                    </p:anim>
                                    <p:anim calcmode="lin" valueType="num">
                                      <p:cBhvr>
                                        <p:cTn id="162" dur="5000" fill="hold"/>
                                        <p:tgtEl>
                                          <p:spTgt spid="15"/>
                                        </p:tgtEl>
                                        <p:attrNameLst>
                                          <p:attrName>ppt_w</p:attrName>
                                        </p:attrNameLst>
                                      </p:cBhvr>
                                      <p:tavLst>
                                        <p:tav tm="0">
                                          <p:val>
                                            <p:fltVal val="0"/>
                                          </p:val>
                                        </p:tav>
                                        <p:tav tm="100000">
                                          <p:val>
                                            <p:strVal val="#ppt_w"/>
                                          </p:val>
                                        </p:tav>
                                      </p:tavLst>
                                    </p:anim>
                                  </p:childTnLst>
                                </p:cTn>
                              </p:par>
                              <p:par>
                                <p:cTn id="163" presetID="35" presetClass="entr" presetSubtype="0" fill="hold" grpId="1" nodeType="withEffect">
                                  <p:stCondLst>
                                    <p:cond delay="0"/>
                                  </p:stCondLst>
                                  <p:childTnLst>
                                    <p:set>
                                      <p:cBhvr>
                                        <p:cTn id="164" dur="1" fill="hold">
                                          <p:stCondLst>
                                            <p:cond delay="0"/>
                                          </p:stCondLst>
                                        </p:cTn>
                                        <p:tgtEl>
                                          <p:spTgt spid="16"/>
                                        </p:tgtEl>
                                        <p:attrNameLst>
                                          <p:attrName>style.visibility</p:attrName>
                                        </p:attrNameLst>
                                      </p:cBhvr>
                                      <p:to>
                                        <p:strVal val="visible"/>
                                      </p:to>
                                    </p:set>
                                    <p:animEffect transition="in" filter="fade">
                                      <p:cBhvr>
                                        <p:cTn id="165" dur="5000"/>
                                        <p:tgtEl>
                                          <p:spTgt spid="16"/>
                                        </p:tgtEl>
                                      </p:cBhvr>
                                    </p:animEffect>
                                    <p:anim calcmode="lin" valueType="num">
                                      <p:cBhvr>
                                        <p:cTn id="166" dur="5000" fill="hold"/>
                                        <p:tgtEl>
                                          <p:spTgt spid="16"/>
                                        </p:tgtEl>
                                        <p:attrNameLst>
                                          <p:attrName>style.rotation</p:attrName>
                                        </p:attrNameLst>
                                      </p:cBhvr>
                                      <p:tavLst>
                                        <p:tav tm="0">
                                          <p:val>
                                            <p:fltVal val="720"/>
                                          </p:val>
                                        </p:tav>
                                        <p:tav tm="100000">
                                          <p:val>
                                            <p:fltVal val="0"/>
                                          </p:val>
                                        </p:tav>
                                      </p:tavLst>
                                    </p:anim>
                                    <p:anim calcmode="lin" valueType="num">
                                      <p:cBhvr>
                                        <p:cTn id="167" dur="5000" fill="hold"/>
                                        <p:tgtEl>
                                          <p:spTgt spid="16"/>
                                        </p:tgtEl>
                                        <p:attrNameLst>
                                          <p:attrName>ppt_h</p:attrName>
                                        </p:attrNameLst>
                                      </p:cBhvr>
                                      <p:tavLst>
                                        <p:tav tm="0">
                                          <p:val>
                                            <p:fltVal val="0"/>
                                          </p:val>
                                        </p:tav>
                                        <p:tav tm="100000">
                                          <p:val>
                                            <p:strVal val="#ppt_h"/>
                                          </p:val>
                                        </p:tav>
                                      </p:tavLst>
                                    </p:anim>
                                    <p:anim calcmode="lin" valueType="num">
                                      <p:cBhvr>
                                        <p:cTn id="168" dur="5000" fill="hold"/>
                                        <p:tgtEl>
                                          <p:spTgt spid="16"/>
                                        </p:tgtEl>
                                        <p:attrNameLst>
                                          <p:attrName>ppt_w</p:attrName>
                                        </p:attrNameLst>
                                      </p:cBhvr>
                                      <p:tavLst>
                                        <p:tav tm="0">
                                          <p:val>
                                            <p:fltVal val="0"/>
                                          </p:val>
                                        </p:tav>
                                        <p:tav tm="100000">
                                          <p:val>
                                            <p:strVal val="#ppt_w"/>
                                          </p:val>
                                        </p:tav>
                                      </p:tavLst>
                                    </p:anim>
                                  </p:childTnLst>
                                </p:cTn>
                              </p:par>
                              <p:par>
                                <p:cTn id="169" presetID="35" presetClass="entr" presetSubtype="0" fill="hold" grpId="1" nodeType="withEffect">
                                  <p:stCondLst>
                                    <p:cond delay="0"/>
                                  </p:stCondLst>
                                  <p:childTnLst>
                                    <p:set>
                                      <p:cBhvr>
                                        <p:cTn id="170" dur="1" fill="hold">
                                          <p:stCondLst>
                                            <p:cond delay="0"/>
                                          </p:stCondLst>
                                        </p:cTn>
                                        <p:tgtEl>
                                          <p:spTgt spid="17"/>
                                        </p:tgtEl>
                                        <p:attrNameLst>
                                          <p:attrName>style.visibility</p:attrName>
                                        </p:attrNameLst>
                                      </p:cBhvr>
                                      <p:to>
                                        <p:strVal val="visible"/>
                                      </p:to>
                                    </p:set>
                                    <p:animEffect transition="in" filter="fade">
                                      <p:cBhvr>
                                        <p:cTn id="171" dur="5000"/>
                                        <p:tgtEl>
                                          <p:spTgt spid="17"/>
                                        </p:tgtEl>
                                      </p:cBhvr>
                                    </p:animEffect>
                                    <p:anim calcmode="lin" valueType="num">
                                      <p:cBhvr>
                                        <p:cTn id="172" dur="5000" fill="hold"/>
                                        <p:tgtEl>
                                          <p:spTgt spid="17"/>
                                        </p:tgtEl>
                                        <p:attrNameLst>
                                          <p:attrName>style.rotation</p:attrName>
                                        </p:attrNameLst>
                                      </p:cBhvr>
                                      <p:tavLst>
                                        <p:tav tm="0">
                                          <p:val>
                                            <p:fltVal val="720"/>
                                          </p:val>
                                        </p:tav>
                                        <p:tav tm="100000">
                                          <p:val>
                                            <p:fltVal val="0"/>
                                          </p:val>
                                        </p:tav>
                                      </p:tavLst>
                                    </p:anim>
                                    <p:anim calcmode="lin" valueType="num">
                                      <p:cBhvr>
                                        <p:cTn id="173" dur="5000" fill="hold"/>
                                        <p:tgtEl>
                                          <p:spTgt spid="17"/>
                                        </p:tgtEl>
                                        <p:attrNameLst>
                                          <p:attrName>ppt_h</p:attrName>
                                        </p:attrNameLst>
                                      </p:cBhvr>
                                      <p:tavLst>
                                        <p:tav tm="0">
                                          <p:val>
                                            <p:fltVal val="0"/>
                                          </p:val>
                                        </p:tav>
                                        <p:tav tm="100000">
                                          <p:val>
                                            <p:strVal val="#ppt_h"/>
                                          </p:val>
                                        </p:tav>
                                      </p:tavLst>
                                    </p:anim>
                                    <p:anim calcmode="lin" valueType="num">
                                      <p:cBhvr>
                                        <p:cTn id="174" dur="5000" fill="hold"/>
                                        <p:tgtEl>
                                          <p:spTgt spid="17"/>
                                        </p:tgtEl>
                                        <p:attrNameLst>
                                          <p:attrName>ppt_w</p:attrName>
                                        </p:attrNameLst>
                                      </p:cBhvr>
                                      <p:tavLst>
                                        <p:tav tm="0">
                                          <p:val>
                                            <p:fltVal val="0"/>
                                          </p:val>
                                        </p:tav>
                                        <p:tav tm="100000">
                                          <p:val>
                                            <p:strVal val="#ppt_w"/>
                                          </p:val>
                                        </p:tav>
                                      </p:tavLst>
                                    </p:anim>
                                  </p:childTnLst>
                                </p:cTn>
                              </p:par>
                              <p:par>
                                <p:cTn id="175" presetID="35" presetClass="entr" presetSubtype="0" fill="hold" grpId="1" nodeType="withEffect">
                                  <p:stCondLst>
                                    <p:cond delay="0"/>
                                  </p:stCondLst>
                                  <p:childTnLst>
                                    <p:set>
                                      <p:cBhvr>
                                        <p:cTn id="176" dur="1" fill="hold">
                                          <p:stCondLst>
                                            <p:cond delay="0"/>
                                          </p:stCondLst>
                                        </p:cTn>
                                        <p:tgtEl>
                                          <p:spTgt spid="18"/>
                                        </p:tgtEl>
                                        <p:attrNameLst>
                                          <p:attrName>style.visibility</p:attrName>
                                        </p:attrNameLst>
                                      </p:cBhvr>
                                      <p:to>
                                        <p:strVal val="visible"/>
                                      </p:to>
                                    </p:set>
                                    <p:animEffect transition="in" filter="fade">
                                      <p:cBhvr>
                                        <p:cTn id="177" dur="5000"/>
                                        <p:tgtEl>
                                          <p:spTgt spid="18"/>
                                        </p:tgtEl>
                                      </p:cBhvr>
                                    </p:animEffect>
                                    <p:anim calcmode="lin" valueType="num">
                                      <p:cBhvr>
                                        <p:cTn id="178" dur="5000" fill="hold"/>
                                        <p:tgtEl>
                                          <p:spTgt spid="18"/>
                                        </p:tgtEl>
                                        <p:attrNameLst>
                                          <p:attrName>style.rotation</p:attrName>
                                        </p:attrNameLst>
                                      </p:cBhvr>
                                      <p:tavLst>
                                        <p:tav tm="0">
                                          <p:val>
                                            <p:fltVal val="720"/>
                                          </p:val>
                                        </p:tav>
                                        <p:tav tm="100000">
                                          <p:val>
                                            <p:fltVal val="0"/>
                                          </p:val>
                                        </p:tav>
                                      </p:tavLst>
                                    </p:anim>
                                    <p:anim calcmode="lin" valueType="num">
                                      <p:cBhvr>
                                        <p:cTn id="179" dur="5000" fill="hold"/>
                                        <p:tgtEl>
                                          <p:spTgt spid="18"/>
                                        </p:tgtEl>
                                        <p:attrNameLst>
                                          <p:attrName>ppt_h</p:attrName>
                                        </p:attrNameLst>
                                      </p:cBhvr>
                                      <p:tavLst>
                                        <p:tav tm="0">
                                          <p:val>
                                            <p:fltVal val="0"/>
                                          </p:val>
                                        </p:tav>
                                        <p:tav tm="100000">
                                          <p:val>
                                            <p:strVal val="#ppt_h"/>
                                          </p:val>
                                        </p:tav>
                                      </p:tavLst>
                                    </p:anim>
                                    <p:anim calcmode="lin" valueType="num">
                                      <p:cBhvr>
                                        <p:cTn id="180" dur="5000" fill="hold"/>
                                        <p:tgtEl>
                                          <p:spTgt spid="18"/>
                                        </p:tgtEl>
                                        <p:attrNameLst>
                                          <p:attrName>ppt_w</p:attrName>
                                        </p:attrNameLst>
                                      </p:cBhvr>
                                      <p:tavLst>
                                        <p:tav tm="0">
                                          <p:val>
                                            <p:fltVal val="0"/>
                                          </p:val>
                                        </p:tav>
                                        <p:tav tm="100000">
                                          <p:val>
                                            <p:strVal val="#ppt_w"/>
                                          </p:val>
                                        </p:tav>
                                      </p:tavLst>
                                    </p:anim>
                                  </p:childTnLst>
                                </p:cTn>
                              </p:par>
                              <p:par>
                                <p:cTn id="181" presetID="35" presetClass="entr" presetSubtype="0" fill="hold" grpId="1" nodeType="withEffect">
                                  <p:stCondLst>
                                    <p:cond delay="0"/>
                                  </p:stCondLst>
                                  <p:childTnLst>
                                    <p:set>
                                      <p:cBhvr>
                                        <p:cTn id="182" dur="1" fill="hold">
                                          <p:stCondLst>
                                            <p:cond delay="0"/>
                                          </p:stCondLst>
                                        </p:cTn>
                                        <p:tgtEl>
                                          <p:spTgt spid="19"/>
                                        </p:tgtEl>
                                        <p:attrNameLst>
                                          <p:attrName>style.visibility</p:attrName>
                                        </p:attrNameLst>
                                      </p:cBhvr>
                                      <p:to>
                                        <p:strVal val="visible"/>
                                      </p:to>
                                    </p:set>
                                    <p:animEffect transition="in" filter="fade">
                                      <p:cBhvr>
                                        <p:cTn id="183" dur="5000"/>
                                        <p:tgtEl>
                                          <p:spTgt spid="19"/>
                                        </p:tgtEl>
                                      </p:cBhvr>
                                    </p:animEffect>
                                    <p:anim calcmode="lin" valueType="num">
                                      <p:cBhvr>
                                        <p:cTn id="184" dur="5000" fill="hold"/>
                                        <p:tgtEl>
                                          <p:spTgt spid="19"/>
                                        </p:tgtEl>
                                        <p:attrNameLst>
                                          <p:attrName>style.rotation</p:attrName>
                                        </p:attrNameLst>
                                      </p:cBhvr>
                                      <p:tavLst>
                                        <p:tav tm="0">
                                          <p:val>
                                            <p:fltVal val="720"/>
                                          </p:val>
                                        </p:tav>
                                        <p:tav tm="100000">
                                          <p:val>
                                            <p:fltVal val="0"/>
                                          </p:val>
                                        </p:tav>
                                      </p:tavLst>
                                    </p:anim>
                                    <p:anim calcmode="lin" valueType="num">
                                      <p:cBhvr>
                                        <p:cTn id="185" dur="5000" fill="hold"/>
                                        <p:tgtEl>
                                          <p:spTgt spid="19"/>
                                        </p:tgtEl>
                                        <p:attrNameLst>
                                          <p:attrName>ppt_h</p:attrName>
                                        </p:attrNameLst>
                                      </p:cBhvr>
                                      <p:tavLst>
                                        <p:tav tm="0">
                                          <p:val>
                                            <p:fltVal val="0"/>
                                          </p:val>
                                        </p:tav>
                                        <p:tav tm="100000">
                                          <p:val>
                                            <p:strVal val="#ppt_h"/>
                                          </p:val>
                                        </p:tav>
                                      </p:tavLst>
                                    </p:anim>
                                    <p:anim calcmode="lin" valueType="num">
                                      <p:cBhvr>
                                        <p:cTn id="186" dur="5000" fill="hold"/>
                                        <p:tgtEl>
                                          <p:spTgt spid="19"/>
                                        </p:tgtEl>
                                        <p:attrNameLst>
                                          <p:attrName>ppt_w</p:attrName>
                                        </p:attrNameLst>
                                      </p:cBhvr>
                                      <p:tavLst>
                                        <p:tav tm="0">
                                          <p:val>
                                            <p:fltVal val="0"/>
                                          </p:val>
                                        </p:tav>
                                        <p:tav tm="100000">
                                          <p:val>
                                            <p:strVal val="#ppt_w"/>
                                          </p:val>
                                        </p:tav>
                                      </p:tavLst>
                                    </p:anim>
                                  </p:childTnLst>
                                </p:cTn>
                              </p:par>
                              <p:par>
                                <p:cTn id="187" presetID="35" presetClass="entr" presetSubtype="0" fill="hold" grpId="1" nodeType="withEffect">
                                  <p:stCondLst>
                                    <p:cond delay="0"/>
                                  </p:stCondLst>
                                  <p:childTnLst>
                                    <p:set>
                                      <p:cBhvr>
                                        <p:cTn id="188" dur="1" fill="hold">
                                          <p:stCondLst>
                                            <p:cond delay="0"/>
                                          </p:stCondLst>
                                        </p:cTn>
                                        <p:tgtEl>
                                          <p:spTgt spid="20"/>
                                        </p:tgtEl>
                                        <p:attrNameLst>
                                          <p:attrName>style.visibility</p:attrName>
                                        </p:attrNameLst>
                                      </p:cBhvr>
                                      <p:to>
                                        <p:strVal val="visible"/>
                                      </p:to>
                                    </p:set>
                                    <p:animEffect transition="in" filter="fade">
                                      <p:cBhvr>
                                        <p:cTn id="189" dur="5000"/>
                                        <p:tgtEl>
                                          <p:spTgt spid="20"/>
                                        </p:tgtEl>
                                      </p:cBhvr>
                                    </p:animEffect>
                                    <p:anim calcmode="lin" valueType="num">
                                      <p:cBhvr>
                                        <p:cTn id="190" dur="5000" fill="hold"/>
                                        <p:tgtEl>
                                          <p:spTgt spid="20"/>
                                        </p:tgtEl>
                                        <p:attrNameLst>
                                          <p:attrName>style.rotation</p:attrName>
                                        </p:attrNameLst>
                                      </p:cBhvr>
                                      <p:tavLst>
                                        <p:tav tm="0">
                                          <p:val>
                                            <p:fltVal val="720"/>
                                          </p:val>
                                        </p:tav>
                                        <p:tav tm="100000">
                                          <p:val>
                                            <p:fltVal val="0"/>
                                          </p:val>
                                        </p:tav>
                                      </p:tavLst>
                                    </p:anim>
                                    <p:anim calcmode="lin" valueType="num">
                                      <p:cBhvr>
                                        <p:cTn id="191" dur="5000" fill="hold"/>
                                        <p:tgtEl>
                                          <p:spTgt spid="20"/>
                                        </p:tgtEl>
                                        <p:attrNameLst>
                                          <p:attrName>ppt_h</p:attrName>
                                        </p:attrNameLst>
                                      </p:cBhvr>
                                      <p:tavLst>
                                        <p:tav tm="0">
                                          <p:val>
                                            <p:fltVal val="0"/>
                                          </p:val>
                                        </p:tav>
                                        <p:tav tm="100000">
                                          <p:val>
                                            <p:strVal val="#ppt_h"/>
                                          </p:val>
                                        </p:tav>
                                      </p:tavLst>
                                    </p:anim>
                                    <p:anim calcmode="lin" valueType="num">
                                      <p:cBhvr>
                                        <p:cTn id="192" dur="5000" fill="hold"/>
                                        <p:tgtEl>
                                          <p:spTgt spid="20"/>
                                        </p:tgtEl>
                                        <p:attrNameLst>
                                          <p:attrName>ppt_w</p:attrName>
                                        </p:attrNameLst>
                                      </p:cBhvr>
                                      <p:tavLst>
                                        <p:tav tm="0">
                                          <p:val>
                                            <p:fltVal val="0"/>
                                          </p:val>
                                        </p:tav>
                                        <p:tav tm="100000">
                                          <p:val>
                                            <p:strVal val="#ppt_w"/>
                                          </p:val>
                                        </p:tav>
                                      </p:tavLst>
                                    </p:anim>
                                  </p:childTnLst>
                                </p:cTn>
                              </p:par>
                              <p:par>
                                <p:cTn id="193" presetID="35" presetClass="entr" presetSubtype="0" fill="hold" grpId="1" nodeType="withEffect">
                                  <p:stCondLst>
                                    <p:cond delay="0"/>
                                  </p:stCondLst>
                                  <p:childTnLst>
                                    <p:set>
                                      <p:cBhvr>
                                        <p:cTn id="194" dur="1" fill="hold">
                                          <p:stCondLst>
                                            <p:cond delay="0"/>
                                          </p:stCondLst>
                                        </p:cTn>
                                        <p:tgtEl>
                                          <p:spTgt spid="21"/>
                                        </p:tgtEl>
                                        <p:attrNameLst>
                                          <p:attrName>style.visibility</p:attrName>
                                        </p:attrNameLst>
                                      </p:cBhvr>
                                      <p:to>
                                        <p:strVal val="visible"/>
                                      </p:to>
                                    </p:set>
                                    <p:animEffect transition="in" filter="fade">
                                      <p:cBhvr>
                                        <p:cTn id="195" dur="5000"/>
                                        <p:tgtEl>
                                          <p:spTgt spid="21"/>
                                        </p:tgtEl>
                                      </p:cBhvr>
                                    </p:animEffect>
                                    <p:anim calcmode="lin" valueType="num">
                                      <p:cBhvr>
                                        <p:cTn id="196" dur="5000" fill="hold"/>
                                        <p:tgtEl>
                                          <p:spTgt spid="21"/>
                                        </p:tgtEl>
                                        <p:attrNameLst>
                                          <p:attrName>style.rotation</p:attrName>
                                        </p:attrNameLst>
                                      </p:cBhvr>
                                      <p:tavLst>
                                        <p:tav tm="0">
                                          <p:val>
                                            <p:fltVal val="720"/>
                                          </p:val>
                                        </p:tav>
                                        <p:tav tm="100000">
                                          <p:val>
                                            <p:fltVal val="0"/>
                                          </p:val>
                                        </p:tav>
                                      </p:tavLst>
                                    </p:anim>
                                    <p:anim calcmode="lin" valueType="num">
                                      <p:cBhvr>
                                        <p:cTn id="197" dur="5000" fill="hold"/>
                                        <p:tgtEl>
                                          <p:spTgt spid="21"/>
                                        </p:tgtEl>
                                        <p:attrNameLst>
                                          <p:attrName>ppt_h</p:attrName>
                                        </p:attrNameLst>
                                      </p:cBhvr>
                                      <p:tavLst>
                                        <p:tav tm="0">
                                          <p:val>
                                            <p:fltVal val="0"/>
                                          </p:val>
                                        </p:tav>
                                        <p:tav tm="100000">
                                          <p:val>
                                            <p:strVal val="#ppt_h"/>
                                          </p:val>
                                        </p:tav>
                                      </p:tavLst>
                                    </p:anim>
                                    <p:anim calcmode="lin" valueType="num">
                                      <p:cBhvr>
                                        <p:cTn id="198" dur="5000" fill="hold"/>
                                        <p:tgtEl>
                                          <p:spTgt spid="21"/>
                                        </p:tgtEl>
                                        <p:attrNameLst>
                                          <p:attrName>ppt_w</p:attrName>
                                        </p:attrNameLst>
                                      </p:cBhvr>
                                      <p:tavLst>
                                        <p:tav tm="0">
                                          <p:val>
                                            <p:fltVal val="0"/>
                                          </p:val>
                                        </p:tav>
                                        <p:tav tm="100000">
                                          <p:val>
                                            <p:strVal val="#ppt_w"/>
                                          </p:val>
                                        </p:tav>
                                      </p:tavLst>
                                    </p:anim>
                                  </p:childTnLst>
                                </p:cTn>
                              </p:par>
                              <p:par>
                                <p:cTn id="199" presetID="35" presetClass="entr" presetSubtype="0" fill="hold" grpId="1" nodeType="withEffect">
                                  <p:stCondLst>
                                    <p:cond delay="0"/>
                                  </p:stCondLst>
                                  <p:childTnLst>
                                    <p:set>
                                      <p:cBhvr>
                                        <p:cTn id="200" dur="1" fill="hold">
                                          <p:stCondLst>
                                            <p:cond delay="0"/>
                                          </p:stCondLst>
                                        </p:cTn>
                                        <p:tgtEl>
                                          <p:spTgt spid="22"/>
                                        </p:tgtEl>
                                        <p:attrNameLst>
                                          <p:attrName>style.visibility</p:attrName>
                                        </p:attrNameLst>
                                      </p:cBhvr>
                                      <p:to>
                                        <p:strVal val="visible"/>
                                      </p:to>
                                    </p:set>
                                    <p:animEffect transition="in" filter="fade">
                                      <p:cBhvr>
                                        <p:cTn id="201" dur="5000"/>
                                        <p:tgtEl>
                                          <p:spTgt spid="22"/>
                                        </p:tgtEl>
                                      </p:cBhvr>
                                    </p:animEffect>
                                    <p:anim calcmode="lin" valueType="num">
                                      <p:cBhvr>
                                        <p:cTn id="202" dur="5000" fill="hold"/>
                                        <p:tgtEl>
                                          <p:spTgt spid="22"/>
                                        </p:tgtEl>
                                        <p:attrNameLst>
                                          <p:attrName>style.rotation</p:attrName>
                                        </p:attrNameLst>
                                      </p:cBhvr>
                                      <p:tavLst>
                                        <p:tav tm="0">
                                          <p:val>
                                            <p:fltVal val="720"/>
                                          </p:val>
                                        </p:tav>
                                        <p:tav tm="100000">
                                          <p:val>
                                            <p:fltVal val="0"/>
                                          </p:val>
                                        </p:tav>
                                      </p:tavLst>
                                    </p:anim>
                                    <p:anim calcmode="lin" valueType="num">
                                      <p:cBhvr>
                                        <p:cTn id="203" dur="5000" fill="hold"/>
                                        <p:tgtEl>
                                          <p:spTgt spid="22"/>
                                        </p:tgtEl>
                                        <p:attrNameLst>
                                          <p:attrName>ppt_h</p:attrName>
                                        </p:attrNameLst>
                                      </p:cBhvr>
                                      <p:tavLst>
                                        <p:tav tm="0">
                                          <p:val>
                                            <p:fltVal val="0"/>
                                          </p:val>
                                        </p:tav>
                                        <p:tav tm="100000">
                                          <p:val>
                                            <p:strVal val="#ppt_h"/>
                                          </p:val>
                                        </p:tav>
                                      </p:tavLst>
                                    </p:anim>
                                    <p:anim calcmode="lin" valueType="num">
                                      <p:cBhvr>
                                        <p:cTn id="204" dur="5000" fill="hold"/>
                                        <p:tgtEl>
                                          <p:spTgt spid="22"/>
                                        </p:tgtEl>
                                        <p:attrNameLst>
                                          <p:attrName>ppt_w</p:attrName>
                                        </p:attrNameLst>
                                      </p:cBhvr>
                                      <p:tavLst>
                                        <p:tav tm="0">
                                          <p:val>
                                            <p:fltVal val="0"/>
                                          </p:val>
                                        </p:tav>
                                        <p:tav tm="100000">
                                          <p:val>
                                            <p:strVal val="#ppt_w"/>
                                          </p:val>
                                        </p:tav>
                                      </p:tavLst>
                                    </p:anim>
                                  </p:childTnLst>
                                </p:cTn>
                              </p:par>
                            </p:childTnLst>
                          </p:cTn>
                        </p:par>
                        <p:par>
                          <p:cTn id="205" fill="hold">
                            <p:stCondLst>
                              <p:cond delay="5000"/>
                            </p:stCondLst>
                            <p:childTnLst>
                              <p:par>
                                <p:cTn id="206" presetID="8" presetClass="emph" presetSubtype="0" fill="hold" grpId="2" nodeType="afterEffect">
                                  <p:stCondLst>
                                    <p:cond delay="0"/>
                                  </p:stCondLst>
                                  <p:childTnLst>
                                    <p:animRot by="21600000">
                                      <p:cBhvr>
                                        <p:cTn id="207" dur="5000" fill="hold"/>
                                        <p:tgtEl>
                                          <p:spTgt spid="3"/>
                                        </p:tgtEl>
                                        <p:attrNameLst>
                                          <p:attrName>r</p:attrName>
                                        </p:attrNameLst>
                                      </p:cBhvr>
                                    </p:animRot>
                                  </p:childTnLst>
                                </p:cTn>
                              </p:par>
                              <p:par>
                                <p:cTn id="208" presetID="8" presetClass="emph" presetSubtype="0" fill="hold" grpId="2" nodeType="withEffect">
                                  <p:stCondLst>
                                    <p:cond delay="0"/>
                                  </p:stCondLst>
                                  <p:childTnLst>
                                    <p:animRot by="21600000">
                                      <p:cBhvr>
                                        <p:cTn id="209" dur="5000" fill="hold"/>
                                        <p:tgtEl>
                                          <p:spTgt spid="4"/>
                                        </p:tgtEl>
                                        <p:attrNameLst>
                                          <p:attrName>r</p:attrName>
                                        </p:attrNameLst>
                                      </p:cBhvr>
                                    </p:animRot>
                                  </p:childTnLst>
                                </p:cTn>
                              </p:par>
                              <p:par>
                                <p:cTn id="210" presetID="8" presetClass="emph" presetSubtype="0" fill="hold" grpId="2" nodeType="withEffect">
                                  <p:stCondLst>
                                    <p:cond delay="0"/>
                                  </p:stCondLst>
                                  <p:childTnLst>
                                    <p:animRot by="21600000">
                                      <p:cBhvr>
                                        <p:cTn id="211" dur="5000" fill="hold"/>
                                        <p:tgtEl>
                                          <p:spTgt spid="5"/>
                                        </p:tgtEl>
                                        <p:attrNameLst>
                                          <p:attrName>r</p:attrName>
                                        </p:attrNameLst>
                                      </p:cBhvr>
                                    </p:animRot>
                                  </p:childTnLst>
                                </p:cTn>
                              </p:par>
                              <p:par>
                                <p:cTn id="212" presetID="8" presetClass="emph" presetSubtype="0" fill="hold" grpId="2" nodeType="withEffect">
                                  <p:stCondLst>
                                    <p:cond delay="0"/>
                                  </p:stCondLst>
                                  <p:childTnLst>
                                    <p:animRot by="21600000">
                                      <p:cBhvr>
                                        <p:cTn id="213" dur="5000" fill="hold"/>
                                        <p:tgtEl>
                                          <p:spTgt spid="6"/>
                                        </p:tgtEl>
                                        <p:attrNameLst>
                                          <p:attrName>r</p:attrName>
                                        </p:attrNameLst>
                                      </p:cBhvr>
                                    </p:animRot>
                                  </p:childTnLst>
                                </p:cTn>
                              </p:par>
                              <p:par>
                                <p:cTn id="214" presetID="8" presetClass="emph" presetSubtype="0" fill="hold" grpId="2" nodeType="withEffect">
                                  <p:stCondLst>
                                    <p:cond delay="0"/>
                                  </p:stCondLst>
                                  <p:childTnLst>
                                    <p:animRot by="21600000">
                                      <p:cBhvr>
                                        <p:cTn id="215" dur="5000" fill="hold"/>
                                        <p:tgtEl>
                                          <p:spTgt spid="7"/>
                                        </p:tgtEl>
                                        <p:attrNameLst>
                                          <p:attrName>r</p:attrName>
                                        </p:attrNameLst>
                                      </p:cBhvr>
                                    </p:animRot>
                                  </p:childTnLst>
                                </p:cTn>
                              </p:par>
                              <p:par>
                                <p:cTn id="216" presetID="8" presetClass="emph" presetSubtype="0" fill="hold" grpId="2" nodeType="withEffect">
                                  <p:stCondLst>
                                    <p:cond delay="0"/>
                                  </p:stCondLst>
                                  <p:childTnLst>
                                    <p:animRot by="21600000">
                                      <p:cBhvr>
                                        <p:cTn id="217" dur="5000" fill="hold"/>
                                        <p:tgtEl>
                                          <p:spTgt spid="8"/>
                                        </p:tgtEl>
                                        <p:attrNameLst>
                                          <p:attrName>r</p:attrName>
                                        </p:attrNameLst>
                                      </p:cBhvr>
                                    </p:animRot>
                                  </p:childTnLst>
                                </p:cTn>
                              </p:par>
                              <p:par>
                                <p:cTn id="218" presetID="8" presetClass="emph" presetSubtype="0" fill="hold" grpId="2" nodeType="withEffect">
                                  <p:stCondLst>
                                    <p:cond delay="0"/>
                                  </p:stCondLst>
                                  <p:childTnLst>
                                    <p:animRot by="21600000">
                                      <p:cBhvr>
                                        <p:cTn id="219" dur="5000" fill="hold"/>
                                        <p:tgtEl>
                                          <p:spTgt spid="9"/>
                                        </p:tgtEl>
                                        <p:attrNameLst>
                                          <p:attrName>r</p:attrName>
                                        </p:attrNameLst>
                                      </p:cBhvr>
                                    </p:animRot>
                                  </p:childTnLst>
                                </p:cTn>
                              </p:par>
                              <p:par>
                                <p:cTn id="220" presetID="8" presetClass="emph" presetSubtype="0" fill="hold" grpId="2" nodeType="withEffect">
                                  <p:stCondLst>
                                    <p:cond delay="0"/>
                                  </p:stCondLst>
                                  <p:childTnLst>
                                    <p:animRot by="21600000">
                                      <p:cBhvr>
                                        <p:cTn id="221" dur="5000" fill="hold"/>
                                        <p:tgtEl>
                                          <p:spTgt spid="10"/>
                                        </p:tgtEl>
                                        <p:attrNameLst>
                                          <p:attrName>r</p:attrName>
                                        </p:attrNameLst>
                                      </p:cBhvr>
                                    </p:animRot>
                                  </p:childTnLst>
                                </p:cTn>
                              </p:par>
                              <p:par>
                                <p:cTn id="222" presetID="8" presetClass="emph" presetSubtype="0" fill="hold" grpId="2" nodeType="withEffect">
                                  <p:stCondLst>
                                    <p:cond delay="0"/>
                                  </p:stCondLst>
                                  <p:childTnLst>
                                    <p:animRot by="21600000">
                                      <p:cBhvr>
                                        <p:cTn id="223" dur="5000" fill="hold"/>
                                        <p:tgtEl>
                                          <p:spTgt spid="11"/>
                                        </p:tgtEl>
                                        <p:attrNameLst>
                                          <p:attrName>r</p:attrName>
                                        </p:attrNameLst>
                                      </p:cBhvr>
                                    </p:animRot>
                                  </p:childTnLst>
                                </p:cTn>
                              </p:par>
                              <p:par>
                                <p:cTn id="224" presetID="8" presetClass="emph" presetSubtype="0" fill="hold" grpId="2" nodeType="withEffect">
                                  <p:stCondLst>
                                    <p:cond delay="0"/>
                                  </p:stCondLst>
                                  <p:childTnLst>
                                    <p:animRot by="21600000">
                                      <p:cBhvr>
                                        <p:cTn id="225" dur="5000" fill="hold"/>
                                        <p:tgtEl>
                                          <p:spTgt spid="12"/>
                                        </p:tgtEl>
                                        <p:attrNameLst>
                                          <p:attrName>r</p:attrName>
                                        </p:attrNameLst>
                                      </p:cBhvr>
                                    </p:animRot>
                                  </p:childTnLst>
                                </p:cTn>
                              </p:par>
                              <p:par>
                                <p:cTn id="226" presetID="8" presetClass="emph" presetSubtype="0" fill="hold" grpId="2" nodeType="withEffect">
                                  <p:stCondLst>
                                    <p:cond delay="0"/>
                                  </p:stCondLst>
                                  <p:childTnLst>
                                    <p:animRot by="21600000">
                                      <p:cBhvr>
                                        <p:cTn id="227" dur="5000" fill="hold"/>
                                        <p:tgtEl>
                                          <p:spTgt spid="13"/>
                                        </p:tgtEl>
                                        <p:attrNameLst>
                                          <p:attrName>r</p:attrName>
                                        </p:attrNameLst>
                                      </p:cBhvr>
                                    </p:animRot>
                                  </p:childTnLst>
                                </p:cTn>
                              </p:par>
                              <p:par>
                                <p:cTn id="228" presetID="8" presetClass="emph" presetSubtype="0" fill="hold" grpId="2" nodeType="withEffect">
                                  <p:stCondLst>
                                    <p:cond delay="0"/>
                                  </p:stCondLst>
                                  <p:childTnLst>
                                    <p:animRot by="21600000">
                                      <p:cBhvr>
                                        <p:cTn id="229" dur="5000" fill="hold"/>
                                        <p:tgtEl>
                                          <p:spTgt spid="14"/>
                                        </p:tgtEl>
                                        <p:attrNameLst>
                                          <p:attrName>r</p:attrName>
                                        </p:attrNameLst>
                                      </p:cBhvr>
                                    </p:animRot>
                                  </p:childTnLst>
                                </p:cTn>
                              </p:par>
                              <p:par>
                                <p:cTn id="230" presetID="8" presetClass="emph" presetSubtype="0" fill="hold" grpId="2" nodeType="withEffect">
                                  <p:stCondLst>
                                    <p:cond delay="0"/>
                                  </p:stCondLst>
                                  <p:childTnLst>
                                    <p:animRot by="21600000">
                                      <p:cBhvr>
                                        <p:cTn id="231" dur="5000" fill="hold"/>
                                        <p:tgtEl>
                                          <p:spTgt spid="15"/>
                                        </p:tgtEl>
                                        <p:attrNameLst>
                                          <p:attrName>r</p:attrName>
                                        </p:attrNameLst>
                                      </p:cBhvr>
                                    </p:animRot>
                                  </p:childTnLst>
                                </p:cTn>
                              </p:par>
                              <p:par>
                                <p:cTn id="232" presetID="8" presetClass="emph" presetSubtype="0" fill="hold" grpId="2" nodeType="withEffect">
                                  <p:stCondLst>
                                    <p:cond delay="0"/>
                                  </p:stCondLst>
                                  <p:childTnLst>
                                    <p:animRot by="21600000">
                                      <p:cBhvr>
                                        <p:cTn id="233" dur="5000" fill="hold"/>
                                        <p:tgtEl>
                                          <p:spTgt spid="16"/>
                                        </p:tgtEl>
                                        <p:attrNameLst>
                                          <p:attrName>r</p:attrName>
                                        </p:attrNameLst>
                                      </p:cBhvr>
                                    </p:animRot>
                                  </p:childTnLst>
                                </p:cTn>
                              </p:par>
                              <p:par>
                                <p:cTn id="234" presetID="8" presetClass="emph" presetSubtype="0" fill="hold" grpId="2" nodeType="withEffect">
                                  <p:stCondLst>
                                    <p:cond delay="0"/>
                                  </p:stCondLst>
                                  <p:childTnLst>
                                    <p:animRot by="21600000">
                                      <p:cBhvr>
                                        <p:cTn id="235" dur="5000" fill="hold"/>
                                        <p:tgtEl>
                                          <p:spTgt spid="17"/>
                                        </p:tgtEl>
                                        <p:attrNameLst>
                                          <p:attrName>r</p:attrName>
                                        </p:attrNameLst>
                                      </p:cBhvr>
                                    </p:animRot>
                                  </p:childTnLst>
                                </p:cTn>
                              </p:par>
                              <p:par>
                                <p:cTn id="236" presetID="8" presetClass="emph" presetSubtype="0" fill="hold" grpId="2" nodeType="withEffect">
                                  <p:stCondLst>
                                    <p:cond delay="0"/>
                                  </p:stCondLst>
                                  <p:childTnLst>
                                    <p:animRot by="21600000">
                                      <p:cBhvr>
                                        <p:cTn id="237" dur="5000" fill="hold"/>
                                        <p:tgtEl>
                                          <p:spTgt spid="18"/>
                                        </p:tgtEl>
                                        <p:attrNameLst>
                                          <p:attrName>r</p:attrName>
                                        </p:attrNameLst>
                                      </p:cBhvr>
                                    </p:animRot>
                                  </p:childTnLst>
                                </p:cTn>
                              </p:par>
                              <p:par>
                                <p:cTn id="238" presetID="8" presetClass="emph" presetSubtype="0" fill="hold" grpId="2" nodeType="withEffect">
                                  <p:stCondLst>
                                    <p:cond delay="0"/>
                                  </p:stCondLst>
                                  <p:childTnLst>
                                    <p:animRot by="21600000">
                                      <p:cBhvr>
                                        <p:cTn id="239" dur="5000" fill="hold"/>
                                        <p:tgtEl>
                                          <p:spTgt spid="19"/>
                                        </p:tgtEl>
                                        <p:attrNameLst>
                                          <p:attrName>r</p:attrName>
                                        </p:attrNameLst>
                                      </p:cBhvr>
                                    </p:animRot>
                                  </p:childTnLst>
                                </p:cTn>
                              </p:par>
                              <p:par>
                                <p:cTn id="240" presetID="8" presetClass="emph" presetSubtype="0" fill="hold" grpId="2" nodeType="withEffect">
                                  <p:stCondLst>
                                    <p:cond delay="0"/>
                                  </p:stCondLst>
                                  <p:childTnLst>
                                    <p:animRot by="21600000">
                                      <p:cBhvr>
                                        <p:cTn id="241" dur="5000" fill="hold"/>
                                        <p:tgtEl>
                                          <p:spTgt spid="20"/>
                                        </p:tgtEl>
                                        <p:attrNameLst>
                                          <p:attrName>r</p:attrName>
                                        </p:attrNameLst>
                                      </p:cBhvr>
                                    </p:animRot>
                                  </p:childTnLst>
                                </p:cTn>
                              </p:par>
                              <p:par>
                                <p:cTn id="242" presetID="8" presetClass="emph" presetSubtype="0" fill="hold" grpId="2" nodeType="withEffect">
                                  <p:stCondLst>
                                    <p:cond delay="0"/>
                                  </p:stCondLst>
                                  <p:childTnLst>
                                    <p:animRot by="21600000">
                                      <p:cBhvr>
                                        <p:cTn id="243" dur="5000" fill="hold"/>
                                        <p:tgtEl>
                                          <p:spTgt spid="21"/>
                                        </p:tgtEl>
                                        <p:attrNameLst>
                                          <p:attrName>r</p:attrName>
                                        </p:attrNameLst>
                                      </p:cBhvr>
                                    </p:animRot>
                                  </p:childTnLst>
                                </p:cTn>
                              </p:par>
                              <p:par>
                                <p:cTn id="244" presetID="8" presetClass="emph" presetSubtype="0" fill="hold" grpId="2" nodeType="withEffect">
                                  <p:stCondLst>
                                    <p:cond delay="0"/>
                                  </p:stCondLst>
                                  <p:childTnLst>
                                    <p:animRot by="21600000">
                                      <p:cBhvr>
                                        <p:cTn id="245" dur="5000" fill="hold"/>
                                        <p:tgtEl>
                                          <p:spTgt spid="22"/>
                                        </p:tgtEl>
                                        <p:attrNameLst>
                                          <p:attrName>r</p:attrName>
                                        </p:attrNameLst>
                                      </p:cBhvr>
                                    </p:animRot>
                                  </p:childTnLst>
                                </p:cTn>
                              </p:par>
                              <p:par>
                                <p:cTn id="246" presetID="2" presetClass="exit" presetSubtype="4" fill="hold" grpId="3" nodeType="withEffect">
                                  <p:stCondLst>
                                    <p:cond delay="0"/>
                                  </p:stCondLst>
                                  <p:childTnLst>
                                    <p:anim calcmode="lin" valueType="num">
                                      <p:cBhvr additive="base">
                                        <p:cTn id="247" dur="5000"/>
                                        <p:tgtEl>
                                          <p:spTgt spid="3"/>
                                        </p:tgtEl>
                                        <p:attrNameLst>
                                          <p:attrName>ppt_x</p:attrName>
                                        </p:attrNameLst>
                                      </p:cBhvr>
                                      <p:tavLst>
                                        <p:tav tm="0">
                                          <p:val>
                                            <p:strVal val="ppt_x"/>
                                          </p:val>
                                        </p:tav>
                                        <p:tav tm="100000">
                                          <p:val>
                                            <p:strVal val="ppt_x"/>
                                          </p:val>
                                        </p:tav>
                                      </p:tavLst>
                                    </p:anim>
                                    <p:anim calcmode="lin" valueType="num">
                                      <p:cBhvr additive="base">
                                        <p:cTn id="248" dur="5000"/>
                                        <p:tgtEl>
                                          <p:spTgt spid="3"/>
                                        </p:tgtEl>
                                        <p:attrNameLst>
                                          <p:attrName>ppt_y</p:attrName>
                                        </p:attrNameLst>
                                      </p:cBhvr>
                                      <p:tavLst>
                                        <p:tav tm="0">
                                          <p:val>
                                            <p:strVal val="ppt_y"/>
                                          </p:val>
                                        </p:tav>
                                        <p:tav tm="100000">
                                          <p:val>
                                            <p:strVal val="1+ppt_h/2"/>
                                          </p:val>
                                        </p:tav>
                                      </p:tavLst>
                                    </p:anim>
                                    <p:set>
                                      <p:cBhvr>
                                        <p:cTn id="249" dur="1" fill="hold">
                                          <p:stCondLst>
                                            <p:cond delay="4999"/>
                                          </p:stCondLst>
                                        </p:cTn>
                                        <p:tgtEl>
                                          <p:spTgt spid="3"/>
                                        </p:tgtEl>
                                        <p:attrNameLst>
                                          <p:attrName>style.visibility</p:attrName>
                                        </p:attrNameLst>
                                      </p:cBhvr>
                                      <p:to>
                                        <p:strVal val="hidden"/>
                                      </p:to>
                                    </p:set>
                                  </p:childTnLst>
                                </p:cTn>
                              </p:par>
                              <p:par>
                                <p:cTn id="250" presetID="2" presetClass="exit" presetSubtype="4" fill="hold" grpId="3" nodeType="withEffect">
                                  <p:stCondLst>
                                    <p:cond delay="0"/>
                                  </p:stCondLst>
                                  <p:childTnLst>
                                    <p:anim calcmode="lin" valueType="num">
                                      <p:cBhvr additive="base">
                                        <p:cTn id="251" dur="5000"/>
                                        <p:tgtEl>
                                          <p:spTgt spid="4"/>
                                        </p:tgtEl>
                                        <p:attrNameLst>
                                          <p:attrName>ppt_x</p:attrName>
                                        </p:attrNameLst>
                                      </p:cBhvr>
                                      <p:tavLst>
                                        <p:tav tm="0">
                                          <p:val>
                                            <p:strVal val="ppt_x"/>
                                          </p:val>
                                        </p:tav>
                                        <p:tav tm="100000">
                                          <p:val>
                                            <p:strVal val="ppt_x"/>
                                          </p:val>
                                        </p:tav>
                                      </p:tavLst>
                                    </p:anim>
                                    <p:anim calcmode="lin" valueType="num">
                                      <p:cBhvr additive="base">
                                        <p:cTn id="252" dur="5000"/>
                                        <p:tgtEl>
                                          <p:spTgt spid="4"/>
                                        </p:tgtEl>
                                        <p:attrNameLst>
                                          <p:attrName>ppt_y</p:attrName>
                                        </p:attrNameLst>
                                      </p:cBhvr>
                                      <p:tavLst>
                                        <p:tav tm="0">
                                          <p:val>
                                            <p:strVal val="ppt_y"/>
                                          </p:val>
                                        </p:tav>
                                        <p:tav tm="100000">
                                          <p:val>
                                            <p:strVal val="1+ppt_h/2"/>
                                          </p:val>
                                        </p:tav>
                                      </p:tavLst>
                                    </p:anim>
                                    <p:set>
                                      <p:cBhvr>
                                        <p:cTn id="253" dur="1" fill="hold">
                                          <p:stCondLst>
                                            <p:cond delay="4999"/>
                                          </p:stCondLst>
                                        </p:cTn>
                                        <p:tgtEl>
                                          <p:spTgt spid="4"/>
                                        </p:tgtEl>
                                        <p:attrNameLst>
                                          <p:attrName>style.visibility</p:attrName>
                                        </p:attrNameLst>
                                      </p:cBhvr>
                                      <p:to>
                                        <p:strVal val="hidden"/>
                                      </p:to>
                                    </p:set>
                                  </p:childTnLst>
                                </p:cTn>
                              </p:par>
                              <p:par>
                                <p:cTn id="254" presetID="2" presetClass="exit" presetSubtype="4" fill="hold" grpId="3" nodeType="withEffect">
                                  <p:stCondLst>
                                    <p:cond delay="0"/>
                                  </p:stCondLst>
                                  <p:childTnLst>
                                    <p:anim calcmode="lin" valueType="num">
                                      <p:cBhvr additive="base">
                                        <p:cTn id="255" dur="5000"/>
                                        <p:tgtEl>
                                          <p:spTgt spid="5"/>
                                        </p:tgtEl>
                                        <p:attrNameLst>
                                          <p:attrName>ppt_x</p:attrName>
                                        </p:attrNameLst>
                                      </p:cBhvr>
                                      <p:tavLst>
                                        <p:tav tm="0">
                                          <p:val>
                                            <p:strVal val="ppt_x"/>
                                          </p:val>
                                        </p:tav>
                                        <p:tav tm="100000">
                                          <p:val>
                                            <p:strVal val="ppt_x"/>
                                          </p:val>
                                        </p:tav>
                                      </p:tavLst>
                                    </p:anim>
                                    <p:anim calcmode="lin" valueType="num">
                                      <p:cBhvr additive="base">
                                        <p:cTn id="256" dur="5000"/>
                                        <p:tgtEl>
                                          <p:spTgt spid="5"/>
                                        </p:tgtEl>
                                        <p:attrNameLst>
                                          <p:attrName>ppt_y</p:attrName>
                                        </p:attrNameLst>
                                      </p:cBhvr>
                                      <p:tavLst>
                                        <p:tav tm="0">
                                          <p:val>
                                            <p:strVal val="ppt_y"/>
                                          </p:val>
                                        </p:tav>
                                        <p:tav tm="100000">
                                          <p:val>
                                            <p:strVal val="1+ppt_h/2"/>
                                          </p:val>
                                        </p:tav>
                                      </p:tavLst>
                                    </p:anim>
                                    <p:set>
                                      <p:cBhvr>
                                        <p:cTn id="257" dur="1" fill="hold">
                                          <p:stCondLst>
                                            <p:cond delay="4999"/>
                                          </p:stCondLst>
                                        </p:cTn>
                                        <p:tgtEl>
                                          <p:spTgt spid="5"/>
                                        </p:tgtEl>
                                        <p:attrNameLst>
                                          <p:attrName>style.visibility</p:attrName>
                                        </p:attrNameLst>
                                      </p:cBhvr>
                                      <p:to>
                                        <p:strVal val="hidden"/>
                                      </p:to>
                                    </p:set>
                                  </p:childTnLst>
                                </p:cTn>
                              </p:par>
                              <p:par>
                                <p:cTn id="258" presetID="2" presetClass="exit" presetSubtype="4" fill="hold" grpId="3" nodeType="withEffect">
                                  <p:stCondLst>
                                    <p:cond delay="0"/>
                                  </p:stCondLst>
                                  <p:childTnLst>
                                    <p:anim calcmode="lin" valueType="num">
                                      <p:cBhvr additive="base">
                                        <p:cTn id="259" dur="5000"/>
                                        <p:tgtEl>
                                          <p:spTgt spid="6"/>
                                        </p:tgtEl>
                                        <p:attrNameLst>
                                          <p:attrName>ppt_x</p:attrName>
                                        </p:attrNameLst>
                                      </p:cBhvr>
                                      <p:tavLst>
                                        <p:tav tm="0">
                                          <p:val>
                                            <p:strVal val="ppt_x"/>
                                          </p:val>
                                        </p:tav>
                                        <p:tav tm="100000">
                                          <p:val>
                                            <p:strVal val="ppt_x"/>
                                          </p:val>
                                        </p:tav>
                                      </p:tavLst>
                                    </p:anim>
                                    <p:anim calcmode="lin" valueType="num">
                                      <p:cBhvr additive="base">
                                        <p:cTn id="260" dur="5000"/>
                                        <p:tgtEl>
                                          <p:spTgt spid="6"/>
                                        </p:tgtEl>
                                        <p:attrNameLst>
                                          <p:attrName>ppt_y</p:attrName>
                                        </p:attrNameLst>
                                      </p:cBhvr>
                                      <p:tavLst>
                                        <p:tav tm="0">
                                          <p:val>
                                            <p:strVal val="ppt_y"/>
                                          </p:val>
                                        </p:tav>
                                        <p:tav tm="100000">
                                          <p:val>
                                            <p:strVal val="1+ppt_h/2"/>
                                          </p:val>
                                        </p:tav>
                                      </p:tavLst>
                                    </p:anim>
                                    <p:set>
                                      <p:cBhvr>
                                        <p:cTn id="261" dur="1" fill="hold">
                                          <p:stCondLst>
                                            <p:cond delay="4999"/>
                                          </p:stCondLst>
                                        </p:cTn>
                                        <p:tgtEl>
                                          <p:spTgt spid="6"/>
                                        </p:tgtEl>
                                        <p:attrNameLst>
                                          <p:attrName>style.visibility</p:attrName>
                                        </p:attrNameLst>
                                      </p:cBhvr>
                                      <p:to>
                                        <p:strVal val="hidden"/>
                                      </p:to>
                                    </p:set>
                                  </p:childTnLst>
                                </p:cTn>
                              </p:par>
                              <p:par>
                                <p:cTn id="262" presetID="2" presetClass="exit" presetSubtype="4" fill="hold" grpId="3" nodeType="withEffect">
                                  <p:stCondLst>
                                    <p:cond delay="0"/>
                                  </p:stCondLst>
                                  <p:childTnLst>
                                    <p:anim calcmode="lin" valueType="num">
                                      <p:cBhvr additive="base">
                                        <p:cTn id="263" dur="5000"/>
                                        <p:tgtEl>
                                          <p:spTgt spid="7"/>
                                        </p:tgtEl>
                                        <p:attrNameLst>
                                          <p:attrName>ppt_x</p:attrName>
                                        </p:attrNameLst>
                                      </p:cBhvr>
                                      <p:tavLst>
                                        <p:tav tm="0">
                                          <p:val>
                                            <p:strVal val="ppt_x"/>
                                          </p:val>
                                        </p:tav>
                                        <p:tav tm="100000">
                                          <p:val>
                                            <p:strVal val="ppt_x"/>
                                          </p:val>
                                        </p:tav>
                                      </p:tavLst>
                                    </p:anim>
                                    <p:anim calcmode="lin" valueType="num">
                                      <p:cBhvr additive="base">
                                        <p:cTn id="264" dur="5000"/>
                                        <p:tgtEl>
                                          <p:spTgt spid="7"/>
                                        </p:tgtEl>
                                        <p:attrNameLst>
                                          <p:attrName>ppt_y</p:attrName>
                                        </p:attrNameLst>
                                      </p:cBhvr>
                                      <p:tavLst>
                                        <p:tav tm="0">
                                          <p:val>
                                            <p:strVal val="ppt_y"/>
                                          </p:val>
                                        </p:tav>
                                        <p:tav tm="100000">
                                          <p:val>
                                            <p:strVal val="1+ppt_h/2"/>
                                          </p:val>
                                        </p:tav>
                                      </p:tavLst>
                                    </p:anim>
                                    <p:set>
                                      <p:cBhvr>
                                        <p:cTn id="265" dur="1" fill="hold">
                                          <p:stCondLst>
                                            <p:cond delay="4999"/>
                                          </p:stCondLst>
                                        </p:cTn>
                                        <p:tgtEl>
                                          <p:spTgt spid="7"/>
                                        </p:tgtEl>
                                        <p:attrNameLst>
                                          <p:attrName>style.visibility</p:attrName>
                                        </p:attrNameLst>
                                      </p:cBhvr>
                                      <p:to>
                                        <p:strVal val="hidden"/>
                                      </p:to>
                                    </p:set>
                                  </p:childTnLst>
                                </p:cTn>
                              </p:par>
                              <p:par>
                                <p:cTn id="266" presetID="2" presetClass="exit" presetSubtype="4" fill="hold" grpId="3" nodeType="withEffect">
                                  <p:stCondLst>
                                    <p:cond delay="0"/>
                                  </p:stCondLst>
                                  <p:childTnLst>
                                    <p:anim calcmode="lin" valueType="num">
                                      <p:cBhvr additive="base">
                                        <p:cTn id="267" dur="5000"/>
                                        <p:tgtEl>
                                          <p:spTgt spid="8"/>
                                        </p:tgtEl>
                                        <p:attrNameLst>
                                          <p:attrName>ppt_x</p:attrName>
                                        </p:attrNameLst>
                                      </p:cBhvr>
                                      <p:tavLst>
                                        <p:tav tm="0">
                                          <p:val>
                                            <p:strVal val="ppt_x"/>
                                          </p:val>
                                        </p:tav>
                                        <p:tav tm="100000">
                                          <p:val>
                                            <p:strVal val="ppt_x"/>
                                          </p:val>
                                        </p:tav>
                                      </p:tavLst>
                                    </p:anim>
                                    <p:anim calcmode="lin" valueType="num">
                                      <p:cBhvr additive="base">
                                        <p:cTn id="268" dur="5000"/>
                                        <p:tgtEl>
                                          <p:spTgt spid="8"/>
                                        </p:tgtEl>
                                        <p:attrNameLst>
                                          <p:attrName>ppt_y</p:attrName>
                                        </p:attrNameLst>
                                      </p:cBhvr>
                                      <p:tavLst>
                                        <p:tav tm="0">
                                          <p:val>
                                            <p:strVal val="ppt_y"/>
                                          </p:val>
                                        </p:tav>
                                        <p:tav tm="100000">
                                          <p:val>
                                            <p:strVal val="1+ppt_h/2"/>
                                          </p:val>
                                        </p:tav>
                                      </p:tavLst>
                                    </p:anim>
                                    <p:set>
                                      <p:cBhvr>
                                        <p:cTn id="269" dur="1" fill="hold">
                                          <p:stCondLst>
                                            <p:cond delay="4999"/>
                                          </p:stCondLst>
                                        </p:cTn>
                                        <p:tgtEl>
                                          <p:spTgt spid="8"/>
                                        </p:tgtEl>
                                        <p:attrNameLst>
                                          <p:attrName>style.visibility</p:attrName>
                                        </p:attrNameLst>
                                      </p:cBhvr>
                                      <p:to>
                                        <p:strVal val="hidden"/>
                                      </p:to>
                                    </p:set>
                                  </p:childTnLst>
                                </p:cTn>
                              </p:par>
                              <p:par>
                                <p:cTn id="270" presetID="2" presetClass="exit" presetSubtype="4" fill="hold" grpId="3" nodeType="withEffect">
                                  <p:stCondLst>
                                    <p:cond delay="0"/>
                                  </p:stCondLst>
                                  <p:childTnLst>
                                    <p:anim calcmode="lin" valueType="num">
                                      <p:cBhvr additive="base">
                                        <p:cTn id="271" dur="5000"/>
                                        <p:tgtEl>
                                          <p:spTgt spid="9"/>
                                        </p:tgtEl>
                                        <p:attrNameLst>
                                          <p:attrName>ppt_x</p:attrName>
                                        </p:attrNameLst>
                                      </p:cBhvr>
                                      <p:tavLst>
                                        <p:tav tm="0">
                                          <p:val>
                                            <p:strVal val="ppt_x"/>
                                          </p:val>
                                        </p:tav>
                                        <p:tav tm="100000">
                                          <p:val>
                                            <p:strVal val="ppt_x"/>
                                          </p:val>
                                        </p:tav>
                                      </p:tavLst>
                                    </p:anim>
                                    <p:anim calcmode="lin" valueType="num">
                                      <p:cBhvr additive="base">
                                        <p:cTn id="272" dur="5000"/>
                                        <p:tgtEl>
                                          <p:spTgt spid="9"/>
                                        </p:tgtEl>
                                        <p:attrNameLst>
                                          <p:attrName>ppt_y</p:attrName>
                                        </p:attrNameLst>
                                      </p:cBhvr>
                                      <p:tavLst>
                                        <p:tav tm="0">
                                          <p:val>
                                            <p:strVal val="ppt_y"/>
                                          </p:val>
                                        </p:tav>
                                        <p:tav tm="100000">
                                          <p:val>
                                            <p:strVal val="1+ppt_h/2"/>
                                          </p:val>
                                        </p:tav>
                                      </p:tavLst>
                                    </p:anim>
                                    <p:set>
                                      <p:cBhvr>
                                        <p:cTn id="273" dur="1" fill="hold">
                                          <p:stCondLst>
                                            <p:cond delay="4999"/>
                                          </p:stCondLst>
                                        </p:cTn>
                                        <p:tgtEl>
                                          <p:spTgt spid="9"/>
                                        </p:tgtEl>
                                        <p:attrNameLst>
                                          <p:attrName>style.visibility</p:attrName>
                                        </p:attrNameLst>
                                      </p:cBhvr>
                                      <p:to>
                                        <p:strVal val="hidden"/>
                                      </p:to>
                                    </p:set>
                                  </p:childTnLst>
                                </p:cTn>
                              </p:par>
                              <p:par>
                                <p:cTn id="274" presetID="2" presetClass="exit" presetSubtype="4" fill="hold" grpId="3" nodeType="withEffect">
                                  <p:stCondLst>
                                    <p:cond delay="0"/>
                                  </p:stCondLst>
                                  <p:childTnLst>
                                    <p:anim calcmode="lin" valueType="num">
                                      <p:cBhvr additive="base">
                                        <p:cTn id="275" dur="5000"/>
                                        <p:tgtEl>
                                          <p:spTgt spid="10"/>
                                        </p:tgtEl>
                                        <p:attrNameLst>
                                          <p:attrName>ppt_x</p:attrName>
                                        </p:attrNameLst>
                                      </p:cBhvr>
                                      <p:tavLst>
                                        <p:tav tm="0">
                                          <p:val>
                                            <p:strVal val="ppt_x"/>
                                          </p:val>
                                        </p:tav>
                                        <p:tav tm="100000">
                                          <p:val>
                                            <p:strVal val="ppt_x"/>
                                          </p:val>
                                        </p:tav>
                                      </p:tavLst>
                                    </p:anim>
                                    <p:anim calcmode="lin" valueType="num">
                                      <p:cBhvr additive="base">
                                        <p:cTn id="276" dur="5000"/>
                                        <p:tgtEl>
                                          <p:spTgt spid="10"/>
                                        </p:tgtEl>
                                        <p:attrNameLst>
                                          <p:attrName>ppt_y</p:attrName>
                                        </p:attrNameLst>
                                      </p:cBhvr>
                                      <p:tavLst>
                                        <p:tav tm="0">
                                          <p:val>
                                            <p:strVal val="ppt_y"/>
                                          </p:val>
                                        </p:tav>
                                        <p:tav tm="100000">
                                          <p:val>
                                            <p:strVal val="1+ppt_h/2"/>
                                          </p:val>
                                        </p:tav>
                                      </p:tavLst>
                                    </p:anim>
                                    <p:set>
                                      <p:cBhvr>
                                        <p:cTn id="277" dur="1" fill="hold">
                                          <p:stCondLst>
                                            <p:cond delay="4999"/>
                                          </p:stCondLst>
                                        </p:cTn>
                                        <p:tgtEl>
                                          <p:spTgt spid="10"/>
                                        </p:tgtEl>
                                        <p:attrNameLst>
                                          <p:attrName>style.visibility</p:attrName>
                                        </p:attrNameLst>
                                      </p:cBhvr>
                                      <p:to>
                                        <p:strVal val="hidden"/>
                                      </p:to>
                                    </p:set>
                                  </p:childTnLst>
                                </p:cTn>
                              </p:par>
                              <p:par>
                                <p:cTn id="278" presetID="2" presetClass="exit" presetSubtype="4" fill="hold" grpId="3" nodeType="withEffect">
                                  <p:stCondLst>
                                    <p:cond delay="0"/>
                                  </p:stCondLst>
                                  <p:childTnLst>
                                    <p:anim calcmode="lin" valueType="num">
                                      <p:cBhvr additive="base">
                                        <p:cTn id="279" dur="5000"/>
                                        <p:tgtEl>
                                          <p:spTgt spid="11"/>
                                        </p:tgtEl>
                                        <p:attrNameLst>
                                          <p:attrName>ppt_x</p:attrName>
                                        </p:attrNameLst>
                                      </p:cBhvr>
                                      <p:tavLst>
                                        <p:tav tm="0">
                                          <p:val>
                                            <p:strVal val="ppt_x"/>
                                          </p:val>
                                        </p:tav>
                                        <p:tav tm="100000">
                                          <p:val>
                                            <p:strVal val="ppt_x"/>
                                          </p:val>
                                        </p:tav>
                                      </p:tavLst>
                                    </p:anim>
                                    <p:anim calcmode="lin" valueType="num">
                                      <p:cBhvr additive="base">
                                        <p:cTn id="280" dur="5000"/>
                                        <p:tgtEl>
                                          <p:spTgt spid="11"/>
                                        </p:tgtEl>
                                        <p:attrNameLst>
                                          <p:attrName>ppt_y</p:attrName>
                                        </p:attrNameLst>
                                      </p:cBhvr>
                                      <p:tavLst>
                                        <p:tav tm="0">
                                          <p:val>
                                            <p:strVal val="ppt_y"/>
                                          </p:val>
                                        </p:tav>
                                        <p:tav tm="100000">
                                          <p:val>
                                            <p:strVal val="1+ppt_h/2"/>
                                          </p:val>
                                        </p:tav>
                                      </p:tavLst>
                                    </p:anim>
                                    <p:set>
                                      <p:cBhvr>
                                        <p:cTn id="281" dur="1" fill="hold">
                                          <p:stCondLst>
                                            <p:cond delay="4999"/>
                                          </p:stCondLst>
                                        </p:cTn>
                                        <p:tgtEl>
                                          <p:spTgt spid="11"/>
                                        </p:tgtEl>
                                        <p:attrNameLst>
                                          <p:attrName>style.visibility</p:attrName>
                                        </p:attrNameLst>
                                      </p:cBhvr>
                                      <p:to>
                                        <p:strVal val="hidden"/>
                                      </p:to>
                                    </p:set>
                                  </p:childTnLst>
                                </p:cTn>
                              </p:par>
                              <p:par>
                                <p:cTn id="282" presetID="2" presetClass="exit" presetSubtype="4" fill="hold" grpId="3" nodeType="withEffect">
                                  <p:stCondLst>
                                    <p:cond delay="0"/>
                                  </p:stCondLst>
                                  <p:childTnLst>
                                    <p:anim calcmode="lin" valueType="num">
                                      <p:cBhvr additive="base">
                                        <p:cTn id="283" dur="5000"/>
                                        <p:tgtEl>
                                          <p:spTgt spid="12"/>
                                        </p:tgtEl>
                                        <p:attrNameLst>
                                          <p:attrName>ppt_x</p:attrName>
                                        </p:attrNameLst>
                                      </p:cBhvr>
                                      <p:tavLst>
                                        <p:tav tm="0">
                                          <p:val>
                                            <p:strVal val="ppt_x"/>
                                          </p:val>
                                        </p:tav>
                                        <p:tav tm="100000">
                                          <p:val>
                                            <p:strVal val="ppt_x"/>
                                          </p:val>
                                        </p:tav>
                                      </p:tavLst>
                                    </p:anim>
                                    <p:anim calcmode="lin" valueType="num">
                                      <p:cBhvr additive="base">
                                        <p:cTn id="284" dur="5000"/>
                                        <p:tgtEl>
                                          <p:spTgt spid="12"/>
                                        </p:tgtEl>
                                        <p:attrNameLst>
                                          <p:attrName>ppt_y</p:attrName>
                                        </p:attrNameLst>
                                      </p:cBhvr>
                                      <p:tavLst>
                                        <p:tav tm="0">
                                          <p:val>
                                            <p:strVal val="ppt_y"/>
                                          </p:val>
                                        </p:tav>
                                        <p:tav tm="100000">
                                          <p:val>
                                            <p:strVal val="1+ppt_h/2"/>
                                          </p:val>
                                        </p:tav>
                                      </p:tavLst>
                                    </p:anim>
                                    <p:set>
                                      <p:cBhvr>
                                        <p:cTn id="285" dur="1" fill="hold">
                                          <p:stCondLst>
                                            <p:cond delay="4999"/>
                                          </p:stCondLst>
                                        </p:cTn>
                                        <p:tgtEl>
                                          <p:spTgt spid="12"/>
                                        </p:tgtEl>
                                        <p:attrNameLst>
                                          <p:attrName>style.visibility</p:attrName>
                                        </p:attrNameLst>
                                      </p:cBhvr>
                                      <p:to>
                                        <p:strVal val="hidden"/>
                                      </p:to>
                                    </p:set>
                                  </p:childTnLst>
                                </p:cTn>
                              </p:par>
                              <p:par>
                                <p:cTn id="286" presetID="2" presetClass="exit" presetSubtype="4" fill="hold" grpId="3" nodeType="withEffect">
                                  <p:stCondLst>
                                    <p:cond delay="0"/>
                                  </p:stCondLst>
                                  <p:childTnLst>
                                    <p:anim calcmode="lin" valueType="num">
                                      <p:cBhvr additive="base">
                                        <p:cTn id="287" dur="5000"/>
                                        <p:tgtEl>
                                          <p:spTgt spid="13"/>
                                        </p:tgtEl>
                                        <p:attrNameLst>
                                          <p:attrName>ppt_x</p:attrName>
                                        </p:attrNameLst>
                                      </p:cBhvr>
                                      <p:tavLst>
                                        <p:tav tm="0">
                                          <p:val>
                                            <p:strVal val="ppt_x"/>
                                          </p:val>
                                        </p:tav>
                                        <p:tav tm="100000">
                                          <p:val>
                                            <p:strVal val="ppt_x"/>
                                          </p:val>
                                        </p:tav>
                                      </p:tavLst>
                                    </p:anim>
                                    <p:anim calcmode="lin" valueType="num">
                                      <p:cBhvr additive="base">
                                        <p:cTn id="288" dur="5000"/>
                                        <p:tgtEl>
                                          <p:spTgt spid="13"/>
                                        </p:tgtEl>
                                        <p:attrNameLst>
                                          <p:attrName>ppt_y</p:attrName>
                                        </p:attrNameLst>
                                      </p:cBhvr>
                                      <p:tavLst>
                                        <p:tav tm="0">
                                          <p:val>
                                            <p:strVal val="ppt_y"/>
                                          </p:val>
                                        </p:tav>
                                        <p:tav tm="100000">
                                          <p:val>
                                            <p:strVal val="1+ppt_h/2"/>
                                          </p:val>
                                        </p:tav>
                                      </p:tavLst>
                                    </p:anim>
                                    <p:set>
                                      <p:cBhvr>
                                        <p:cTn id="289" dur="1" fill="hold">
                                          <p:stCondLst>
                                            <p:cond delay="4999"/>
                                          </p:stCondLst>
                                        </p:cTn>
                                        <p:tgtEl>
                                          <p:spTgt spid="13"/>
                                        </p:tgtEl>
                                        <p:attrNameLst>
                                          <p:attrName>style.visibility</p:attrName>
                                        </p:attrNameLst>
                                      </p:cBhvr>
                                      <p:to>
                                        <p:strVal val="hidden"/>
                                      </p:to>
                                    </p:set>
                                  </p:childTnLst>
                                </p:cTn>
                              </p:par>
                              <p:par>
                                <p:cTn id="290" presetID="2" presetClass="exit" presetSubtype="4" fill="hold" grpId="3" nodeType="withEffect">
                                  <p:stCondLst>
                                    <p:cond delay="0"/>
                                  </p:stCondLst>
                                  <p:childTnLst>
                                    <p:anim calcmode="lin" valueType="num">
                                      <p:cBhvr additive="base">
                                        <p:cTn id="291" dur="5000"/>
                                        <p:tgtEl>
                                          <p:spTgt spid="14"/>
                                        </p:tgtEl>
                                        <p:attrNameLst>
                                          <p:attrName>ppt_x</p:attrName>
                                        </p:attrNameLst>
                                      </p:cBhvr>
                                      <p:tavLst>
                                        <p:tav tm="0">
                                          <p:val>
                                            <p:strVal val="ppt_x"/>
                                          </p:val>
                                        </p:tav>
                                        <p:tav tm="100000">
                                          <p:val>
                                            <p:strVal val="ppt_x"/>
                                          </p:val>
                                        </p:tav>
                                      </p:tavLst>
                                    </p:anim>
                                    <p:anim calcmode="lin" valueType="num">
                                      <p:cBhvr additive="base">
                                        <p:cTn id="292" dur="5000"/>
                                        <p:tgtEl>
                                          <p:spTgt spid="14"/>
                                        </p:tgtEl>
                                        <p:attrNameLst>
                                          <p:attrName>ppt_y</p:attrName>
                                        </p:attrNameLst>
                                      </p:cBhvr>
                                      <p:tavLst>
                                        <p:tav tm="0">
                                          <p:val>
                                            <p:strVal val="ppt_y"/>
                                          </p:val>
                                        </p:tav>
                                        <p:tav tm="100000">
                                          <p:val>
                                            <p:strVal val="1+ppt_h/2"/>
                                          </p:val>
                                        </p:tav>
                                      </p:tavLst>
                                    </p:anim>
                                    <p:set>
                                      <p:cBhvr>
                                        <p:cTn id="293" dur="1" fill="hold">
                                          <p:stCondLst>
                                            <p:cond delay="4999"/>
                                          </p:stCondLst>
                                        </p:cTn>
                                        <p:tgtEl>
                                          <p:spTgt spid="14"/>
                                        </p:tgtEl>
                                        <p:attrNameLst>
                                          <p:attrName>style.visibility</p:attrName>
                                        </p:attrNameLst>
                                      </p:cBhvr>
                                      <p:to>
                                        <p:strVal val="hidden"/>
                                      </p:to>
                                    </p:set>
                                  </p:childTnLst>
                                </p:cTn>
                              </p:par>
                              <p:par>
                                <p:cTn id="294" presetID="2" presetClass="exit" presetSubtype="4" fill="hold" grpId="3" nodeType="withEffect">
                                  <p:stCondLst>
                                    <p:cond delay="0"/>
                                  </p:stCondLst>
                                  <p:childTnLst>
                                    <p:anim calcmode="lin" valueType="num">
                                      <p:cBhvr additive="base">
                                        <p:cTn id="295" dur="5000"/>
                                        <p:tgtEl>
                                          <p:spTgt spid="15"/>
                                        </p:tgtEl>
                                        <p:attrNameLst>
                                          <p:attrName>ppt_x</p:attrName>
                                        </p:attrNameLst>
                                      </p:cBhvr>
                                      <p:tavLst>
                                        <p:tav tm="0">
                                          <p:val>
                                            <p:strVal val="ppt_x"/>
                                          </p:val>
                                        </p:tav>
                                        <p:tav tm="100000">
                                          <p:val>
                                            <p:strVal val="ppt_x"/>
                                          </p:val>
                                        </p:tav>
                                      </p:tavLst>
                                    </p:anim>
                                    <p:anim calcmode="lin" valueType="num">
                                      <p:cBhvr additive="base">
                                        <p:cTn id="296" dur="5000"/>
                                        <p:tgtEl>
                                          <p:spTgt spid="15"/>
                                        </p:tgtEl>
                                        <p:attrNameLst>
                                          <p:attrName>ppt_y</p:attrName>
                                        </p:attrNameLst>
                                      </p:cBhvr>
                                      <p:tavLst>
                                        <p:tav tm="0">
                                          <p:val>
                                            <p:strVal val="ppt_y"/>
                                          </p:val>
                                        </p:tav>
                                        <p:tav tm="100000">
                                          <p:val>
                                            <p:strVal val="1+ppt_h/2"/>
                                          </p:val>
                                        </p:tav>
                                      </p:tavLst>
                                    </p:anim>
                                    <p:set>
                                      <p:cBhvr>
                                        <p:cTn id="297" dur="1" fill="hold">
                                          <p:stCondLst>
                                            <p:cond delay="4999"/>
                                          </p:stCondLst>
                                        </p:cTn>
                                        <p:tgtEl>
                                          <p:spTgt spid="15"/>
                                        </p:tgtEl>
                                        <p:attrNameLst>
                                          <p:attrName>style.visibility</p:attrName>
                                        </p:attrNameLst>
                                      </p:cBhvr>
                                      <p:to>
                                        <p:strVal val="hidden"/>
                                      </p:to>
                                    </p:set>
                                  </p:childTnLst>
                                </p:cTn>
                              </p:par>
                              <p:par>
                                <p:cTn id="298" presetID="2" presetClass="exit" presetSubtype="4" fill="hold" grpId="3" nodeType="withEffect">
                                  <p:stCondLst>
                                    <p:cond delay="0"/>
                                  </p:stCondLst>
                                  <p:childTnLst>
                                    <p:anim calcmode="lin" valueType="num">
                                      <p:cBhvr additive="base">
                                        <p:cTn id="299" dur="5000"/>
                                        <p:tgtEl>
                                          <p:spTgt spid="16"/>
                                        </p:tgtEl>
                                        <p:attrNameLst>
                                          <p:attrName>ppt_x</p:attrName>
                                        </p:attrNameLst>
                                      </p:cBhvr>
                                      <p:tavLst>
                                        <p:tav tm="0">
                                          <p:val>
                                            <p:strVal val="ppt_x"/>
                                          </p:val>
                                        </p:tav>
                                        <p:tav tm="100000">
                                          <p:val>
                                            <p:strVal val="ppt_x"/>
                                          </p:val>
                                        </p:tav>
                                      </p:tavLst>
                                    </p:anim>
                                    <p:anim calcmode="lin" valueType="num">
                                      <p:cBhvr additive="base">
                                        <p:cTn id="300" dur="5000"/>
                                        <p:tgtEl>
                                          <p:spTgt spid="16"/>
                                        </p:tgtEl>
                                        <p:attrNameLst>
                                          <p:attrName>ppt_y</p:attrName>
                                        </p:attrNameLst>
                                      </p:cBhvr>
                                      <p:tavLst>
                                        <p:tav tm="0">
                                          <p:val>
                                            <p:strVal val="ppt_y"/>
                                          </p:val>
                                        </p:tav>
                                        <p:tav tm="100000">
                                          <p:val>
                                            <p:strVal val="1+ppt_h/2"/>
                                          </p:val>
                                        </p:tav>
                                      </p:tavLst>
                                    </p:anim>
                                    <p:set>
                                      <p:cBhvr>
                                        <p:cTn id="301" dur="1" fill="hold">
                                          <p:stCondLst>
                                            <p:cond delay="4999"/>
                                          </p:stCondLst>
                                        </p:cTn>
                                        <p:tgtEl>
                                          <p:spTgt spid="16"/>
                                        </p:tgtEl>
                                        <p:attrNameLst>
                                          <p:attrName>style.visibility</p:attrName>
                                        </p:attrNameLst>
                                      </p:cBhvr>
                                      <p:to>
                                        <p:strVal val="hidden"/>
                                      </p:to>
                                    </p:set>
                                  </p:childTnLst>
                                </p:cTn>
                              </p:par>
                              <p:par>
                                <p:cTn id="302" presetID="2" presetClass="exit" presetSubtype="4" fill="hold" grpId="3" nodeType="withEffect">
                                  <p:stCondLst>
                                    <p:cond delay="0"/>
                                  </p:stCondLst>
                                  <p:childTnLst>
                                    <p:anim calcmode="lin" valueType="num">
                                      <p:cBhvr additive="base">
                                        <p:cTn id="303" dur="5000"/>
                                        <p:tgtEl>
                                          <p:spTgt spid="17"/>
                                        </p:tgtEl>
                                        <p:attrNameLst>
                                          <p:attrName>ppt_x</p:attrName>
                                        </p:attrNameLst>
                                      </p:cBhvr>
                                      <p:tavLst>
                                        <p:tav tm="0">
                                          <p:val>
                                            <p:strVal val="ppt_x"/>
                                          </p:val>
                                        </p:tav>
                                        <p:tav tm="100000">
                                          <p:val>
                                            <p:strVal val="ppt_x"/>
                                          </p:val>
                                        </p:tav>
                                      </p:tavLst>
                                    </p:anim>
                                    <p:anim calcmode="lin" valueType="num">
                                      <p:cBhvr additive="base">
                                        <p:cTn id="304" dur="5000"/>
                                        <p:tgtEl>
                                          <p:spTgt spid="17"/>
                                        </p:tgtEl>
                                        <p:attrNameLst>
                                          <p:attrName>ppt_y</p:attrName>
                                        </p:attrNameLst>
                                      </p:cBhvr>
                                      <p:tavLst>
                                        <p:tav tm="0">
                                          <p:val>
                                            <p:strVal val="ppt_y"/>
                                          </p:val>
                                        </p:tav>
                                        <p:tav tm="100000">
                                          <p:val>
                                            <p:strVal val="1+ppt_h/2"/>
                                          </p:val>
                                        </p:tav>
                                      </p:tavLst>
                                    </p:anim>
                                    <p:set>
                                      <p:cBhvr>
                                        <p:cTn id="305" dur="1" fill="hold">
                                          <p:stCondLst>
                                            <p:cond delay="4999"/>
                                          </p:stCondLst>
                                        </p:cTn>
                                        <p:tgtEl>
                                          <p:spTgt spid="17"/>
                                        </p:tgtEl>
                                        <p:attrNameLst>
                                          <p:attrName>style.visibility</p:attrName>
                                        </p:attrNameLst>
                                      </p:cBhvr>
                                      <p:to>
                                        <p:strVal val="hidden"/>
                                      </p:to>
                                    </p:set>
                                  </p:childTnLst>
                                </p:cTn>
                              </p:par>
                              <p:par>
                                <p:cTn id="306" presetID="2" presetClass="exit" presetSubtype="4" fill="hold" grpId="3" nodeType="withEffect">
                                  <p:stCondLst>
                                    <p:cond delay="0"/>
                                  </p:stCondLst>
                                  <p:childTnLst>
                                    <p:anim calcmode="lin" valueType="num">
                                      <p:cBhvr additive="base">
                                        <p:cTn id="307" dur="5000"/>
                                        <p:tgtEl>
                                          <p:spTgt spid="18"/>
                                        </p:tgtEl>
                                        <p:attrNameLst>
                                          <p:attrName>ppt_x</p:attrName>
                                        </p:attrNameLst>
                                      </p:cBhvr>
                                      <p:tavLst>
                                        <p:tav tm="0">
                                          <p:val>
                                            <p:strVal val="ppt_x"/>
                                          </p:val>
                                        </p:tav>
                                        <p:tav tm="100000">
                                          <p:val>
                                            <p:strVal val="ppt_x"/>
                                          </p:val>
                                        </p:tav>
                                      </p:tavLst>
                                    </p:anim>
                                    <p:anim calcmode="lin" valueType="num">
                                      <p:cBhvr additive="base">
                                        <p:cTn id="308" dur="5000"/>
                                        <p:tgtEl>
                                          <p:spTgt spid="18"/>
                                        </p:tgtEl>
                                        <p:attrNameLst>
                                          <p:attrName>ppt_y</p:attrName>
                                        </p:attrNameLst>
                                      </p:cBhvr>
                                      <p:tavLst>
                                        <p:tav tm="0">
                                          <p:val>
                                            <p:strVal val="ppt_y"/>
                                          </p:val>
                                        </p:tav>
                                        <p:tav tm="100000">
                                          <p:val>
                                            <p:strVal val="1+ppt_h/2"/>
                                          </p:val>
                                        </p:tav>
                                      </p:tavLst>
                                    </p:anim>
                                    <p:set>
                                      <p:cBhvr>
                                        <p:cTn id="309" dur="1" fill="hold">
                                          <p:stCondLst>
                                            <p:cond delay="4999"/>
                                          </p:stCondLst>
                                        </p:cTn>
                                        <p:tgtEl>
                                          <p:spTgt spid="18"/>
                                        </p:tgtEl>
                                        <p:attrNameLst>
                                          <p:attrName>style.visibility</p:attrName>
                                        </p:attrNameLst>
                                      </p:cBhvr>
                                      <p:to>
                                        <p:strVal val="hidden"/>
                                      </p:to>
                                    </p:set>
                                  </p:childTnLst>
                                </p:cTn>
                              </p:par>
                              <p:par>
                                <p:cTn id="310" presetID="2" presetClass="exit" presetSubtype="4" fill="hold" grpId="3" nodeType="withEffect">
                                  <p:stCondLst>
                                    <p:cond delay="0"/>
                                  </p:stCondLst>
                                  <p:childTnLst>
                                    <p:anim calcmode="lin" valueType="num">
                                      <p:cBhvr additive="base">
                                        <p:cTn id="311" dur="5000"/>
                                        <p:tgtEl>
                                          <p:spTgt spid="19"/>
                                        </p:tgtEl>
                                        <p:attrNameLst>
                                          <p:attrName>ppt_x</p:attrName>
                                        </p:attrNameLst>
                                      </p:cBhvr>
                                      <p:tavLst>
                                        <p:tav tm="0">
                                          <p:val>
                                            <p:strVal val="ppt_x"/>
                                          </p:val>
                                        </p:tav>
                                        <p:tav tm="100000">
                                          <p:val>
                                            <p:strVal val="ppt_x"/>
                                          </p:val>
                                        </p:tav>
                                      </p:tavLst>
                                    </p:anim>
                                    <p:anim calcmode="lin" valueType="num">
                                      <p:cBhvr additive="base">
                                        <p:cTn id="312" dur="5000"/>
                                        <p:tgtEl>
                                          <p:spTgt spid="19"/>
                                        </p:tgtEl>
                                        <p:attrNameLst>
                                          <p:attrName>ppt_y</p:attrName>
                                        </p:attrNameLst>
                                      </p:cBhvr>
                                      <p:tavLst>
                                        <p:tav tm="0">
                                          <p:val>
                                            <p:strVal val="ppt_y"/>
                                          </p:val>
                                        </p:tav>
                                        <p:tav tm="100000">
                                          <p:val>
                                            <p:strVal val="1+ppt_h/2"/>
                                          </p:val>
                                        </p:tav>
                                      </p:tavLst>
                                    </p:anim>
                                    <p:set>
                                      <p:cBhvr>
                                        <p:cTn id="313" dur="1" fill="hold">
                                          <p:stCondLst>
                                            <p:cond delay="4999"/>
                                          </p:stCondLst>
                                        </p:cTn>
                                        <p:tgtEl>
                                          <p:spTgt spid="19"/>
                                        </p:tgtEl>
                                        <p:attrNameLst>
                                          <p:attrName>style.visibility</p:attrName>
                                        </p:attrNameLst>
                                      </p:cBhvr>
                                      <p:to>
                                        <p:strVal val="hidden"/>
                                      </p:to>
                                    </p:set>
                                  </p:childTnLst>
                                </p:cTn>
                              </p:par>
                              <p:par>
                                <p:cTn id="314" presetID="2" presetClass="exit" presetSubtype="4" fill="hold" grpId="3" nodeType="withEffect">
                                  <p:stCondLst>
                                    <p:cond delay="0"/>
                                  </p:stCondLst>
                                  <p:childTnLst>
                                    <p:anim calcmode="lin" valueType="num">
                                      <p:cBhvr additive="base">
                                        <p:cTn id="315" dur="5000"/>
                                        <p:tgtEl>
                                          <p:spTgt spid="20"/>
                                        </p:tgtEl>
                                        <p:attrNameLst>
                                          <p:attrName>ppt_x</p:attrName>
                                        </p:attrNameLst>
                                      </p:cBhvr>
                                      <p:tavLst>
                                        <p:tav tm="0">
                                          <p:val>
                                            <p:strVal val="ppt_x"/>
                                          </p:val>
                                        </p:tav>
                                        <p:tav tm="100000">
                                          <p:val>
                                            <p:strVal val="ppt_x"/>
                                          </p:val>
                                        </p:tav>
                                      </p:tavLst>
                                    </p:anim>
                                    <p:anim calcmode="lin" valueType="num">
                                      <p:cBhvr additive="base">
                                        <p:cTn id="316" dur="5000"/>
                                        <p:tgtEl>
                                          <p:spTgt spid="20"/>
                                        </p:tgtEl>
                                        <p:attrNameLst>
                                          <p:attrName>ppt_y</p:attrName>
                                        </p:attrNameLst>
                                      </p:cBhvr>
                                      <p:tavLst>
                                        <p:tav tm="0">
                                          <p:val>
                                            <p:strVal val="ppt_y"/>
                                          </p:val>
                                        </p:tav>
                                        <p:tav tm="100000">
                                          <p:val>
                                            <p:strVal val="1+ppt_h/2"/>
                                          </p:val>
                                        </p:tav>
                                      </p:tavLst>
                                    </p:anim>
                                    <p:set>
                                      <p:cBhvr>
                                        <p:cTn id="317" dur="1" fill="hold">
                                          <p:stCondLst>
                                            <p:cond delay="4999"/>
                                          </p:stCondLst>
                                        </p:cTn>
                                        <p:tgtEl>
                                          <p:spTgt spid="20"/>
                                        </p:tgtEl>
                                        <p:attrNameLst>
                                          <p:attrName>style.visibility</p:attrName>
                                        </p:attrNameLst>
                                      </p:cBhvr>
                                      <p:to>
                                        <p:strVal val="hidden"/>
                                      </p:to>
                                    </p:set>
                                  </p:childTnLst>
                                </p:cTn>
                              </p:par>
                              <p:par>
                                <p:cTn id="318" presetID="2" presetClass="exit" presetSubtype="4" fill="hold" grpId="3" nodeType="withEffect">
                                  <p:stCondLst>
                                    <p:cond delay="0"/>
                                  </p:stCondLst>
                                  <p:childTnLst>
                                    <p:anim calcmode="lin" valueType="num">
                                      <p:cBhvr additive="base">
                                        <p:cTn id="319" dur="5000"/>
                                        <p:tgtEl>
                                          <p:spTgt spid="21"/>
                                        </p:tgtEl>
                                        <p:attrNameLst>
                                          <p:attrName>ppt_x</p:attrName>
                                        </p:attrNameLst>
                                      </p:cBhvr>
                                      <p:tavLst>
                                        <p:tav tm="0">
                                          <p:val>
                                            <p:strVal val="ppt_x"/>
                                          </p:val>
                                        </p:tav>
                                        <p:tav tm="100000">
                                          <p:val>
                                            <p:strVal val="ppt_x"/>
                                          </p:val>
                                        </p:tav>
                                      </p:tavLst>
                                    </p:anim>
                                    <p:anim calcmode="lin" valueType="num">
                                      <p:cBhvr additive="base">
                                        <p:cTn id="320" dur="5000"/>
                                        <p:tgtEl>
                                          <p:spTgt spid="21"/>
                                        </p:tgtEl>
                                        <p:attrNameLst>
                                          <p:attrName>ppt_y</p:attrName>
                                        </p:attrNameLst>
                                      </p:cBhvr>
                                      <p:tavLst>
                                        <p:tav tm="0">
                                          <p:val>
                                            <p:strVal val="ppt_y"/>
                                          </p:val>
                                        </p:tav>
                                        <p:tav tm="100000">
                                          <p:val>
                                            <p:strVal val="1+ppt_h/2"/>
                                          </p:val>
                                        </p:tav>
                                      </p:tavLst>
                                    </p:anim>
                                    <p:set>
                                      <p:cBhvr>
                                        <p:cTn id="321" dur="1" fill="hold">
                                          <p:stCondLst>
                                            <p:cond delay="4999"/>
                                          </p:stCondLst>
                                        </p:cTn>
                                        <p:tgtEl>
                                          <p:spTgt spid="21"/>
                                        </p:tgtEl>
                                        <p:attrNameLst>
                                          <p:attrName>style.visibility</p:attrName>
                                        </p:attrNameLst>
                                      </p:cBhvr>
                                      <p:to>
                                        <p:strVal val="hidden"/>
                                      </p:to>
                                    </p:set>
                                  </p:childTnLst>
                                </p:cTn>
                              </p:par>
                              <p:par>
                                <p:cTn id="322" presetID="2" presetClass="exit" presetSubtype="4" fill="hold" grpId="3" nodeType="withEffect">
                                  <p:stCondLst>
                                    <p:cond delay="0"/>
                                  </p:stCondLst>
                                  <p:childTnLst>
                                    <p:anim calcmode="lin" valueType="num">
                                      <p:cBhvr additive="base">
                                        <p:cTn id="323" dur="5000"/>
                                        <p:tgtEl>
                                          <p:spTgt spid="22"/>
                                        </p:tgtEl>
                                        <p:attrNameLst>
                                          <p:attrName>ppt_x</p:attrName>
                                        </p:attrNameLst>
                                      </p:cBhvr>
                                      <p:tavLst>
                                        <p:tav tm="0">
                                          <p:val>
                                            <p:strVal val="ppt_x"/>
                                          </p:val>
                                        </p:tav>
                                        <p:tav tm="100000">
                                          <p:val>
                                            <p:strVal val="ppt_x"/>
                                          </p:val>
                                        </p:tav>
                                      </p:tavLst>
                                    </p:anim>
                                    <p:anim calcmode="lin" valueType="num">
                                      <p:cBhvr additive="base">
                                        <p:cTn id="324" dur="5000"/>
                                        <p:tgtEl>
                                          <p:spTgt spid="22"/>
                                        </p:tgtEl>
                                        <p:attrNameLst>
                                          <p:attrName>ppt_y</p:attrName>
                                        </p:attrNameLst>
                                      </p:cBhvr>
                                      <p:tavLst>
                                        <p:tav tm="0">
                                          <p:val>
                                            <p:strVal val="ppt_y"/>
                                          </p:val>
                                        </p:tav>
                                        <p:tav tm="100000">
                                          <p:val>
                                            <p:strVal val="1+ppt_h/2"/>
                                          </p:val>
                                        </p:tav>
                                      </p:tavLst>
                                    </p:anim>
                                    <p:set>
                                      <p:cBhvr>
                                        <p:cTn id="325" dur="1" fill="hold">
                                          <p:stCondLst>
                                            <p:cond delay="4999"/>
                                          </p:stCondLst>
                                        </p:cTn>
                                        <p:tgtEl>
                                          <p:spTgt spid="22"/>
                                        </p:tgtEl>
                                        <p:attrNameLst>
                                          <p:attrName>style.visibility</p:attrName>
                                        </p:attrNameLst>
                                      </p:cBhvr>
                                      <p:to>
                                        <p:strVal val="hidden"/>
                                      </p:to>
                                    </p:set>
                                  </p:childTnLst>
                                </p:cTn>
                              </p:par>
                              <p:par>
                                <p:cTn id="326" presetID="19" presetClass="exit" presetSubtype="10" fill="hold" grpId="4" nodeType="withEffect">
                                  <p:stCondLst>
                                    <p:cond delay="0"/>
                                  </p:stCondLst>
                                  <p:childTnLst>
                                    <p:anim calcmode="lin" valueType="num">
                                      <p:cBhvr>
                                        <p:cTn id="327" dur="5000"/>
                                        <p:tgtEl>
                                          <p:spTgt spid="3"/>
                                        </p:tgtEl>
                                        <p:attrNameLst>
                                          <p:attrName>ppt_h</p:attrName>
                                        </p:attrNameLst>
                                      </p:cBhvr>
                                      <p:tavLst>
                                        <p:tav tm="0">
                                          <p:val>
                                            <p:strVal val="ppt_h"/>
                                          </p:val>
                                        </p:tav>
                                        <p:tav tm="100000">
                                          <p:val>
                                            <p:strVal val="ppt_h"/>
                                          </p:val>
                                        </p:tav>
                                      </p:tavLst>
                                    </p:anim>
                                    <p:anim calcmode="lin" valueType="num">
                                      <p:cBhvr>
                                        <p:cTn id="328" dur="5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9" dur="1" fill="hold">
                                          <p:stCondLst>
                                            <p:cond delay="4999"/>
                                          </p:stCondLst>
                                        </p:cTn>
                                        <p:tgtEl>
                                          <p:spTgt spid="3"/>
                                        </p:tgtEl>
                                        <p:attrNameLst>
                                          <p:attrName>style.visibility</p:attrName>
                                        </p:attrNameLst>
                                      </p:cBhvr>
                                      <p:to>
                                        <p:strVal val="hidden"/>
                                      </p:to>
                                    </p:set>
                                  </p:childTnLst>
                                </p:cTn>
                              </p:par>
                              <p:par>
                                <p:cTn id="330" presetID="19" presetClass="exit" presetSubtype="10" fill="hold" grpId="4" nodeType="withEffect">
                                  <p:stCondLst>
                                    <p:cond delay="0"/>
                                  </p:stCondLst>
                                  <p:childTnLst>
                                    <p:anim calcmode="lin" valueType="num">
                                      <p:cBhvr>
                                        <p:cTn id="331" dur="5000"/>
                                        <p:tgtEl>
                                          <p:spTgt spid="4"/>
                                        </p:tgtEl>
                                        <p:attrNameLst>
                                          <p:attrName>ppt_h</p:attrName>
                                        </p:attrNameLst>
                                      </p:cBhvr>
                                      <p:tavLst>
                                        <p:tav tm="0">
                                          <p:val>
                                            <p:strVal val="ppt_h"/>
                                          </p:val>
                                        </p:tav>
                                        <p:tav tm="100000">
                                          <p:val>
                                            <p:strVal val="ppt_h"/>
                                          </p:val>
                                        </p:tav>
                                      </p:tavLst>
                                    </p:anim>
                                    <p:anim calcmode="lin" valueType="num">
                                      <p:cBhvr>
                                        <p:cTn id="332" dur="5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3" dur="1" fill="hold">
                                          <p:stCondLst>
                                            <p:cond delay="4999"/>
                                          </p:stCondLst>
                                        </p:cTn>
                                        <p:tgtEl>
                                          <p:spTgt spid="4"/>
                                        </p:tgtEl>
                                        <p:attrNameLst>
                                          <p:attrName>style.visibility</p:attrName>
                                        </p:attrNameLst>
                                      </p:cBhvr>
                                      <p:to>
                                        <p:strVal val="hidden"/>
                                      </p:to>
                                    </p:set>
                                  </p:childTnLst>
                                </p:cTn>
                              </p:par>
                              <p:par>
                                <p:cTn id="334" presetID="19" presetClass="exit" presetSubtype="10" fill="hold" grpId="4" nodeType="withEffect">
                                  <p:stCondLst>
                                    <p:cond delay="0"/>
                                  </p:stCondLst>
                                  <p:childTnLst>
                                    <p:anim calcmode="lin" valueType="num">
                                      <p:cBhvr>
                                        <p:cTn id="335" dur="5000"/>
                                        <p:tgtEl>
                                          <p:spTgt spid="5"/>
                                        </p:tgtEl>
                                        <p:attrNameLst>
                                          <p:attrName>ppt_h</p:attrName>
                                        </p:attrNameLst>
                                      </p:cBhvr>
                                      <p:tavLst>
                                        <p:tav tm="0">
                                          <p:val>
                                            <p:strVal val="ppt_h"/>
                                          </p:val>
                                        </p:tav>
                                        <p:tav tm="100000">
                                          <p:val>
                                            <p:strVal val="ppt_h"/>
                                          </p:val>
                                        </p:tav>
                                      </p:tavLst>
                                    </p:anim>
                                    <p:anim calcmode="lin" valueType="num">
                                      <p:cBhvr>
                                        <p:cTn id="336"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7" dur="1" fill="hold">
                                          <p:stCondLst>
                                            <p:cond delay="4999"/>
                                          </p:stCondLst>
                                        </p:cTn>
                                        <p:tgtEl>
                                          <p:spTgt spid="5"/>
                                        </p:tgtEl>
                                        <p:attrNameLst>
                                          <p:attrName>style.visibility</p:attrName>
                                        </p:attrNameLst>
                                      </p:cBhvr>
                                      <p:to>
                                        <p:strVal val="hidden"/>
                                      </p:to>
                                    </p:set>
                                  </p:childTnLst>
                                </p:cTn>
                              </p:par>
                              <p:par>
                                <p:cTn id="338" presetID="19" presetClass="exit" presetSubtype="10" fill="hold" grpId="4" nodeType="withEffect">
                                  <p:stCondLst>
                                    <p:cond delay="0"/>
                                  </p:stCondLst>
                                  <p:childTnLst>
                                    <p:anim calcmode="lin" valueType="num">
                                      <p:cBhvr>
                                        <p:cTn id="339" dur="5000"/>
                                        <p:tgtEl>
                                          <p:spTgt spid="6"/>
                                        </p:tgtEl>
                                        <p:attrNameLst>
                                          <p:attrName>ppt_h</p:attrName>
                                        </p:attrNameLst>
                                      </p:cBhvr>
                                      <p:tavLst>
                                        <p:tav tm="0">
                                          <p:val>
                                            <p:strVal val="ppt_h"/>
                                          </p:val>
                                        </p:tav>
                                        <p:tav tm="100000">
                                          <p:val>
                                            <p:strVal val="ppt_h"/>
                                          </p:val>
                                        </p:tav>
                                      </p:tavLst>
                                    </p:anim>
                                    <p:anim calcmode="lin" valueType="num">
                                      <p:cBhvr>
                                        <p:cTn id="340"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1" dur="1" fill="hold">
                                          <p:stCondLst>
                                            <p:cond delay="4999"/>
                                          </p:stCondLst>
                                        </p:cTn>
                                        <p:tgtEl>
                                          <p:spTgt spid="6"/>
                                        </p:tgtEl>
                                        <p:attrNameLst>
                                          <p:attrName>style.visibility</p:attrName>
                                        </p:attrNameLst>
                                      </p:cBhvr>
                                      <p:to>
                                        <p:strVal val="hidden"/>
                                      </p:to>
                                    </p:set>
                                  </p:childTnLst>
                                </p:cTn>
                              </p:par>
                              <p:par>
                                <p:cTn id="342" presetID="19" presetClass="exit" presetSubtype="10" fill="hold" grpId="4" nodeType="withEffect">
                                  <p:stCondLst>
                                    <p:cond delay="0"/>
                                  </p:stCondLst>
                                  <p:childTnLst>
                                    <p:anim calcmode="lin" valueType="num">
                                      <p:cBhvr>
                                        <p:cTn id="343" dur="5000"/>
                                        <p:tgtEl>
                                          <p:spTgt spid="7"/>
                                        </p:tgtEl>
                                        <p:attrNameLst>
                                          <p:attrName>ppt_h</p:attrName>
                                        </p:attrNameLst>
                                      </p:cBhvr>
                                      <p:tavLst>
                                        <p:tav tm="0">
                                          <p:val>
                                            <p:strVal val="ppt_h"/>
                                          </p:val>
                                        </p:tav>
                                        <p:tav tm="100000">
                                          <p:val>
                                            <p:strVal val="ppt_h"/>
                                          </p:val>
                                        </p:tav>
                                      </p:tavLst>
                                    </p:anim>
                                    <p:anim calcmode="lin" valueType="num">
                                      <p:cBhvr>
                                        <p:cTn id="344"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5" dur="1" fill="hold">
                                          <p:stCondLst>
                                            <p:cond delay="4999"/>
                                          </p:stCondLst>
                                        </p:cTn>
                                        <p:tgtEl>
                                          <p:spTgt spid="7"/>
                                        </p:tgtEl>
                                        <p:attrNameLst>
                                          <p:attrName>style.visibility</p:attrName>
                                        </p:attrNameLst>
                                      </p:cBhvr>
                                      <p:to>
                                        <p:strVal val="hidden"/>
                                      </p:to>
                                    </p:set>
                                  </p:childTnLst>
                                </p:cTn>
                              </p:par>
                              <p:par>
                                <p:cTn id="346" presetID="19" presetClass="exit" presetSubtype="10" fill="hold" grpId="4" nodeType="withEffect">
                                  <p:stCondLst>
                                    <p:cond delay="0"/>
                                  </p:stCondLst>
                                  <p:childTnLst>
                                    <p:anim calcmode="lin" valueType="num">
                                      <p:cBhvr>
                                        <p:cTn id="347" dur="5000"/>
                                        <p:tgtEl>
                                          <p:spTgt spid="8"/>
                                        </p:tgtEl>
                                        <p:attrNameLst>
                                          <p:attrName>ppt_h</p:attrName>
                                        </p:attrNameLst>
                                      </p:cBhvr>
                                      <p:tavLst>
                                        <p:tav tm="0">
                                          <p:val>
                                            <p:strVal val="ppt_h"/>
                                          </p:val>
                                        </p:tav>
                                        <p:tav tm="100000">
                                          <p:val>
                                            <p:strVal val="ppt_h"/>
                                          </p:val>
                                        </p:tav>
                                      </p:tavLst>
                                    </p:anim>
                                    <p:anim calcmode="lin" valueType="num">
                                      <p:cBhvr>
                                        <p:cTn id="348"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9" dur="1" fill="hold">
                                          <p:stCondLst>
                                            <p:cond delay="4999"/>
                                          </p:stCondLst>
                                        </p:cTn>
                                        <p:tgtEl>
                                          <p:spTgt spid="8"/>
                                        </p:tgtEl>
                                        <p:attrNameLst>
                                          <p:attrName>style.visibility</p:attrName>
                                        </p:attrNameLst>
                                      </p:cBhvr>
                                      <p:to>
                                        <p:strVal val="hidden"/>
                                      </p:to>
                                    </p:set>
                                  </p:childTnLst>
                                </p:cTn>
                              </p:par>
                              <p:par>
                                <p:cTn id="350" presetID="19" presetClass="exit" presetSubtype="10" fill="hold" grpId="4" nodeType="withEffect">
                                  <p:stCondLst>
                                    <p:cond delay="0"/>
                                  </p:stCondLst>
                                  <p:childTnLst>
                                    <p:anim calcmode="lin" valueType="num">
                                      <p:cBhvr>
                                        <p:cTn id="351" dur="5000"/>
                                        <p:tgtEl>
                                          <p:spTgt spid="9"/>
                                        </p:tgtEl>
                                        <p:attrNameLst>
                                          <p:attrName>ppt_h</p:attrName>
                                        </p:attrNameLst>
                                      </p:cBhvr>
                                      <p:tavLst>
                                        <p:tav tm="0">
                                          <p:val>
                                            <p:strVal val="ppt_h"/>
                                          </p:val>
                                        </p:tav>
                                        <p:tav tm="100000">
                                          <p:val>
                                            <p:strVal val="ppt_h"/>
                                          </p:val>
                                        </p:tav>
                                      </p:tavLst>
                                    </p:anim>
                                    <p:anim calcmode="lin" valueType="num">
                                      <p:cBhvr>
                                        <p:cTn id="352"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3" dur="1" fill="hold">
                                          <p:stCondLst>
                                            <p:cond delay="4999"/>
                                          </p:stCondLst>
                                        </p:cTn>
                                        <p:tgtEl>
                                          <p:spTgt spid="9"/>
                                        </p:tgtEl>
                                        <p:attrNameLst>
                                          <p:attrName>style.visibility</p:attrName>
                                        </p:attrNameLst>
                                      </p:cBhvr>
                                      <p:to>
                                        <p:strVal val="hidden"/>
                                      </p:to>
                                    </p:set>
                                  </p:childTnLst>
                                </p:cTn>
                              </p:par>
                              <p:par>
                                <p:cTn id="354" presetID="19" presetClass="exit" presetSubtype="10" fill="hold" grpId="4" nodeType="withEffect">
                                  <p:stCondLst>
                                    <p:cond delay="0"/>
                                  </p:stCondLst>
                                  <p:childTnLst>
                                    <p:anim calcmode="lin" valueType="num">
                                      <p:cBhvr>
                                        <p:cTn id="355" dur="5000"/>
                                        <p:tgtEl>
                                          <p:spTgt spid="10"/>
                                        </p:tgtEl>
                                        <p:attrNameLst>
                                          <p:attrName>ppt_h</p:attrName>
                                        </p:attrNameLst>
                                      </p:cBhvr>
                                      <p:tavLst>
                                        <p:tav tm="0">
                                          <p:val>
                                            <p:strVal val="ppt_h"/>
                                          </p:val>
                                        </p:tav>
                                        <p:tav tm="100000">
                                          <p:val>
                                            <p:strVal val="ppt_h"/>
                                          </p:val>
                                        </p:tav>
                                      </p:tavLst>
                                    </p:anim>
                                    <p:anim calcmode="lin" valueType="num">
                                      <p:cBhvr>
                                        <p:cTn id="356"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7" dur="1" fill="hold">
                                          <p:stCondLst>
                                            <p:cond delay="4999"/>
                                          </p:stCondLst>
                                        </p:cTn>
                                        <p:tgtEl>
                                          <p:spTgt spid="10"/>
                                        </p:tgtEl>
                                        <p:attrNameLst>
                                          <p:attrName>style.visibility</p:attrName>
                                        </p:attrNameLst>
                                      </p:cBhvr>
                                      <p:to>
                                        <p:strVal val="hidden"/>
                                      </p:to>
                                    </p:set>
                                  </p:childTnLst>
                                </p:cTn>
                              </p:par>
                              <p:par>
                                <p:cTn id="358" presetID="19" presetClass="exit" presetSubtype="10" fill="hold" grpId="4" nodeType="withEffect">
                                  <p:stCondLst>
                                    <p:cond delay="0"/>
                                  </p:stCondLst>
                                  <p:childTnLst>
                                    <p:anim calcmode="lin" valueType="num">
                                      <p:cBhvr>
                                        <p:cTn id="359" dur="5000"/>
                                        <p:tgtEl>
                                          <p:spTgt spid="11"/>
                                        </p:tgtEl>
                                        <p:attrNameLst>
                                          <p:attrName>ppt_h</p:attrName>
                                        </p:attrNameLst>
                                      </p:cBhvr>
                                      <p:tavLst>
                                        <p:tav tm="0">
                                          <p:val>
                                            <p:strVal val="ppt_h"/>
                                          </p:val>
                                        </p:tav>
                                        <p:tav tm="100000">
                                          <p:val>
                                            <p:strVal val="ppt_h"/>
                                          </p:val>
                                        </p:tav>
                                      </p:tavLst>
                                    </p:anim>
                                    <p:anim calcmode="lin" valueType="num">
                                      <p:cBhvr>
                                        <p:cTn id="360"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1" dur="1" fill="hold">
                                          <p:stCondLst>
                                            <p:cond delay="4999"/>
                                          </p:stCondLst>
                                        </p:cTn>
                                        <p:tgtEl>
                                          <p:spTgt spid="11"/>
                                        </p:tgtEl>
                                        <p:attrNameLst>
                                          <p:attrName>style.visibility</p:attrName>
                                        </p:attrNameLst>
                                      </p:cBhvr>
                                      <p:to>
                                        <p:strVal val="hidden"/>
                                      </p:to>
                                    </p:set>
                                  </p:childTnLst>
                                </p:cTn>
                              </p:par>
                              <p:par>
                                <p:cTn id="362" presetID="19" presetClass="exit" presetSubtype="10" fill="hold" grpId="4" nodeType="withEffect">
                                  <p:stCondLst>
                                    <p:cond delay="0"/>
                                  </p:stCondLst>
                                  <p:childTnLst>
                                    <p:anim calcmode="lin" valueType="num">
                                      <p:cBhvr>
                                        <p:cTn id="363" dur="5000"/>
                                        <p:tgtEl>
                                          <p:spTgt spid="12"/>
                                        </p:tgtEl>
                                        <p:attrNameLst>
                                          <p:attrName>ppt_h</p:attrName>
                                        </p:attrNameLst>
                                      </p:cBhvr>
                                      <p:tavLst>
                                        <p:tav tm="0">
                                          <p:val>
                                            <p:strVal val="ppt_h"/>
                                          </p:val>
                                        </p:tav>
                                        <p:tav tm="100000">
                                          <p:val>
                                            <p:strVal val="ppt_h"/>
                                          </p:val>
                                        </p:tav>
                                      </p:tavLst>
                                    </p:anim>
                                    <p:anim calcmode="lin" valueType="num">
                                      <p:cBhvr>
                                        <p:cTn id="364"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5" dur="1" fill="hold">
                                          <p:stCondLst>
                                            <p:cond delay="4999"/>
                                          </p:stCondLst>
                                        </p:cTn>
                                        <p:tgtEl>
                                          <p:spTgt spid="12"/>
                                        </p:tgtEl>
                                        <p:attrNameLst>
                                          <p:attrName>style.visibility</p:attrName>
                                        </p:attrNameLst>
                                      </p:cBhvr>
                                      <p:to>
                                        <p:strVal val="hidden"/>
                                      </p:to>
                                    </p:set>
                                  </p:childTnLst>
                                </p:cTn>
                              </p:par>
                              <p:par>
                                <p:cTn id="366" presetID="19" presetClass="exit" presetSubtype="10" fill="hold" grpId="4" nodeType="withEffect">
                                  <p:stCondLst>
                                    <p:cond delay="0"/>
                                  </p:stCondLst>
                                  <p:childTnLst>
                                    <p:anim calcmode="lin" valueType="num">
                                      <p:cBhvr>
                                        <p:cTn id="367" dur="5000"/>
                                        <p:tgtEl>
                                          <p:spTgt spid="13"/>
                                        </p:tgtEl>
                                        <p:attrNameLst>
                                          <p:attrName>ppt_h</p:attrName>
                                        </p:attrNameLst>
                                      </p:cBhvr>
                                      <p:tavLst>
                                        <p:tav tm="0">
                                          <p:val>
                                            <p:strVal val="ppt_h"/>
                                          </p:val>
                                        </p:tav>
                                        <p:tav tm="100000">
                                          <p:val>
                                            <p:strVal val="ppt_h"/>
                                          </p:val>
                                        </p:tav>
                                      </p:tavLst>
                                    </p:anim>
                                    <p:anim calcmode="lin" valueType="num">
                                      <p:cBhvr>
                                        <p:cTn id="368"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9" dur="1" fill="hold">
                                          <p:stCondLst>
                                            <p:cond delay="4999"/>
                                          </p:stCondLst>
                                        </p:cTn>
                                        <p:tgtEl>
                                          <p:spTgt spid="13"/>
                                        </p:tgtEl>
                                        <p:attrNameLst>
                                          <p:attrName>style.visibility</p:attrName>
                                        </p:attrNameLst>
                                      </p:cBhvr>
                                      <p:to>
                                        <p:strVal val="hidden"/>
                                      </p:to>
                                    </p:set>
                                  </p:childTnLst>
                                </p:cTn>
                              </p:par>
                              <p:par>
                                <p:cTn id="370" presetID="19" presetClass="exit" presetSubtype="10" fill="hold" grpId="4" nodeType="withEffect">
                                  <p:stCondLst>
                                    <p:cond delay="0"/>
                                  </p:stCondLst>
                                  <p:childTnLst>
                                    <p:anim calcmode="lin" valueType="num">
                                      <p:cBhvr>
                                        <p:cTn id="371" dur="5000"/>
                                        <p:tgtEl>
                                          <p:spTgt spid="14"/>
                                        </p:tgtEl>
                                        <p:attrNameLst>
                                          <p:attrName>ppt_h</p:attrName>
                                        </p:attrNameLst>
                                      </p:cBhvr>
                                      <p:tavLst>
                                        <p:tav tm="0">
                                          <p:val>
                                            <p:strVal val="ppt_h"/>
                                          </p:val>
                                        </p:tav>
                                        <p:tav tm="100000">
                                          <p:val>
                                            <p:strVal val="ppt_h"/>
                                          </p:val>
                                        </p:tav>
                                      </p:tavLst>
                                    </p:anim>
                                    <p:anim calcmode="lin" valueType="num">
                                      <p:cBhvr>
                                        <p:cTn id="372"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3" dur="1" fill="hold">
                                          <p:stCondLst>
                                            <p:cond delay="4999"/>
                                          </p:stCondLst>
                                        </p:cTn>
                                        <p:tgtEl>
                                          <p:spTgt spid="14"/>
                                        </p:tgtEl>
                                        <p:attrNameLst>
                                          <p:attrName>style.visibility</p:attrName>
                                        </p:attrNameLst>
                                      </p:cBhvr>
                                      <p:to>
                                        <p:strVal val="hidden"/>
                                      </p:to>
                                    </p:set>
                                  </p:childTnLst>
                                </p:cTn>
                              </p:par>
                              <p:par>
                                <p:cTn id="374" presetID="19" presetClass="exit" presetSubtype="10" fill="hold" grpId="4" nodeType="withEffect">
                                  <p:stCondLst>
                                    <p:cond delay="0"/>
                                  </p:stCondLst>
                                  <p:childTnLst>
                                    <p:anim calcmode="lin" valueType="num">
                                      <p:cBhvr>
                                        <p:cTn id="375" dur="5000"/>
                                        <p:tgtEl>
                                          <p:spTgt spid="15"/>
                                        </p:tgtEl>
                                        <p:attrNameLst>
                                          <p:attrName>ppt_h</p:attrName>
                                        </p:attrNameLst>
                                      </p:cBhvr>
                                      <p:tavLst>
                                        <p:tav tm="0">
                                          <p:val>
                                            <p:strVal val="ppt_h"/>
                                          </p:val>
                                        </p:tav>
                                        <p:tav tm="100000">
                                          <p:val>
                                            <p:strVal val="ppt_h"/>
                                          </p:val>
                                        </p:tav>
                                      </p:tavLst>
                                    </p:anim>
                                    <p:anim calcmode="lin" valueType="num">
                                      <p:cBhvr>
                                        <p:cTn id="376"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7" dur="1" fill="hold">
                                          <p:stCondLst>
                                            <p:cond delay="4999"/>
                                          </p:stCondLst>
                                        </p:cTn>
                                        <p:tgtEl>
                                          <p:spTgt spid="15"/>
                                        </p:tgtEl>
                                        <p:attrNameLst>
                                          <p:attrName>style.visibility</p:attrName>
                                        </p:attrNameLst>
                                      </p:cBhvr>
                                      <p:to>
                                        <p:strVal val="hidden"/>
                                      </p:to>
                                    </p:set>
                                  </p:childTnLst>
                                </p:cTn>
                              </p:par>
                              <p:par>
                                <p:cTn id="378" presetID="19" presetClass="exit" presetSubtype="10" fill="hold" grpId="4" nodeType="withEffect">
                                  <p:stCondLst>
                                    <p:cond delay="0"/>
                                  </p:stCondLst>
                                  <p:childTnLst>
                                    <p:anim calcmode="lin" valueType="num">
                                      <p:cBhvr>
                                        <p:cTn id="379" dur="5000"/>
                                        <p:tgtEl>
                                          <p:spTgt spid="16"/>
                                        </p:tgtEl>
                                        <p:attrNameLst>
                                          <p:attrName>ppt_h</p:attrName>
                                        </p:attrNameLst>
                                      </p:cBhvr>
                                      <p:tavLst>
                                        <p:tav tm="0">
                                          <p:val>
                                            <p:strVal val="ppt_h"/>
                                          </p:val>
                                        </p:tav>
                                        <p:tav tm="100000">
                                          <p:val>
                                            <p:strVal val="ppt_h"/>
                                          </p:val>
                                        </p:tav>
                                      </p:tavLst>
                                    </p:anim>
                                    <p:anim calcmode="lin" valueType="num">
                                      <p:cBhvr>
                                        <p:cTn id="380"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1" dur="1" fill="hold">
                                          <p:stCondLst>
                                            <p:cond delay="4999"/>
                                          </p:stCondLst>
                                        </p:cTn>
                                        <p:tgtEl>
                                          <p:spTgt spid="16"/>
                                        </p:tgtEl>
                                        <p:attrNameLst>
                                          <p:attrName>style.visibility</p:attrName>
                                        </p:attrNameLst>
                                      </p:cBhvr>
                                      <p:to>
                                        <p:strVal val="hidden"/>
                                      </p:to>
                                    </p:set>
                                  </p:childTnLst>
                                </p:cTn>
                              </p:par>
                              <p:par>
                                <p:cTn id="382" presetID="19" presetClass="exit" presetSubtype="10" fill="hold" grpId="4" nodeType="withEffect">
                                  <p:stCondLst>
                                    <p:cond delay="0"/>
                                  </p:stCondLst>
                                  <p:childTnLst>
                                    <p:anim calcmode="lin" valueType="num">
                                      <p:cBhvr>
                                        <p:cTn id="383" dur="5000"/>
                                        <p:tgtEl>
                                          <p:spTgt spid="17"/>
                                        </p:tgtEl>
                                        <p:attrNameLst>
                                          <p:attrName>ppt_h</p:attrName>
                                        </p:attrNameLst>
                                      </p:cBhvr>
                                      <p:tavLst>
                                        <p:tav tm="0">
                                          <p:val>
                                            <p:strVal val="ppt_h"/>
                                          </p:val>
                                        </p:tav>
                                        <p:tav tm="100000">
                                          <p:val>
                                            <p:strVal val="ppt_h"/>
                                          </p:val>
                                        </p:tav>
                                      </p:tavLst>
                                    </p:anim>
                                    <p:anim calcmode="lin" valueType="num">
                                      <p:cBhvr>
                                        <p:cTn id="384" dur="5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5" dur="1" fill="hold">
                                          <p:stCondLst>
                                            <p:cond delay="4999"/>
                                          </p:stCondLst>
                                        </p:cTn>
                                        <p:tgtEl>
                                          <p:spTgt spid="17"/>
                                        </p:tgtEl>
                                        <p:attrNameLst>
                                          <p:attrName>style.visibility</p:attrName>
                                        </p:attrNameLst>
                                      </p:cBhvr>
                                      <p:to>
                                        <p:strVal val="hidden"/>
                                      </p:to>
                                    </p:set>
                                  </p:childTnLst>
                                </p:cTn>
                              </p:par>
                              <p:par>
                                <p:cTn id="386" presetID="19" presetClass="exit" presetSubtype="10" fill="hold" grpId="4" nodeType="withEffect">
                                  <p:stCondLst>
                                    <p:cond delay="0"/>
                                  </p:stCondLst>
                                  <p:childTnLst>
                                    <p:anim calcmode="lin" valueType="num">
                                      <p:cBhvr>
                                        <p:cTn id="387" dur="5000"/>
                                        <p:tgtEl>
                                          <p:spTgt spid="18"/>
                                        </p:tgtEl>
                                        <p:attrNameLst>
                                          <p:attrName>ppt_h</p:attrName>
                                        </p:attrNameLst>
                                      </p:cBhvr>
                                      <p:tavLst>
                                        <p:tav tm="0">
                                          <p:val>
                                            <p:strVal val="ppt_h"/>
                                          </p:val>
                                        </p:tav>
                                        <p:tav tm="100000">
                                          <p:val>
                                            <p:strVal val="ppt_h"/>
                                          </p:val>
                                        </p:tav>
                                      </p:tavLst>
                                    </p:anim>
                                    <p:anim calcmode="lin" valueType="num">
                                      <p:cBhvr>
                                        <p:cTn id="388" dur="5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9" dur="1" fill="hold">
                                          <p:stCondLst>
                                            <p:cond delay="4999"/>
                                          </p:stCondLst>
                                        </p:cTn>
                                        <p:tgtEl>
                                          <p:spTgt spid="18"/>
                                        </p:tgtEl>
                                        <p:attrNameLst>
                                          <p:attrName>style.visibility</p:attrName>
                                        </p:attrNameLst>
                                      </p:cBhvr>
                                      <p:to>
                                        <p:strVal val="hidden"/>
                                      </p:to>
                                    </p:set>
                                  </p:childTnLst>
                                </p:cTn>
                              </p:par>
                              <p:par>
                                <p:cTn id="390" presetID="19" presetClass="exit" presetSubtype="10" fill="hold" grpId="4" nodeType="withEffect">
                                  <p:stCondLst>
                                    <p:cond delay="0"/>
                                  </p:stCondLst>
                                  <p:childTnLst>
                                    <p:anim calcmode="lin" valueType="num">
                                      <p:cBhvr>
                                        <p:cTn id="391" dur="5000"/>
                                        <p:tgtEl>
                                          <p:spTgt spid="19"/>
                                        </p:tgtEl>
                                        <p:attrNameLst>
                                          <p:attrName>ppt_h</p:attrName>
                                        </p:attrNameLst>
                                      </p:cBhvr>
                                      <p:tavLst>
                                        <p:tav tm="0">
                                          <p:val>
                                            <p:strVal val="ppt_h"/>
                                          </p:val>
                                        </p:tav>
                                        <p:tav tm="100000">
                                          <p:val>
                                            <p:strVal val="ppt_h"/>
                                          </p:val>
                                        </p:tav>
                                      </p:tavLst>
                                    </p:anim>
                                    <p:anim calcmode="lin" valueType="num">
                                      <p:cBhvr>
                                        <p:cTn id="392" dur="5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3" dur="1" fill="hold">
                                          <p:stCondLst>
                                            <p:cond delay="4999"/>
                                          </p:stCondLst>
                                        </p:cTn>
                                        <p:tgtEl>
                                          <p:spTgt spid="19"/>
                                        </p:tgtEl>
                                        <p:attrNameLst>
                                          <p:attrName>style.visibility</p:attrName>
                                        </p:attrNameLst>
                                      </p:cBhvr>
                                      <p:to>
                                        <p:strVal val="hidden"/>
                                      </p:to>
                                    </p:set>
                                  </p:childTnLst>
                                </p:cTn>
                              </p:par>
                              <p:par>
                                <p:cTn id="394" presetID="19" presetClass="exit" presetSubtype="10" fill="hold" grpId="4" nodeType="withEffect">
                                  <p:stCondLst>
                                    <p:cond delay="0"/>
                                  </p:stCondLst>
                                  <p:childTnLst>
                                    <p:anim calcmode="lin" valueType="num">
                                      <p:cBhvr>
                                        <p:cTn id="395" dur="5000"/>
                                        <p:tgtEl>
                                          <p:spTgt spid="20"/>
                                        </p:tgtEl>
                                        <p:attrNameLst>
                                          <p:attrName>ppt_h</p:attrName>
                                        </p:attrNameLst>
                                      </p:cBhvr>
                                      <p:tavLst>
                                        <p:tav tm="0">
                                          <p:val>
                                            <p:strVal val="ppt_h"/>
                                          </p:val>
                                        </p:tav>
                                        <p:tav tm="100000">
                                          <p:val>
                                            <p:strVal val="ppt_h"/>
                                          </p:val>
                                        </p:tav>
                                      </p:tavLst>
                                    </p:anim>
                                    <p:anim calcmode="lin" valueType="num">
                                      <p:cBhvr>
                                        <p:cTn id="396" dur="5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7" dur="1" fill="hold">
                                          <p:stCondLst>
                                            <p:cond delay="4999"/>
                                          </p:stCondLst>
                                        </p:cTn>
                                        <p:tgtEl>
                                          <p:spTgt spid="20"/>
                                        </p:tgtEl>
                                        <p:attrNameLst>
                                          <p:attrName>style.visibility</p:attrName>
                                        </p:attrNameLst>
                                      </p:cBhvr>
                                      <p:to>
                                        <p:strVal val="hidden"/>
                                      </p:to>
                                    </p:set>
                                  </p:childTnLst>
                                </p:cTn>
                              </p:par>
                              <p:par>
                                <p:cTn id="398" presetID="19" presetClass="exit" presetSubtype="10" fill="hold" grpId="4" nodeType="withEffect">
                                  <p:stCondLst>
                                    <p:cond delay="0"/>
                                  </p:stCondLst>
                                  <p:childTnLst>
                                    <p:anim calcmode="lin" valueType="num">
                                      <p:cBhvr>
                                        <p:cTn id="399" dur="5000"/>
                                        <p:tgtEl>
                                          <p:spTgt spid="21"/>
                                        </p:tgtEl>
                                        <p:attrNameLst>
                                          <p:attrName>ppt_h</p:attrName>
                                        </p:attrNameLst>
                                      </p:cBhvr>
                                      <p:tavLst>
                                        <p:tav tm="0">
                                          <p:val>
                                            <p:strVal val="ppt_h"/>
                                          </p:val>
                                        </p:tav>
                                        <p:tav tm="100000">
                                          <p:val>
                                            <p:strVal val="ppt_h"/>
                                          </p:val>
                                        </p:tav>
                                      </p:tavLst>
                                    </p:anim>
                                    <p:anim calcmode="lin" valueType="num">
                                      <p:cBhvr>
                                        <p:cTn id="400" dur="5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1" dur="1" fill="hold">
                                          <p:stCondLst>
                                            <p:cond delay="4999"/>
                                          </p:stCondLst>
                                        </p:cTn>
                                        <p:tgtEl>
                                          <p:spTgt spid="21"/>
                                        </p:tgtEl>
                                        <p:attrNameLst>
                                          <p:attrName>style.visibility</p:attrName>
                                        </p:attrNameLst>
                                      </p:cBhvr>
                                      <p:to>
                                        <p:strVal val="hidden"/>
                                      </p:to>
                                    </p:set>
                                  </p:childTnLst>
                                </p:cTn>
                              </p:par>
                              <p:par>
                                <p:cTn id="402" presetID="19" presetClass="exit" presetSubtype="10" fill="hold" grpId="4" nodeType="withEffect">
                                  <p:stCondLst>
                                    <p:cond delay="0"/>
                                  </p:stCondLst>
                                  <p:childTnLst>
                                    <p:anim calcmode="lin" valueType="num">
                                      <p:cBhvr>
                                        <p:cTn id="403" dur="5000"/>
                                        <p:tgtEl>
                                          <p:spTgt spid="22"/>
                                        </p:tgtEl>
                                        <p:attrNameLst>
                                          <p:attrName>ppt_h</p:attrName>
                                        </p:attrNameLst>
                                      </p:cBhvr>
                                      <p:tavLst>
                                        <p:tav tm="0">
                                          <p:val>
                                            <p:strVal val="ppt_h"/>
                                          </p:val>
                                        </p:tav>
                                        <p:tav tm="100000">
                                          <p:val>
                                            <p:strVal val="ppt_h"/>
                                          </p:val>
                                        </p:tav>
                                      </p:tavLst>
                                    </p:anim>
                                    <p:anim calcmode="lin" valueType="num">
                                      <p:cBhvr>
                                        <p:cTn id="404" dur="5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5" dur="1" fill="hold">
                                          <p:stCondLst>
                                            <p:cond delay="4999"/>
                                          </p:stCondLst>
                                        </p:cTn>
                                        <p:tgtEl>
                                          <p:spTgt spid="22"/>
                                        </p:tgtEl>
                                        <p:attrNameLst>
                                          <p:attrName>style.visibility</p:attrName>
                                        </p:attrNameLst>
                                      </p:cBhvr>
                                      <p:to>
                                        <p:strVal val="hidden"/>
                                      </p:to>
                                    </p:set>
                                  </p:childTnLst>
                                </p:cTn>
                              </p:par>
                              <p:par>
                                <p:cTn id="406" presetID="17" presetClass="entr" presetSubtype="1" fill="hold" nodeType="withEffect">
                                  <p:stCondLst>
                                    <p:cond delay="0"/>
                                  </p:stCondLst>
                                  <p:childTnLst>
                                    <p:set>
                                      <p:cBhvr>
                                        <p:cTn id="407" dur="1" fill="hold">
                                          <p:stCondLst>
                                            <p:cond delay="0"/>
                                          </p:stCondLst>
                                        </p:cTn>
                                        <p:tgtEl>
                                          <p:spTgt spid="2"/>
                                        </p:tgtEl>
                                        <p:attrNameLst>
                                          <p:attrName>style.visibility</p:attrName>
                                        </p:attrNameLst>
                                      </p:cBhvr>
                                      <p:to>
                                        <p:strVal val="visible"/>
                                      </p:to>
                                    </p:set>
                                    <p:anim calcmode="lin" valueType="num">
                                      <p:cBhvr>
                                        <p:cTn id="408" dur="5000" fill="hold"/>
                                        <p:tgtEl>
                                          <p:spTgt spid="2"/>
                                        </p:tgtEl>
                                        <p:attrNameLst>
                                          <p:attrName>ppt_x</p:attrName>
                                        </p:attrNameLst>
                                      </p:cBhvr>
                                      <p:tavLst>
                                        <p:tav tm="0">
                                          <p:val>
                                            <p:strVal val="#ppt_x"/>
                                          </p:val>
                                        </p:tav>
                                        <p:tav tm="100000">
                                          <p:val>
                                            <p:strVal val="#ppt_x"/>
                                          </p:val>
                                        </p:tav>
                                      </p:tavLst>
                                    </p:anim>
                                    <p:anim calcmode="lin" valueType="num">
                                      <p:cBhvr>
                                        <p:cTn id="409" dur="5000" fill="hold"/>
                                        <p:tgtEl>
                                          <p:spTgt spid="2"/>
                                        </p:tgtEl>
                                        <p:attrNameLst>
                                          <p:attrName>ppt_y</p:attrName>
                                        </p:attrNameLst>
                                      </p:cBhvr>
                                      <p:tavLst>
                                        <p:tav tm="0">
                                          <p:val>
                                            <p:strVal val="#ppt_y-#ppt_h/2"/>
                                          </p:val>
                                        </p:tav>
                                        <p:tav tm="100000">
                                          <p:val>
                                            <p:strVal val="#ppt_y"/>
                                          </p:val>
                                        </p:tav>
                                      </p:tavLst>
                                    </p:anim>
                                    <p:anim calcmode="lin" valueType="num">
                                      <p:cBhvr>
                                        <p:cTn id="410" dur="5000" fill="hold"/>
                                        <p:tgtEl>
                                          <p:spTgt spid="2"/>
                                        </p:tgtEl>
                                        <p:attrNameLst>
                                          <p:attrName>ppt_w</p:attrName>
                                        </p:attrNameLst>
                                      </p:cBhvr>
                                      <p:tavLst>
                                        <p:tav tm="0">
                                          <p:val>
                                            <p:strVal val="#ppt_w"/>
                                          </p:val>
                                        </p:tav>
                                        <p:tav tm="100000">
                                          <p:val>
                                            <p:strVal val="#ppt_w"/>
                                          </p:val>
                                        </p:tav>
                                      </p:tavLst>
                                    </p:anim>
                                    <p:anim calcmode="lin" valueType="num">
                                      <p:cBhvr>
                                        <p:cTn id="411" dur="5000" fill="hold"/>
                                        <p:tgtEl>
                                          <p:spTgt spid="2"/>
                                        </p:tgtEl>
                                        <p:attrNameLst>
                                          <p:attrName>ppt_h</p:attrName>
                                        </p:attrNameLst>
                                      </p:cBhvr>
                                      <p:tavLst>
                                        <p:tav tm="0">
                                          <p:val>
                                            <p:fltVal val="0"/>
                                          </p:val>
                                        </p:tav>
                                        <p:tav tm="100000">
                                          <p:val>
                                            <p:strVal val="#ppt_h"/>
                                          </p:val>
                                        </p:tav>
                                      </p:tavLst>
                                    </p:anim>
                                  </p:childTnLst>
                                </p:cTn>
                              </p:par>
                              <p:par>
                                <p:cTn id="412" presetID="5" presetClass="entr" presetSubtype="5" fill="hold" nodeType="withEffect">
                                  <p:stCondLst>
                                    <p:cond delay="0"/>
                                  </p:stCondLst>
                                  <p:childTnLst>
                                    <p:set>
                                      <p:cBhvr>
                                        <p:cTn id="413" dur="1" fill="hold">
                                          <p:stCondLst>
                                            <p:cond delay="0"/>
                                          </p:stCondLst>
                                        </p:cTn>
                                        <p:tgtEl>
                                          <p:spTgt spid="2"/>
                                        </p:tgtEl>
                                        <p:attrNameLst>
                                          <p:attrName>style.visibility</p:attrName>
                                        </p:attrNameLst>
                                      </p:cBhvr>
                                      <p:to>
                                        <p:strVal val="visible"/>
                                      </p:to>
                                    </p:set>
                                    <p:animEffect transition="in" filter="checkerboard(down)">
                                      <p:cBhvr>
                                        <p:cTn id="41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50000">
              <a:srgbClr val="003296">
                <a:shade val="67500"/>
                <a:satMod val="115000"/>
              </a:srgbClr>
            </a:gs>
            <a:gs pos="100000">
              <a:srgbClr val="00329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745073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Cheurón"/>
          <p:cNvSpPr/>
          <p:nvPr/>
        </p:nvSpPr>
        <p:spPr>
          <a:xfrm rot="16200000">
            <a:off x="714373" y="-714373"/>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036092" y="-750108"/>
            <a:ext cx="857238" cy="235745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5322108" y="-678670"/>
            <a:ext cx="857238" cy="2214578"/>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7572389" y="-714373"/>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714373" y="-178606"/>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036092" y="-214341"/>
            <a:ext cx="857238" cy="235745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5322108" y="-142903"/>
            <a:ext cx="857238" cy="2214578"/>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7572389" y="-178606"/>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714373" y="357179"/>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036092" y="321444"/>
            <a:ext cx="857238" cy="235745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5322108" y="392882"/>
            <a:ext cx="857238" cy="2214578"/>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572389" y="357179"/>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14373" y="785807"/>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3036092" y="750072"/>
            <a:ext cx="857238" cy="235745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5322108" y="821510"/>
            <a:ext cx="857238" cy="2214578"/>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7572389" y="785807"/>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714373" y="1214453"/>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3036092" y="1178718"/>
            <a:ext cx="857238" cy="235745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5322108" y="1250156"/>
            <a:ext cx="857238" cy="2214578"/>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7572389" y="1214453"/>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714373" y="1750220"/>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3036092" y="1714485"/>
            <a:ext cx="857238" cy="235745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5322108" y="1785923"/>
            <a:ext cx="857238" cy="2214578"/>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572389" y="1750220"/>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714373" y="2286005"/>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3036092" y="2250270"/>
            <a:ext cx="857238" cy="235745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16200000">
            <a:off x="5322108" y="2321708"/>
            <a:ext cx="857238" cy="2214578"/>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16200000">
            <a:off x="7572389" y="2286005"/>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714373" y="2714633"/>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6200000">
            <a:off x="3036092" y="2678898"/>
            <a:ext cx="857238" cy="235745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16200000">
            <a:off x="5322108" y="2750336"/>
            <a:ext cx="857238" cy="2214578"/>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16200000">
            <a:off x="7572389" y="2714633"/>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16200000">
            <a:off x="714373" y="3143261"/>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6200000">
            <a:off x="3036092" y="3107526"/>
            <a:ext cx="857238" cy="235745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5322108" y="3178964"/>
            <a:ext cx="857238" cy="2214578"/>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16200000">
            <a:off x="7572389" y="3143261"/>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16200000">
            <a:off x="714373" y="3571880"/>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3036092" y="3536145"/>
            <a:ext cx="857238" cy="235745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16200000">
            <a:off x="5322108" y="3607583"/>
            <a:ext cx="857238" cy="2214578"/>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6200000">
            <a:off x="7572389" y="3571880"/>
            <a:ext cx="857238" cy="2285984"/>
          </a:xfrm>
          <a:prstGeom prst="chevron">
            <a:avLst>
              <a:gd name="adj" fmla="val 69400"/>
            </a:avLst>
          </a:prstGeom>
          <a:gradFill flip="none" rotWithShape="1">
            <a:gsLst>
              <a:gs pos="0">
                <a:srgbClr val="002060"/>
              </a:gs>
              <a:gs pos="50000">
                <a:schemeClr val="bg1">
                  <a:shade val="67500"/>
                  <a:satMod val="115000"/>
                </a:schemeClr>
              </a:gs>
              <a:gs pos="100000">
                <a:schemeClr val="bg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3" presetClass="entr" presetSubtype="5" fill="hold" grpId="1"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vertical)">
                                      <p:cBhvr>
                                        <p:cTn id="23" dur="3000"/>
                                        <p:tgtEl>
                                          <p:spTgt spid="5"/>
                                        </p:tgtEl>
                                      </p:cBhvr>
                                    </p:animEffect>
                                  </p:childTnLst>
                                </p:cTn>
                              </p:par>
                              <p:par>
                                <p:cTn id="24" presetID="3" presetClass="entr" presetSubtype="5"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linds(vertical)">
                                      <p:cBhvr>
                                        <p:cTn id="26" dur="3000"/>
                                        <p:tgtEl>
                                          <p:spTgt spid="6"/>
                                        </p:tgtEl>
                                      </p:cBhvr>
                                    </p:animEffect>
                                  </p:childTnLst>
                                </p:cTn>
                              </p:par>
                              <p:par>
                                <p:cTn id="27" presetID="3" presetClass="entr" presetSubtype="5" fill="hold" grpId="1"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linds(vertical)">
                                      <p:cBhvr>
                                        <p:cTn id="29" dur="3000"/>
                                        <p:tgtEl>
                                          <p:spTgt spid="7"/>
                                        </p:tgtEl>
                                      </p:cBhvr>
                                    </p:animEffect>
                                  </p:childTnLst>
                                </p:cTn>
                              </p:par>
                              <p:par>
                                <p:cTn id="30" presetID="3" presetClass="entr" presetSubtype="5" fill="hold" grpId="1"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vertical)">
                                      <p:cBhvr>
                                        <p:cTn id="32" dur="3000"/>
                                        <p:tgtEl>
                                          <p:spTgt spid="8"/>
                                        </p:tgtEl>
                                      </p:cBhvr>
                                    </p:animEffect>
                                  </p:childTnLst>
                                </p:cTn>
                              </p:par>
                              <p:par>
                                <p:cTn id="33" presetID="2" presetClass="entr" presetSubtype="4"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ppt_x"/>
                                          </p:val>
                                        </p:tav>
                                        <p:tav tm="100000">
                                          <p:val>
                                            <p:strVal val="#ppt_x"/>
                                          </p:val>
                                        </p:tav>
                                      </p:tavLst>
                                    </p:anim>
                                    <p:anim calcmode="lin" valueType="num">
                                      <p:cBhvr additive="base">
                                        <p:cTn id="36" dur="3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ppt_x"/>
                                          </p:val>
                                        </p:tav>
                                        <p:tav tm="100000">
                                          <p:val>
                                            <p:strVal val="#ppt_x"/>
                                          </p:val>
                                        </p:tav>
                                      </p:tavLst>
                                    </p:anim>
                                    <p:anim calcmode="lin" valueType="num">
                                      <p:cBhvr additive="base">
                                        <p:cTn id="44" dur="3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ppt_x"/>
                                          </p:val>
                                        </p:tav>
                                        <p:tav tm="100000">
                                          <p:val>
                                            <p:strVal val="#ppt_x"/>
                                          </p:val>
                                        </p:tav>
                                      </p:tavLst>
                                    </p:anim>
                                    <p:anim calcmode="lin" valueType="num">
                                      <p:cBhvr additive="base">
                                        <p:cTn id="48" dur="3000" fill="hold"/>
                                        <p:tgtEl>
                                          <p:spTgt spid="12"/>
                                        </p:tgtEl>
                                        <p:attrNameLst>
                                          <p:attrName>ppt_y</p:attrName>
                                        </p:attrNameLst>
                                      </p:cBhvr>
                                      <p:tavLst>
                                        <p:tav tm="0">
                                          <p:val>
                                            <p:strVal val="1+#ppt_h/2"/>
                                          </p:val>
                                        </p:tav>
                                        <p:tav tm="100000">
                                          <p:val>
                                            <p:strVal val="#ppt_y"/>
                                          </p:val>
                                        </p:tav>
                                      </p:tavLst>
                                    </p:anim>
                                  </p:childTnLst>
                                </p:cTn>
                              </p:par>
                              <p:par>
                                <p:cTn id="49" presetID="3" presetClass="entr" presetSubtype="5" fill="hold" grpId="1"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linds(vertical)">
                                      <p:cBhvr>
                                        <p:cTn id="51" dur="3000"/>
                                        <p:tgtEl>
                                          <p:spTgt spid="9"/>
                                        </p:tgtEl>
                                      </p:cBhvr>
                                    </p:animEffect>
                                  </p:childTnLst>
                                </p:cTn>
                              </p:par>
                              <p:par>
                                <p:cTn id="52" presetID="3" presetClass="entr" presetSubtype="5"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linds(vertical)">
                                      <p:cBhvr>
                                        <p:cTn id="54" dur="3000"/>
                                        <p:tgtEl>
                                          <p:spTgt spid="10"/>
                                        </p:tgtEl>
                                      </p:cBhvr>
                                    </p:animEffect>
                                  </p:childTnLst>
                                </p:cTn>
                              </p:par>
                              <p:par>
                                <p:cTn id="55" presetID="3" presetClass="entr" presetSubtype="5"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linds(vertical)">
                                      <p:cBhvr>
                                        <p:cTn id="57" dur="3000"/>
                                        <p:tgtEl>
                                          <p:spTgt spid="11"/>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linds(vertical)">
                                      <p:cBhvr>
                                        <p:cTn id="60" dur="3000"/>
                                        <p:tgtEl>
                                          <p:spTgt spid="12"/>
                                        </p:tgtEl>
                                      </p:cBhvr>
                                    </p:animEffect>
                                  </p:childTnLst>
                                </p:cTn>
                              </p:par>
                              <p:par>
                                <p:cTn id="61" presetID="2" presetClass="entr" presetSubtype="4"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3000" fill="hold"/>
                                        <p:tgtEl>
                                          <p:spTgt spid="13"/>
                                        </p:tgtEl>
                                        <p:attrNameLst>
                                          <p:attrName>ppt_x</p:attrName>
                                        </p:attrNameLst>
                                      </p:cBhvr>
                                      <p:tavLst>
                                        <p:tav tm="0">
                                          <p:val>
                                            <p:strVal val="#ppt_x"/>
                                          </p:val>
                                        </p:tav>
                                        <p:tav tm="100000">
                                          <p:val>
                                            <p:strVal val="#ppt_x"/>
                                          </p:val>
                                        </p:tav>
                                      </p:tavLst>
                                    </p:anim>
                                    <p:anim calcmode="lin" valueType="num">
                                      <p:cBhvr additive="base">
                                        <p:cTn id="64" dur="3000" fill="hold"/>
                                        <p:tgtEl>
                                          <p:spTgt spid="13"/>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3000" fill="hold"/>
                                        <p:tgtEl>
                                          <p:spTgt spid="14"/>
                                        </p:tgtEl>
                                        <p:attrNameLst>
                                          <p:attrName>ppt_x</p:attrName>
                                        </p:attrNameLst>
                                      </p:cBhvr>
                                      <p:tavLst>
                                        <p:tav tm="0">
                                          <p:val>
                                            <p:strVal val="#ppt_x"/>
                                          </p:val>
                                        </p:tav>
                                        <p:tav tm="100000">
                                          <p:val>
                                            <p:strVal val="#ppt_x"/>
                                          </p:val>
                                        </p:tav>
                                      </p:tavLst>
                                    </p:anim>
                                    <p:anim calcmode="lin" valueType="num">
                                      <p:cBhvr additive="base">
                                        <p:cTn id="68" dur="3000" fill="hold"/>
                                        <p:tgtEl>
                                          <p:spTgt spid="1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additive="base">
                                        <p:cTn id="71" dur="3000" fill="hold"/>
                                        <p:tgtEl>
                                          <p:spTgt spid="15"/>
                                        </p:tgtEl>
                                        <p:attrNameLst>
                                          <p:attrName>ppt_x</p:attrName>
                                        </p:attrNameLst>
                                      </p:cBhvr>
                                      <p:tavLst>
                                        <p:tav tm="0">
                                          <p:val>
                                            <p:strVal val="#ppt_x"/>
                                          </p:val>
                                        </p:tav>
                                        <p:tav tm="100000">
                                          <p:val>
                                            <p:strVal val="#ppt_x"/>
                                          </p:val>
                                        </p:tav>
                                      </p:tavLst>
                                    </p:anim>
                                    <p:anim calcmode="lin" valueType="num">
                                      <p:cBhvr additive="base">
                                        <p:cTn id="72" dur="3000" fill="hold"/>
                                        <p:tgtEl>
                                          <p:spTgt spid="15"/>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3000" fill="hold"/>
                                        <p:tgtEl>
                                          <p:spTgt spid="16"/>
                                        </p:tgtEl>
                                        <p:attrNameLst>
                                          <p:attrName>ppt_x</p:attrName>
                                        </p:attrNameLst>
                                      </p:cBhvr>
                                      <p:tavLst>
                                        <p:tav tm="0">
                                          <p:val>
                                            <p:strVal val="#ppt_x"/>
                                          </p:val>
                                        </p:tav>
                                        <p:tav tm="100000">
                                          <p:val>
                                            <p:strVal val="#ppt_x"/>
                                          </p:val>
                                        </p:tav>
                                      </p:tavLst>
                                    </p:anim>
                                    <p:anim calcmode="lin" valueType="num">
                                      <p:cBhvr additive="base">
                                        <p:cTn id="76" dur="3000" fill="hold"/>
                                        <p:tgtEl>
                                          <p:spTgt spid="16"/>
                                        </p:tgtEl>
                                        <p:attrNameLst>
                                          <p:attrName>ppt_y</p:attrName>
                                        </p:attrNameLst>
                                      </p:cBhvr>
                                      <p:tavLst>
                                        <p:tav tm="0">
                                          <p:val>
                                            <p:strVal val="1+#ppt_h/2"/>
                                          </p:val>
                                        </p:tav>
                                        <p:tav tm="100000">
                                          <p:val>
                                            <p:strVal val="#ppt_y"/>
                                          </p:val>
                                        </p:tav>
                                      </p:tavLst>
                                    </p:anim>
                                  </p:childTnLst>
                                </p:cTn>
                              </p:par>
                              <p:par>
                                <p:cTn id="77" presetID="3" presetClass="entr" presetSubtype="5"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linds(vertical)">
                                      <p:cBhvr>
                                        <p:cTn id="79" dur="3000"/>
                                        <p:tgtEl>
                                          <p:spTgt spid="13"/>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blinds(vertical)">
                                      <p:cBhvr>
                                        <p:cTn id="82" dur="3000"/>
                                        <p:tgtEl>
                                          <p:spTgt spid="14"/>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blinds(vertical)">
                                      <p:cBhvr>
                                        <p:cTn id="85" dur="3000"/>
                                        <p:tgtEl>
                                          <p:spTgt spid="15"/>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blinds(vertical)">
                                      <p:cBhvr>
                                        <p:cTn id="88" dur="3000"/>
                                        <p:tgtEl>
                                          <p:spTgt spid="16"/>
                                        </p:tgtEl>
                                      </p:cBhvr>
                                    </p:animEffect>
                                  </p:childTnLst>
                                </p:cTn>
                              </p:par>
                              <p:par>
                                <p:cTn id="89" presetID="2" presetClass="entr" presetSubtype="4"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3000" fill="hold"/>
                                        <p:tgtEl>
                                          <p:spTgt spid="17"/>
                                        </p:tgtEl>
                                        <p:attrNameLst>
                                          <p:attrName>ppt_x</p:attrName>
                                        </p:attrNameLst>
                                      </p:cBhvr>
                                      <p:tavLst>
                                        <p:tav tm="0">
                                          <p:val>
                                            <p:strVal val="#ppt_x"/>
                                          </p:val>
                                        </p:tav>
                                        <p:tav tm="100000">
                                          <p:val>
                                            <p:strVal val="#ppt_x"/>
                                          </p:val>
                                        </p:tav>
                                      </p:tavLst>
                                    </p:anim>
                                    <p:anim calcmode="lin" valueType="num">
                                      <p:cBhvr additive="base">
                                        <p:cTn id="92" dur="3000" fill="hold"/>
                                        <p:tgtEl>
                                          <p:spTgt spid="17"/>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18"/>
                                        </p:tgtEl>
                                        <p:attrNameLst>
                                          <p:attrName>style.visibility</p:attrName>
                                        </p:attrNameLst>
                                      </p:cBhvr>
                                      <p:to>
                                        <p:strVal val="visible"/>
                                      </p:to>
                                    </p:set>
                                    <p:anim calcmode="lin" valueType="num">
                                      <p:cBhvr additive="base">
                                        <p:cTn id="95" dur="3000" fill="hold"/>
                                        <p:tgtEl>
                                          <p:spTgt spid="18"/>
                                        </p:tgtEl>
                                        <p:attrNameLst>
                                          <p:attrName>ppt_x</p:attrName>
                                        </p:attrNameLst>
                                      </p:cBhvr>
                                      <p:tavLst>
                                        <p:tav tm="0">
                                          <p:val>
                                            <p:strVal val="#ppt_x"/>
                                          </p:val>
                                        </p:tav>
                                        <p:tav tm="100000">
                                          <p:val>
                                            <p:strVal val="#ppt_x"/>
                                          </p:val>
                                        </p:tav>
                                      </p:tavLst>
                                    </p:anim>
                                    <p:anim calcmode="lin" valueType="num">
                                      <p:cBhvr additive="base">
                                        <p:cTn id="96" dur="3000" fill="hold"/>
                                        <p:tgtEl>
                                          <p:spTgt spid="18"/>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additive="base">
                                        <p:cTn id="99" dur="3000" fill="hold"/>
                                        <p:tgtEl>
                                          <p:spTgt spid="19"/>
                                        </p:tgtEl>
                                        <p:attrNameLst>
                                          <p:attrName>ppt_x</p:attrName>
                                        </p:attrNameLst>
                                      </p:cBhvr>
                                      <p:tavLst>
                                        <p:tav tm="0">
                                          <p:val>
                                            <p:strVal val="#ppt_x"/>
                                          </p:val>
                                        </p:tav>
                                        <p:tav tm="100000">
                                          <p:val>
                                            <p:strVal val="#ppt_x"/>
                                          </p:val>
                                        </p:tav>
                                      </p:tavLst>
                                    </p:anim>
                                    <p:anim calcmode="lin" valueType="num">
                                      <p:cBhvr additive="base">
                                        <p:cTn id="100" dur="3000" fill="hold"/>
                                        <p:tgtEl>
                                          <p:spTgt spid="19"/>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additive="base">
                                        <p:cTn id="103" dur="3000" fill="hold"/>
                                        <p:tgtEl>
                                          <p:spTgt spid="20"/>
                                        </p:tgtEl>
                                        <p:attrNameLst>
                                          <p:attrName>ppt_x</p:attrName>
                                        </p:attrNameLst>
                                      </p:cBhvr>
                                      <p:tavLst>
                                        <p:tav tm="0">
                                          <p:val>
                                            <p:strVal val="#ppt_x"/>
                                          </p:val>
                                        </p:tav>
                                        <p:tav tm="100000">
                                          <p:val>
                                            <p:strVal val="#ppt_x"/>
                                          </p:val>
                                        </p:tav>
                                      </p:tavLst>
                                    </p:anim>
                                    <p:anim calcmode="lin" valueType="num">
                                      <p:cBhvr additive="base">
                                        <p:cTn id="104" dur="3000" fill="hold"/>
                                        <p:tgtEl>
                                          <p:spTgt spid="20"/>
                                        </p:tgtEl>
                                        <p:attrNameLst>
                                          <p:attrName>ppt_y</p:attrName>
                                        </p:attrNameLst>
                                      </p:cBhvr>
                                      <p:tavLst>
                                        <p:tav tm="0">
                                          <p:val>
                                            <p:strVal val="1+#ppt_h/2"/>
                                          </p:val>
                                        </p:tav>
                                        <p:tav tm="100000">
                                          <p:val>
                                            <p:strVal val="#ppt_y"/>
                                          </p:val>
                                        </p:tav>
                                      </p:tavLst>
                                    </p:anim>
                                  </p:childTnLst>
                                </p:cTn>
                              </p:par>
                              <p:par>
                                <p:cTn id="105" presetID="3" presetClass="entr" presetSubtype="5" fill="hold" grpId="1"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blinds(vertical)">
                                      <p:cBhvr>
                                        <p:cTn id="107" dur="3000"/>
                                        <p:tgtEl>
                                          <p:spTgt spid="17"/>
                                        </p:tgtEl>
                                      </p:cBhvr>
                                    </p:animEffect>
                                  </p:childTnLst>
                                </p:cTn>
                              </p:par>
                              <p:par>
                                <p:cTn id="108" presetID="3" presetClass="entr" presetSubtype="5"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Effect transition="in" filter="blinds(vertical)">
                                      <p:cBhvr>
                                        <p:cTn id="110" dur="3000"/>
                                        <p:tgtEl>
                                          <p:spTgt spid="18"/>
                                        </p:tgtEl>
                                      </p:cBhvr>
                                    </p:animEffect>
                                  </p:childTnLst>
                                </p:cTn>
                              </p:par>
                              <p:par>
                                <p:cTn id="111" presetID="3" presetClass="entr" presetSubtype="5" fill="hold" grpId="1"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blinds(vertical)">
                                      <p:cBhvr>
                                        <p:cTn id="113" dur="3000"/>
                                        <p:tgtEl>
                                          <p:spTgt spid="19"/>
                                        </p:tgtEl>
                                      </p:cBhvr>
                                    </p:animEffect>
                                  </p:childTnLst>
                                </p:cTn>
                              </p:par>
                              <p:par>
                                <p:cTn id="114" presetID="3" presetClass="entr" presetSubtype="5" fill="hold" grpId="1" nodeType="withEffect">
                                  <p:stCondLst>
                                    <p:cond delay="0"/>
                                  </p:stCondLst>
                                  <p:childTnLst>
                                    <p:set>
                                      <p:cBhvr>
                                        <p:cTn id="115" dur="1" fill="hold">
                                          <p:stCondLst>
                                            <p:cond delay="0"/>
                                          </p:stCondLst>
                                        </p:cTn>
                                        <p:tgtEl>
                                          <p:spTgt spid="20"/>
                                        </p:tgtEl>
                                        <p:attrNameLst>
                                          <p:attrName>style.visibility</p:attrName>
                                        </p:attrNameLst>
                                      </p:cBhvr>
                                      <p:to>
                                        <p:strVal val="visible"/>
                                      </p:to>
                                    </p:set>
                                    <p:animEffect transition="in" filter="blinds(vertical)">
                                      <p:cBhvr>
                                        <p:cTn id="116" dur="3000"/>
                                        <p:tgtEl>
                                          <p:spTgt spid="20"/>
                                        </p:tgtEl>
                                      </p:cBhvr>
                                    </p:animEffect>
                                  </p:childTnLst>
                                </p:cTn>
                              </p:par>
                              <p:par>
                                <p:cTn id="117" presetID="2" presetClass="entr" presetSubtype="4" fill="hold" grpId="0" nodeType="withEffect">
                                  <p:stCondLst>
                                    <p:cond delay="0"/>
                                  </p:stCondLst>
                                  <p:childTnLst>
                                    <p:set>
                                      <p:cBhvr>
                                        <p:cTn id="118" dur="1" fill="hold">
                                          <p:stCondLst>
                                            <p:cond delay="0"/>
                                          </p:stCondLst>
                                        </p:cTn>
                                        <p:tgtEl>
                                          <p:spTgt spid="21"/>
                                        </p:tgtEl>
                                        <p:attrNameLst>
                                          <p:attrName>style.visibility</p:attrName>
                                        </p:attrNameLst>
                                      </p:cBhvr>
                                      <p:to>
                                        <p:strVal val="visible"/>
                                      </p:to>
                                    </p:set>
                                    <p:anim calcmode="lin" valueType="num">
                                      <p:cBhvr additive="base">
                                        <p:cTn id="119" dur="3000" fill="hold"/>
                                        <p:tgtEl>
                                          <p:spTgt spid="21"/>
                                        </p:tgtEl>
                                        <p:attrNameLst>
                                          <p:attrName>ppt_x</p:attrName>
                                        </p:attrNameLst>
                                      </p:cBhvr>
                                      <p:tavLst>
                                        <p:tav tm="0">
                                          <p:val>
                                            <p:strVal val="#ppt_x"/>
                                          </p:val>
                                        </p:tav>
                                        <p:tav tm="100000">
                                          <p:val>
                                            <p:strVal val="#ppt_x"/>
                                          </p:val>
                                        </p:tav>
                                      </p:tavLst>
                                    </p:anim>
                                    <p:anim calcmode="lin" valueType="num">
                                      <p:cBhvr additive="base">
                                        <p:cTn id="120" dur="3000" fill="hold"/>
                                        <p:tgtEl>
                                          <p:spTgt spid="21"/>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22"/>
                                        </p:tgtEl>
                                        <p:attrNameLst>
                                          <p:attrName>style.visibility</p:attrName>
                                        </p:attrNameLst>
                                      </p:cBhvr>
                                      <p:to>
                                        <p:strVal val="visible"/>
                                      </p:to>
                                    </p:set>
                                    <p:anim calcmode="lin" valueType="num">
                                      <p:cBhvr additive="base">
                                        <p:cTn id="123" dur="3000" fill="hold"/>
                                        <p:tgtEl>
                                          <p:spTgt spid="22"/>
                                        </p:tgtEl>
                                        <p:attrNameLst>
                                          <p:attrName>ppt_x</p:attrName>
                                        </p:attrNameLst>
                                      </p:cBhvr>
                                      <p:tavLst>
                                        <p:tav tm="0">
                                          <p:val>
                                            <p:strVal val="#ppt_x"/>
                                          </p:val>
                                        </p:tav>
                                        <p:tav tm="100000">
                                          <p:val>
                                            <p:strVal val="#ppt_x"/>
                                          </p:val>
                                        </p:tav>
                                      </p:tavLst>
                                    </p:anim>
                                    <p:anim calcmode="lin" valueType="num">
                                      <p:cBhvr additive="base">
                                        <p:cTn id="124" dur="3000" fill="hold"/>
                                        <p:tgtEl>
                                          <p:spTgt spid="22"/>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23"/>
                                        </p:tgtEl>
                                        <p:attrNameLst>
                                          <p:attrName>style.visibility</p:attrName>
                                        </p:attrNameLst>
                                      </p:cBhvr>
                                      <p:to>
                                        <p:strVal val="visible"/>
                                      </p:to>
                                    </p:set>
                                    <p:anim calcmode="lin" valueType="num">
                                      <p:cBhvr additive="base">
                                        <p:cTn id="127" dur="3000" fill="hold"/>
                                        <p:tgtEl>
                                          <p:spTgt spid="23"/>
                                        </p:tgtEl>
                                        <p:attrNameLst>
                                          <p:attrName>ppt_x</p:attrName>
                                        </p:attrNameLst>
                                      </p:cBhvr>
                                      <p:tavLst>
                                        <p:tav tm="0">
                                          <p:val>
                                            <p:strVal val="#ppt_x"/>
                                          </p:val>
                                        </p:tav>
                                        <p:tav tm="100000">
                                          <p:val>
                                            <p:strVal val="#ppt_x"/>
                                          </p:val>
                                        </p:tav>
                                      </p:tavLst>
                                    </p:anim>
                                    <p:anim calcmode="lin" valueType="num">
                                      <p:cBhvr additive="base">
                                        <p:cTn id="128" dur="3000" fill="hold"/>
                                        <p:tgtEl>
                                          <p:spTgt spid="23"/>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24"/>
                                        </p:tgtEl>
                                        <p:attrNameLst>
                                          <p:attrName>style.visibility</p:attrName>
                                        </p:attrNameLst>
                                      </p:cBhvr>
                                      <p:to>
                                        <p:strVal val="visible"/>
                                      </p:to>
                                    </p:set>
                                    <p:anim calcmode="lin" valueType="num">
                                      <p:cBhvr additive="base">
                                        <p:cTn id="131" dur="3000" fill="hold"/>
                                        <p:tgtEl>
                                          <p:spTgt spid="24"/>
                                        </p:tgtEl>
                                        <p:attrNameLst>
                                          <p:attrName>ppt_x</p:attrName>
                                        </p:attrNameLst>
                                      </p:cBhvr>
                                      <p:tavLst>
                                        <p:tav tm="0">
                                          <p:val>
                                            <p:strVal val="#ppt_x"/>
                                          </p:val>
                                        </p:tav>
                                        <p:tav tm="100000">
                                          <p:val>
                                            <p:strVal val="#ppt_x"/>
                                          </p:val>
                                        </p:tav>
                                      </p:tavLst>
                                    </p:anim>
                                    <p:anim calcmode="lin" valueType="num">
                                      <p:cBhvr additive="base">
                                        <p:cTn id="132" dur="3000" fill="hold"/>
                                        <p:tgtEl>
                                          <p:spTgt spid="24"/>
                                        </p:tgtEl>
                                        <p:attrNameLst>
                                          <p:attrName>ppt_y</p:attrName>
                                        </p:attrNameLst>
                                      </p:cBhvr>
                                      <p:tavLst>
                                        <p:tav tm="0">
                                          <p:val>
                                            <p:strVal val="1+#ppt_h/2"/>
                                          </p:val>
                                        </p:tav>
                                        <p:tav tm="100000">
                                          <p:val>
                                            <p:strVal val="#ppt_y"/>
                                          </p:val>
                                        </p:tav>
                                      </p:tavLst>
                                    </p:anim>
                                  </p:childTnLst>
                                </p:cTn>
                              </p:par>
                              <p:par>
                                <p:cTn id="133" presetID="3" presetClass="entr" presetSubtype="5" fill="hold" grpId="1" nodeType="withEffect">
                                  <p:stCondLst>
                                    <p:cond delay="0"/>
                                  </p:stCondLst>
                                  <p:childTnLst>
                                    <p:set>
                                      <p:cBhvr>
                                        <p:cTn id="134" dur="1" fill="hold">
                                          <p:stCondLst>
                                            <p:cond delay="0"/>
                                          </p:stCondLst>
                                        </p:cTn>
                                        <p:tgtEl>
                                          <p:spTgt spid="21"/>
                                        </p:tgtEl>
                                        <p:attrNameLst>
                                          <p:attrName>style.visibility</p:attrName>
                                        </p:attrNameLst>
                                      </p:cBhvr>
                                      <p:to>
                                        <p:strVal val="visible"/>
                                      </p:to>
                                    </p:set>
                                    <p:animEffect transition="in" filter="blinds(vertical)">
                                      <p:cBhvr>
                                        <p:cTn id="135" dur="3000"/>
                                        <p:tgtEl>
                                          <p:spTgt spid="21"/>
                                        </p:tgtEl>
                                      </p:cBhvr>
                                    </p:animEffect>
                                  </p:childTnLst>
                                </p:cTn>
                              </p:par>
                              <p:par>
                                <p:cTn id="136" presetID="3" presetClass="entr" presetSubtype="5" fill="hold" grpId="1" nodeType="withEffect">
                                  <p:stCondLst>
                                    <p:cond delay="0"/>
                                  </p:stCondLst>
                                  <p:childTnLst>
                                    <p:set>
                                      <p:cBhvr>
                                        <p:cTn id="137" dur="1" fill="hold">
                                          <p:stCondLst>
                                            <p:cond delay="0"/>
                                          </p:stCondLst>
                                        </p:cTn>
                                        <p:tgtEl>
                                          <p:spTgt spid="22"/>
                                        </p:tgtEl>
                                        <p:attrNameLst>
                                          <p:attrName>style.visibility</p:attrName>
                                        </p:attrNameLst>
                                      </p:cBhvr>
                                      <p:to>
                                        <p:strVal val="visible"/>
                                      </p:to>
                                    </p:set>
                                    <p:animEffect transition="in" filter="blinds(vertical)">
                                      <p:cBhvr>
                                        <p:cTn id="138" dur="3000"/>
                                        <p:tgtEl>
                                          <p:spTgt spid="22"/>
                                        </p:tgtEl>
                                      </p:cBhvr>
                                    </p:animEffect>
                                  </p:childTnLst>
                                </p:cTn>
                              </p:par>
                              <p:par>
                                <p:cTn id="139" presetID="3" presetClass="entr" presetSubtype="5" fill="hold" grpId="1" nodeType="withEffect">
                                  <p:stCondLst>
                                    <p:cond delay="0"/>
                                  </p:stCondLst>
                                  <p:childTnLst>
                                    <p:set>
                                      <p:cBhvr>
                                        <p:cTn id="140" dur="1" fill="hold">
                                          <p:stCondLst>
                                            <p:cond delay="0"/>
                                          </p:stCondLst>
                                        </p:cTn>
                                        <p:tgtEl>
                                          <p:spTgt spid="23"/>
                                        </p:tgtEl>
                                        <p:attrNameLst>
                                          <p:attrName>style.visibility</p:attrName>
                                        </p:attrNameLst>
                                      </p:cBhvr>
                                      <p:to>
                                        <p:strVal val="visible"/>
                                      </p:to>
                                    </p:set>
                                    <p:animEffect transition="in" filter="blinds(vertical)">
                                      <p:cBhvr>
                                        <p:cTn id="141" dur="3000"/>
                                        <p:tgtEl>
                                          <p:spTgt spid="23"/>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24"/>
                                        </p:tgtEl>
                                        <p:attrNameLst>
                                          <p:attrName>style.visibility</p:attrName>
                                        </p:attrNameLst>
                                      </p:cBhvr>
                                      <p:to>
                                        <p:strVal val="visible"/>
                                      </p:to>
                                    </p:set>
                                    <p:animEffect transition="in" filter="blinds(vertical)">
                                      <p:cBhvr>
                                        <p:cTn id="144" dur="3000"/>
                                        <p:tgtEl>
                                          <p:spTgt spid="24"/>
                                        </p:tgtEl>
                                      </p:cBhvr>
                                    </p:animEffect>
                                  </p:childTnLst>
                                </p:cTn>
                              </p:par>
                              <p:par>
                                <p:cTn id="145" presetID="2" presetClass="entr" presetSubtype="4" fill="hold" grpId="0" nodeType="withEffect">
                                  <p:stCondLst>
                                    <p:cond delay="0"/>
                                  </p:stCondLst>
                                  <p:childTnLst>
                                    <p:set>
                                      <p:cBhvr>
                                        <p:cTn id="146" dur="1" fill="hold">
                                          <p:stCondLst>
                                            <p:cond delay="0"/>
                                          </p:stCondLst>
                                        </p:cTn>
                                        <p:tgtEl>
                                          <p:spTgt spid="25"/>
                                        </p:tgtEl>
                                        <p:attrNameLst>
                                          <p:attrName>style.visibility</p:attrName>
                                        </p:attrNameLst>
                                      </p:cBhvr>
                                      <p:to>
                                        <p:strVal val="visible"/>
                                      </p:to>
                                    </p:set>
                                    <p:anim calcmode="lin" valueType="num">
                                      <p:cBhvr additive="base">
                                        <p:cTn id="147" dur="3000" fill="hold"/>
                                        <p:tgtEl>
                                          <p:spTgt spid="25"/>
                                        </p:tgtEl>
                                        <p:attrNameLst>
                                          <p:attrName>ppt_x</p:attrName>
                                        </p:attrNameLst>
                                      </p:cBhvr>
                                      <p:tavLst>
                                        <p:tav tm="0">
                                          <p:val>
                                            <p:strVal val="#ppt_x"/>
                                          </p:val>
                                        </p:tav>
                                        <p:tav tm="100000">
                                          <p:val>
                                            <p:strVal val="#ppt_x"/>
                                          </p:val>
                                        </p:tav>
                                      </p:tavLst>
                                    </p:anim>
                                    <p:anim calcmode="lin" valueType="num">
                                      <p:cBhvr additive="base">
                                        <p:cTn id="148" dur="3000" fill="hold"/>
                                        <p:tgtEl>
                                          <p:spTgt spid="25"/>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26"/>
                                        </p:tgtEl>
                                        <p:attrNameLst>
                                          <p:attrName>style.visibility</p:attrName>
                                        </p:attrNameLst>
                                      </p:cBhvr>
                                      <p:to>
                                        <p:strVal val="visible"/>
                                      </p:to>
                                    </p:set>
                                    <p:anim calcmode="lin" valueType="num">
                                      <p:cBhvr additive="base">
                                        <p:cTn id="151" dur="3000" fill="hold"/>
                                        <p:tgtEl>
                                          <p:spTgt spid="26"/>
                                        </p:tgtEl>
                                        <p:attrNameLst>
                                          <p:attrName>ppt_x</p:attrName>
                                        </p:attrNameLst>
                                      </p:cBhvr>
                                      <p:tavLst>
                                        <p:tav tm="0">
                                          <p:val>
                                            <p:strVal val="#ppt_x"/>
                                          </p:val>
                                        </p:tav>
                                        <p:tav tm="100000">
                                          <p:val>
                                            <p:strVal val="#ppt_x"/>
                                          </p:val>
                                        </p:tav>
                                      </p:tavLst>
                                    </p:anim>
                                    <p:anim calcmode="lin" valueType="num">
                                      <p:cBhvr additive="base">
                                        <p:cTn id="152" dur="3000" fill="hold"/>
                                        <p:tgtEl>
                                          <p:spTgt spid="26"/>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27"/>
                                        </p:tgtEl>
                                        <p:attrNameLst>
                                          <p:attrName>style.visibility</p:attrName>
                                        </p:attrNameLst>
                                      </p:cBhvr>
                                      <p:to>
                                        <p:strVal val="visible"/>
                                      </p:to>
                                    </p:set>
                                    <p:anim calcmode="lin" valueType="num">
                                      <p:cBhvr additive="base">
                                        <p:cTn id="155" dur="3000" fill="hold"/>
                                        <p:tgtEl>
                                          <p:spTgt spid="27"/>
                                        </p:tgtEl>
                                        <p:attrNameLst>
                                          <p:attrName>ppt_x</p:attrName>
                                        </p:attrNameLst>
                                      </p:cBhvr>
                                      <p:tavLst>
                                        <p:tav tm="0">
                                          <p:val>
                                            <p:strVal val="#ppt_x"/>
                                          </p:val>
                                        </p:tav>
                                        <p:tav tm="100000">
                                          <p:val>
                                            <p:strVal val="#ppt_x"/>
                                          </p:val>
                                        </p:tav>
                                      </p:tavLst>
                                    </p:anim>
                                    <p:anim calcmode="lin" valueType="num">
                                      <p:cBhvr additive="base">
                                        <p:cTn id="156" dur="3000" fill="hold"/>
                                        <p:tgtEl>
                                          <p:spTgt spid="27"/>
                                        </p:tgtEl>
                                        <p:attrNameLst>
                                          <p:attrName>ppt_y</p:attrName>
                                        </p:attrNameLst>
                                      </p:cBhvr>
                                      <p:tavLst>
                                        <p:tav tm="0">
                                          <p:val>
                                            <p:strVal val="1+#ppt_h/2"/>
                                          </p:val>
                                        </p:tav>
                                        <p:tav tm="100000">
                                          <p:val>
                                            <p:strVal val="#ppt_y"/>
                                          </p:val>
                                        </p:tav>
                                      </p:tavLst>
                                    </p:anim>
                                  </p:childTnLst>
                                </p:cTn>
                              </p:par>
                              <p:par>
                                <p:cTn id="157" presetID="2" presetClass="entr" presetSubtype="4" fill="hold" grpId="0" nodeType="withEffect">
                                  <p:stCondLst>
                                    <p:cond delay="0"/>
                                  </p:stCondLst>
                                  <p:childTnLst>
                                    <p:set>
                                      <p:cBhvr>
                                        <p:cTn id="158" dur="1" fill="hold">
                                          <p:stCondLst>
                                            <p:cond delay="0"/>
                                          </p:stCondLst>
                                        </p:cTn>
                                        <p:tgtEl>
                                          <p:spTgt spid="28"/>
                                        </p:tgtEl>
                                        <p:attrNameLst>
                                          <p:attrName>style.visibility</p:attrName>
                                        </p:attrNameLst>
                                      </p:cBhvr>
                                      <p:to>
                                        <p:strVal val="visible"/>
                                      </p:to>
                                    </p:set>
                                    <p:anim calcmode="lin" valueType="num">
                                      <p:cBhvr additive="base">
                                        <p:cTn id="159" dur="3000" fill="hold"/>
                                        <p:tgtEl>
                                          <p:spTgt spid="28"/>
                                        </p:tgtEl>
                                        <p:attrNameLst>
                                          <p:attrName>ppt_x</p:attrName>
                                        </p:attrNameLst>
                                      </p:cBhvr>
                                      <p:tavLst>
                                        <p:tav tm="0">
                                          <p:val>
                                            <p:strVal val="#ppt_x"/>
                                          </p:val>
                                        </p:tav>
                                        <p:tav tm="100000">
                                          <p:val>
                                            <p:strVal val="#ppt_x"/>
                                          </p:val>
                                        </p:tav>
                                      </p:tavLst>
                                    </p:anim>
                                    <p:anim calcmode="lin" valueType="num">
                                      <p:cBhvr additive="base">
                                        <p:cTn id="160" dur="3000" fill="hold"/>
                                        <p:tgtEl>
                                          <p:spTgt spid="28"/>
                                        </p:tgtEl>
                                        <p:attrNameLst>
                                          <p:attrName>ppt_y</p:attrName>
                                        </p:attrNameLst>
                                      </p:cBhvr>
                                      <p:tavLst>
                                        <p:tav tm="0">
                                          <p:val>
                                            <p:strVal val="1+#ppt_h/2"/>
                                          </p:val>
                                        </p:tav>
                                        <p:tav tm="100000">
                                          <p:val>
                                            <p:strVal val="#ppt_y"/>
                                          </p:val>
                                        </p:tav>
                                      </p:tavLst>
                                    </p:anim>
                                  </p:childTnLst>
                                </p:cTn>
                              </p:par>
                              <p:par>
                                <p:cTn id="161" presetID="3" presetClass="entr" presetSubtype="5" fill="hold" grpId="1" nodeType="withEffect">
                                  <p:stCondLst>
                                    <p:cond delay="0"/>
                                  </p:stCondLst>
                                  <p:childTnLst>
                                    <p:set>
                                      <p:cBhvr>
                                        <p:cTn id="162" dur="1" fill="hold">
                                          <p:stCondLst>
                                            <p:cond delay="0"/>
                                          </p:stCondLst>
                                        </p:cTn>
                                        <p:tgtEl>
                                          <p:spTgt spid="25"/>
                                        </p:tgtEl>
                                        <p:attrNameLst>
                                          <p:attrName>style.visibility</p:attrName>
                                        </p:attrNameLst>
                                      </p:cBhvr>
                                      <p:to>
                                        <p:strVal val="visible"/>
                                      </p:to>
                                    </p:set>
                                    <p:animEffect transition="in" filter="blinds(vertical)">
                                      <p:cBhvr>
                                        <p:cTn id="163" dur="3000"/>
                                        <p:tgtEl>
                                          <p:spTgt spid="25"/>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6"/>
                                        </p:tgtEl>
                                        <p:attrNameLst>
                                          <p:attrName>style.visibility</p:attrName>
                                        </p:attrNameLst>
                                      </p:cBhvr>
                                      <p:to>
                                        <p:strVal val="visible"/>
                                      </p:to>
                                    </p:set>
                                    <p:animEffect transition="in" filter="blinds(vertical)">
                                      <p:cBhvr>
                                        <p:cTn id="166" dur="3000"/>
                                        <p:tgtEl>
                                          <p:spTgt spid="26"/>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7"/>
                                        </p:tgtEl>
                                        <p:attrNameLst>
                                          <p:attrName>style.visibility</p:attrName>
                                        </p:attrNameLst>
                                      </p:cBhvr>
                                      <p:to>
                                        <p:strVal val="visible"/>
                                      </p:to>
                                    </p:set>
                                    <p:animEffect transition="in" filter="blinds(vertical)">
                                      <p:cBhvr>
                                        <p:cTn id="169" dur="3000"/>
                                        <p:tgtEl>
                                          <p:spTgt spid="27"/>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8"/>
                                        </p:tgtEl>
                                        <p:attrNameLst>
                                          <p:attrName>style.visibility</p:attrName>
                                        </p:attrNameLst>
                                      </p:cBhvr>
                                      <p:to>
                                        <p:strVal val="visible"/>
                                      </p:to>
                                    </p:set>
                                    <p:animEffect transition="in" filter="blinds(vertical)">
                                      <p:cBhvr>
                                        <p:cTn id="172" dur="3000"/>
                                        <p:tgtEl>
                                          <p:spTgt spid="28"/>
                                        </p:tgtEl>
                                      </p:cBhvr>
                                    </p:animEffect>
                                  </p:childTnLst>
                                </p:cTn>
                              </p:par>
                              <p:par>
                                <p:cTn id="173" presetID="2" presetClass="entr" presetSubtype="4" fill="hold" grpId="0" nodeType="withEffect">
                                  <p:stCondLst>
                                    <p:cond delay="0"/>
                                  </p:stCondLst>
                                  <p:childTnLst>
                                    <p:set>
                                      <p:cBhvr>
                                        <p:cTn id="174" dur="1" fill="hold">
                                          <p:stCondLst>
                                            <p:cond delay="0"/>
                                          </p:stCondLst>
                                        </p:cTn>
                                        <p:tgtEl>
                                          <p:spTgt spid="29"/>
                                        </p:tgtEl>
                                        <p:attrNameLst>
                                          <p:attrName>style.visibility</p:attrName>
                                        </p:attrNameLst>
                                      </p:cBhvr>
                                      <p:to>
                                        <p:strVal val="visible"/>
                                      </p:to>
                                    </p:set>
                                    <p:anim calcmode="lin" valueType="num">
                                      <p:cBhvr additive="base">
                                        <p:cTn id="175" dur="3000" fill="hold"/>
                                        <p:tgtEl>
                                          <p:spTgt spid="29"/>
                                        </p:tgtEl>
                                        <p:attrNameLst>
                                          <p:attrName>ppt_x</p:attrName>
                                        </p:attrNameLst>
                                      </p:cBhvr>
                                      <p:tavLst>
                                        <p:tav tm="0">
                                          <p:val>
                                            <p:strVal val="#ppt_x"/>
                                          </p:val>
                                        </p:tav>
                                        <p:tav tm="100000">
                                          <p:val>
                                            <p:strVal val="#ppt_x"/>
                                          </p:val>
                                        </p:tav>
                                      </p:tavLst>
                                    </p:anim>
                                    <p:anim calcmode="lin" valueType="num">
                                      <p:cBhvr additive="base">
                                        <p:cTn id="176" dur="3000" fill="hold"/>
                                        <p:tgtEl>
                                          <p:spTgt spid="29"/>
                                        </p:tgtEl>
                                        <p:attrNameLst>
                                          <p:attrName>ppt_y</p:attrName>
                                        </p:attrNameLst>
                                      </p:cBhvr>
                                      <p:tavLst>
                                        <p:tav tm="0">
                                          <p:val>
                                            <p:strVal val="1+#ppt_h/2"/>
                                          </p:val>
                                        </p:tav>
                                        <p:tav tm="100000">
                                          <p:val>
                                            <p:strVal val="#ppt_y"/>
                                          </p:val>
                                        </p:tav>
                                      </p:tavLst>
                                    </p:anim>
                                  </p:childTnLst>
                                </p:cTn>
                              </p:par>
                              <p:par>
                                <p:cTn id="177" presetID="2" presetClass="entr" presetSubtype="4" fill="hold" grpId="0" nodeType="withEffect">
                                  <p:stCondLst>
                                    <p:cond delay="0"/>
                                  </p:stCondLst>
                                  <p:childTnLst>
                                    <p:set>
                                      <p:cBhvr>
                                        <p:cTn id="178" dur="1" fill="hold">
                                          <p:stCondLst>
                                            <p:cond delay="0"/>
                                          </p:stCondLst>
                                        </p:cTn>
                                        <p:tgtEl>
                                          <p:spTgt spid="30"/>
                                        </p:tgtEl>
                                        <p:attrNameLst>
                                          <p:attrName>style.visibility</p:attrName>
                                        </p:attrNameLst>
                                      </p:cBhvr>
                                      <p:to>
                                        <p:strVal val="visible"/>
                                      </p:to>
                                    </p:set>
                                    <p:anim calcmode="lin" valueType="num">
                                      <p:cBhvr additive="base">
                                        <p:cTn id="179" dur="3000" fill="hold"/>
                                        <p:tgtEl>
                                          <p:spTgt spid="30"/>
                                        </p:tgtEl>
                                        <p:attrNameLst>
                                          <p:attrName>ppt_x</p:attrName>
                                        </p:attrNameLst>
                                      </p:cBhvr>
                                      <p:tavLst>
                                        <p:tav tm="0">
                                          <p:val>
                                            <p:strVal val="#ppt_x"/>
                                          </p:val>
                                        </p:tav>
                                        <p:tav tm="100000">
                                          <p:val>
                                            <p:strVal val="#ppt_x"/>
                                          </p:val>
                                        </p:tav>
                                      </p:tavLst>
                                    </p:anim>
                                    <p:anim calcmode="lin" valueType="num">
                                      <p:cBhvr additive="base">
                                        <p:cTn id="180" dur="3000" fill="hold"/>
                                        <p:tgtEl>
                                          <p:spTgt spid="30"/>
                                        </p:tgtEl>
                                        <p:attrNameLst>
                                          <p:attrName>ppt_y</p:attrName>
                                        </p:attrNameLst>
                                      </p:cBhvr>
                                      <p:tavLst>
                                        <p:tav tm="0">
                                          <p:val>
                                            <p:strVal val="1+#ppt_h/2"/>
                                          </p:val>
                                        </p:tav>
                                        <p:tav tm="100000">
                                          <p:val>
                                            <p:strVal val="#ppt_y"/>
                                          </p:val>
                                        </p:tav>
                                      </p:tavLst>
                                    </p:anim>
                                  </p:childTnLst>
                                </p:cTn>
                              </p:par>
                              <p:par>
                                <p:cTn id="181" presetID="2" presetClass="entr" presetSubtype="4" fill="hold" grpId="0" nodeType="withEffect">
                                  <p:stCondLst>
                                    <p:cond delay="0"/>
                                  </p:stCondLst>
                                  <p:childTnLst>
                                    <p:set>
                                      <p:cBhvr>
                                        <p:cTn id="182" dur="1" fill="hold">
                                          <p:stCondLst>
                                            <p:cond delay="0"/>
                                          </p:stCondLst>
                                        </p:cTn>
                                        <p:tgtEl>
                                          <p:spTgt spid="31"/>
                                        </p:tgtEl>
                                        <p:attrNameLst>
                                          <p:attrName>style.visibility</p:attrName>
                                        </p:attrNameLst>
                                      </p:cBhvr>
                                      <p:to>
                                        <p:strVal val="visible"/>
                                      </p:to>
                                    </p:set>
                                    <p:anim calcmode="lin" valueType="num">
                                      <p:cBhvr additive="base">
                                        <p:cTn id="183" dur="3000" fill="hold"/>
                                        <p:tgtEl>
                                          <p:spTgt spid="31"/>
                                        </p:tgtEl>
                                        <p:attrNameLst>
                                          <p:attrName>ppt_x</p:attrName>
                                        </p:attrNameLst>
                                      </p:cBhvr>
                                      <p:tavLst>
                                        <p:tav tm="0">
                                          <p:val>
                                            <p:strVal val="#ppt_x"/>
                                          </p:val>
                                        </p:tav>
                                        <p:tav tm="100000">
                                          <p:val>
                                            <p:strVal val="#ppt_x"/>
                                          </p:val>
                                        </p:tav>
                                      </p:tavLst>
                                    </p:anim>
                                    <p:anim calcmode="lin" valueType="num">
                                      <p:cBhvr additive="base">
                                        <p:cTn id="184" dur="3000" fill="hold"/>
                                        <p:tgtEl>
                                          <p:spTgt spid="31"/>
                                        </p:tgtEl>
                                        <p:attrNameLst>
                                          <p:attrName>ppt_y</p:attrName>
                                        </p:attrNameLst>
                                      </p:cBhvr>
                                      <p:tavLst>
                                        <p:tav tm="0">
                                          <p:val>
                                            <p:strVal val="1+#ppt_h/2"/>
                                          </p:val>
                                        </p:tav>
                                        <p:tav tm="100000">
                                          <p:val>
                                            <p:strVal val="#ppt_y"/>
                                          </p:val>
                                        </p:tav>
                                      </p:tavLst>
                                    </p:anim>
                                  </p:childTnLst>
                                </p:cTn>
                              </p:par>
                              <p:par>
                                <p:cTn id="185" presetID="2" presetClass="entr" presetSubtype="4" fill="hold" grpId="0" nodeType="withEffect">
                                  <p:stCondLst>
                                    <p:cond delay="0"/>
                                  </p:stCondLst>
                                  <p:childTnLst>
                                    <p:set>
                                      <p:cBhvr>
                                        <p:cTn id="186" dur="1" fill="hold">
                                          <p:stCondLst>
                                            <p:cond delay="0"/>
                                          </p:stCondLst>
                                        </p:cTn>
                                        <p:tgtEl>
                                          <p:spTgt spid="32"/>
                                        </p:tgtEl>
                                        <p:attrNameLst>
                                          <p:attrName>style.visibility</p:attrName>
                                        </p:attrNameLst>
                                      </p:cBhvr>
                                      <p:to>
                                        <p:strVal val="visible"/>
                                      </p:to>
                                    </p:set>
                                    <p:anim calcmode="lin" valueType="num">
                                      <p:cBhvr additive="base">
                                        <p:cTn id="187" dur="3000" fill="hold"/>
                                        <p:tgtEl>
                                          <p:spTgt spid="32"/>
                                        </p:tgtEl>
                                        <p:attrNameLst>
                                          <p:attrName>ppt_x</p:attrName>
                                        </p:attrNameLst>
                                      </p:cBhvr>
                                      <p:tavLst>
                                        <p:tav tm="0">
                                          <p:val>
                                            <p:strVal val="#ppt_x"/>
                                          </p:val>
                                        </p:tav>
                                        <p:tav tm="100000">
                                          <p:val>
                                            <p:strVal val="#ppt_x"/>
                                          </p:val>
                                        </p:tav>
                                      </p:tavLst>
                                    </p:anim>
                                    <p:anim calcmode="lin" valueType="num">
                                      <p:cBhvr additive="base">
                                        <p:cTn id="188" dur="3000" fill="hold"/>
                                        <p:tgtEl>
                                          <p:spTgt spid="32"/>
                                        </p:tgtEl>
                                        <p:attrNameLst>
                                          <p:attrName>ppt_y</p:attrName>
                                        </p:attrNameLst>
                                      </p:cBhvr>
                                      <p:tavLst>
                                        <p:tav tm="0">
                                          <p:val>
                                            <p:strVal val="1+#ppt_h/2"/>
                                          </p:val>
                                        </p:tav>
                                        <p:tav tm="100000">
                                          <p:val>
                                            <p:strVal val="#ppt_y"/>
                                          </p:val>
                                        </p:tav>
                                      </p:tavLst>
                                    </p:anim>
                                  </p:childTnLst>
                                </p:cTn>
                              </p:par>
                              <p:par>
                                <p:cTn id="189" presetID="3" presetClass="entr" presetSubtype="5" fill="hold" grpId="1" nodeType="withEffect">
                                  <p:stCondLst>
                                    <p:cond delay="0"/>
                                  </p:stCondLst>
                                  <p:childTnLst>
                                    <p:set>
                                      <p:cBhvr>
                                        <p:cTn id="190" dur="1" fill="hold">
                                          <p:stCondLst>
                                            <p:cond delay="0"/>
                                          </p:stCondLst>
                                        </p:cTn>
                                        <p:tgtEl>
                                          <p:spTgt spid="29"/>
                                        </p:tgtEl>
                                        <p:attrNameLst>
                                          <p:attrName>style.visibility</p:attrName>
                                        </p:attrNameLst>
                                      </p:cBhvr>
                                      <p:to>
                                        <p:strVal val="visible"/>
                                      </p:to>
                                    </p:set>
                                    <p:animEffect transition="in" filter="blinds(vertical)">
                                      <p:cBhvr>
                                        <p:cTn id="191" dur="3000"/>
                                        <p:tgtEl>
                                          <p:spTgt spid="29"/>
                                        </p:tgtEl>
                                      </p:cBhvr>
                                    </p:animEffect>
                                  </p:childTnLst>
                                </p:cTn>
                              </p:par>
                              <p:par>
                                <p:cTn id="192" presetID="3" presetClass="entr" presetSubtype="5" fill="hold" grpId="1" nodeType="withEffect">
                                  <p:stCondLst>
                                    <p:cond delay="0"/>
                                  </p:stCondLst>
                                  <p:childTnLst>
                                    <p:set>
                                      <p:cBhvr>
                                        <p:cTn id="193" dur="1" fill="hold">
                                          <p:stCondLst>
                                            <p:cond delay="0"/>
                                          </p:stCondLst>
                                        </p:cTn>
                                        <p:tgtEl>
                                          <p:spTgt spid="30"/>
                                        </p:tgtEl>
                                        <p:attrNameLst>
                                          <p:attrName>style.visibility</p:attrName>
                                        </p:attrNameLst>
                                      </p:cBhvr>
                                      <p:to>
                                        <p:strVal val="visible"/>
                                      </p:to>
                                    </p:set>
                                    <p:animEffect transition="in" filter="blinds(vertical)">
                                      <p:cBhvr>
                                        <p:cTn id="194" dur="3000"/>
                                        <p:tgtEl>
                                          <p:spTgt spid="30"/>
                                        </p:tgtEl>
                                      </p:cBhvr>
                                    </p:animEffect>
                                  </p:childTnLst>
                                </p:cTn>
                              </p:par>
                              <p:par>
                                <p:cTn id="195" presetID="3" presetClass="entr" presetSubtype="5" fill="hold" grpId="1" nodeType="withEffect">
                                  <p:stCondLst>
                                    <p:cond delay="0"/>
                                  </p:stCondLst>
                                  <p:childTnLst>
                                    <p:set>
                                      <p:cBhvr>
                                        <p:cTn id="196" dur="1" fill="hold">
                                          <p:stCondLst>
                                            <p:cond delay="0"/>
                                          </p:stCondLst>
                                        </p:cTn>
                                        <p:tgtEl>
                                          <p:spTgt spid="31"/>
                                        </p:tgtEl>
                                        <p:attrNameLst>
                                          <p:attrName>style.visibility</p:attrName>
                                        </p:attrNameLst>
                                      </p:cBhvr>
                                      <p:to>
                                        <p:strVal val="visible"/>
                                      </p:to>
                                    </p:set>
                                    <p:animEffect transition="in" filter="blinds(vertical)">
                                      <p:cBhvr>
                                        <p:cTn id="197" dur="3000"/>
                                        <p:tgtEl>
                                          <p:spTgt spid="31"/>
                                        </p:tgtEl>
                                      </p:cBhvr>
                                    </p:animEffect>
                                  </p:childTnLst>
                                </p:cTn>
                              </p:par>
                              <p:par>
                                <p:cTn id="198" presetID="3" presetClass="entr" presetSubtype="5" fill="hold" grpId="1" nodeType="withEffect">
                                  <p:stCondLst>
                                    <p:cond delay="0"/>
                                  </p:stCondLst>
                                  <p:childTnLst>
                                    <p:set>
                                      <p:cBhvr>
                                        <p:cTn id="199" dur="1" fill="hold">
                                          <p:stCondLst>
                                            <p:cond delay="0"/>
                                          </p:stCondLst>
                                        </p:cTn>
                                        <p:tgtEl>
                                          <p:spTgt spid="32"/>
                                        </p:tgtEl>
                                        <p:attrNameLst>
                                          <p:attrName>style.visibility</p:attrName>
                                        </p:attrNameLst>
                                      </p:cBhvr>
                                      <p:to>
                                        <p:strVal val="visible"/>
                                      </p:to>
                                    </p:set>
                                    <p:animEffect transition="in" filter="blinds(vertical)">
                                      <p:cBhvr>
                                        <p:cTn id="200" dur="3000"/>
                                        <p:tgtEl>
                                          <p:spTgt spid="32"/>
                                        </p:tgtEl>
                                      </p:cBhvr>
                                    </p:animEffect>
                                  </p:childTnLst>
                                </p:cTn>
                              </p:par>
                              <p:par>
                                <p:cTn id="201" presetID="2" presetClass="entr" presetSubtype="4" fill="hold" grpId="0" nodeType="withEffect">
                                  <p:stCondLst>
                                    <p:cond delay="0"/>
                                  </p:stCondLst>
                                  <p:childTnLst>
                                    <p:set>
                                      <p:cBhvr>
                                        <p:cTn id="202" dur="1" fill="hold">
                                          <p:stCondLst>
                                            <p:cond delay="0"/>
                                          </p:stCondLst>
                                        </p:cTn>
                                        <p:tgtEl>
                                          <p:spTgt spid="33"/>
                                        </p:tgtEl>
                                        <p:attrNameLst>
                                          <p:attrName>style.visibility</p:attrName>
                                        </p:attrNameLst>
                                      </p:cBhvr>
                                      <p:to>
                                        <p:strVal val="visible"/>
                                      </p:to>
                                    </p:set>
                                    <p:anim calcmode="lin" valueType="num">
                                      <p:cBhvr additive="base">
                                        <p:cTn id="203" dur="3000" fill="hold"/>
                                        <p:tgtEl>
                                          <p:spTgt spid="33"/>
                                        </p:tgtEl>
                                        <p:attrNameLst>
                                          <p:attrName>ppt_x</p:attrName>
                                        </p:attrNameLst>
                                      </p:cBhvr>
                                      <p:tavLst>
                                        <p:tav tm="0">
                                          <p:val>
                                            <p:strVal val="#ppt_x"/>
                                          </p:val>
                                        </p:tav>
                                        <p:tav tm="100000">
                                          <p:val>
                                            <p:strVal val="#ppt_x"/>
                                          </p:val>
                                        </p:tav>
                                      </p:tavLst>
                                    </p:anim>
                                    <p:anim calcmode="lin" valueType="num">
                                      <p:cBhvr additive="base">
                                        <p:cTn id="204" dur="3000" fill="hold"/>
                                        <p:tgtEl>
                                          <p:spTgt spid="33"/>
                                        </p:tgtEl>
                                        <p:attrNameLst>
                                          <p:attrName>ppt_y</p:attrName>
                                        </p:attrNameLst>
                                      </p:cBhvr>
                                      <p:tavLst>
                                        <p:tav tm="0">
                                          <p:val>
                                            <p:strVal val="1+#ppt_h/2"/>
                                          </p:val>
                                        </p:tav>
                                        <p:tav tm="100000">
                                          <p:val>
                                            <p:strVal val="#ppt_y"/>
                                          </p:val>
                                        </p:tav>
                                      </p:tavLst>
                                    </p:anim>
                                  </p:childTnLst>
                                </p:cTn>
                              </p:par>
                              <p:par>
                                <p:cTn id="205" presetID="2" presetClass="entr" presetSubtype="4" fill="hold" grpId="0" nodeType="withEffect">
                                  <p:stCondLst>
                                    <p:cond delay="0"/>
                                  </p:stCondLst>
                                  <p:childTnLst>
                                    <p:set>
                                      <p:cBhvr>
                                        <p:cTn id="206" dur="1" fill="hold">
                                          <p:stCondLst>
                                            <p:cond delay="0"/>
                                          </p:stCondLst>
                                        </p:cTn>
                                        <p:tgtEl>
                                          <p:spTgt spid="34"/>
                                        </p:tgtEl>
                                        <p:attrNameLst>
                                          <p:attrName>style.visibility</p:attrName>
                                        </p:attrNameLst>
                                      </p:cBhvr>
                                      <p:to>
                                        <p:strVal val="visible"/>
                                      </p:to>
                                    </p:set>
                                    <p:anim calcmode="lin" valueType="num">
                                      <p:cBhvr additive="base">
                                        <p:cTn id="207" dur="3000" fill="hold"/>
                                        <p:tgtEl>
                                          <p:spTgt spid="34"/>
                                        </p:tgtEl>
                                        <p:attrNameLst>
                                          <p:attrName>ppt_x</p:attrName>
                                        </p:attrNameLst>
                                      </p:cBhvr>
                                      <p:tavLst>
                                        <p:tav tm="0">
                                          <p:val>
                                            <p:strVal val="#ppt_x"/>
                                          </p:val>
                                        </p:tav>
                                        <p:tav tm="100000">
                                          <p:val>
                                            <p:strVal val="#ppt_x"/>
                                          </p:val>
                                        </p:tav>
                                      </p:tavLst>
                                    </p:anim>
                                    <p:anim calcmode="lin" valueType="num">
                                      <p:cBhvr additive="base">
                                        <p:cTn id="208" dur="3000" fill="hold"/>
                                        <p:tgtEl>
                                          <p:spTgt spid="34"/>
                                        </p:tgtEl>
                                        <p:attrNameLst>
                                          <p:attrName>ppt_y</p:attrName>
                                        </p:attrNameLst>
                                      </p:cBhvr>
                                      <p:tavLst>
                                        <p:tav tm="0">
                                          <p:val>
                                            <p:strVal val="1+#ppt_h/2"/>
                                          </p:val>
                                        </p:tav>
                                        <p:tav tm="100000">
                                          <p:val>
                                            <p:strVal val="#ppt_y"/>
                                          </p:val>
                                        </p:tav>
                                      </p:tavLst>
                                    </p:anim>
                                  </p:childTnLst>
                                </p:cTn>
                              </p:par>
                              <p:par>
                                <p:cTn id="209" presetID="2" presetClass="entr" presetSubtype="4" fill="hold" grpId="0" nodeType="withEffect">
                                  <p:stCondLst>
                                    <p:cond delay="0"/>
                                  </p:stCondLst>
                                  <p:childTnLst>
                                    <p:set>
                                      <p:cBhvr>
                                        <p:cTn id="210" dur="1" fill="hold">
                                          <p:stCondLst>
                                            <p:cond delay="0"/>
                                          </p:stCondLst>
                                        </p:cTn>
                                        <p:tgtEl>
                                          <p:spTgt spid="35"/>
                                        </p:tgtEl>
                                        <p:attrNameLst>
                                          <p:attrName>style.visibility</p:attrName>
                                        </p:attrNameLst>
                                      </p:cBhvr>
                                      <p:to>
                                        <p:strVal val="visible"/>
                                      </p:to>
                                    </p:set>
                                    <p:anim calcmode="lin" valueType="num">
                                      <p:cBhvr additive="base">
                                        <p:cTn id="211" dur="3000" fill="hold"/>
                                        <p:tgtEl>
                                          <p:spTgt spid="35"/>
                                        </p:tgtEl>
                                        <p:attrNameLst>
                                          <p:attrName>ppt_x</p:attrName>
                                        </p:attrNameLst>
                                      </p:cBhvr>
                                      <p:tavLst>
                                        <p:tav tm="0">
                                          <p:val>
                                            <p:strVal val="#ppt_x"/>
                                          </p:val>
                                        </p:tav>
                                        <p:tav tm="100000">
                                          <p:val>
                                            <p:strVal val="#ppt_x"/>
                                          </p:val>
                                        </p:tav>
                                      </p:tavLst>
                                    </p:anim>
                                    <p:anim calcmode="lin" valueType="num">
                                      <p:cBhvr additive="base">
                                        <p:cTn id="212" dur="3000" fill="hold"/>
                                        <p:tgtEl>
                                          <p:spTgt spid="35"/>
                                        </p:tgtEl>
                                        <p:attrNameLst>
                                          <p:attrName>ppt_y</p:attrName>
                                        </p:attrNameLst>
                                      </p:cBhvr>
                                      <p:tavLst>
                                        <p:tav tm="0">
                                          <p:val>
                                            <p:strVal val="1+#ppt_h/2"/>
                                          </p:val>
                                        </p:tav>
                                        <p:tav tm="100000">
                                          <p:val>
                                            <p:strVal val="#ppt_y"/>
                                          </p:val>
                                        </p:tav>
                                      </p:tavLst>
                                    </p:anim>
                                  </p:childTnLst>
                                </p:cTn>
                              </p:par>
                              <p:par>
                                <p:cTn id="213" presetID="2" presetClass="entr" presetSubtype="4" fill="hold" grpId="0" nodeType="withEffect">
                                  <p:stCondLst>
                                    <p:cond delay="0"/>
                                  </p:stCondLst>
                                  <p:childTnLst>
                                    <p:set>
                                      <p:cBhvr>
                                        <p:cTn id="214" dur="1" fill="hold">
                                          <p:stCondLst>
                                            <p:cond delay="0"/>
                                          </p:stCondLst>
                                        </p:cTn>
                                        <p:tgtEl>
                                          <p:spTgt spid="36"/>
                                        </p:tgtEl>
                                        <p:attrNameLst>
                                          <p:attrName>style.visibility</p:attrName>
                                        </p:attrNameLst>
                                      </p:cBhvr>
                                      <p:to>
                                        <p:strVal val="visible"/>
                                      </p:to>
                                    </p:set>
                                    <p:anim calcmode="lin" valueType="num">
                                      <p:cBhvr additive="base">
                                        <p:cTn id="215" dur="3000" fill="hold"/>
                                        <p:tgtEl>
                                          <p:spTgt spid="36"/>
                                        </p:tgtEl>
                                        <p:attrNameLst>
                                          <p:attrName>ppt_x</p:attrName>
                                        </p:attrNameLst>
                                      </p:cBhvr>
                                      <p:tavLst>
                                        <p:tav tm="0">
                                          <p:val>
                                            <p:strVal val="#ppt_x"/>
                                          </p:val>
                                        </p:tav>
                                        <p:tav tm="100000">
                                          <p:val>
                                            <p:strVal val="#ppt_x"/>
                                          </p:val>
                                        </p:tav>
                                      </p:tavLst>
                                    </p:anim>
                                    <p:anim calcmode="lin" valueType="num">
                                      <p:cBhvr additive="base">
                                        <p:cTn id="216" dur="3000" fill="hold"/>
                                        <p:tgtEl>
                                          <p:spTgt spid="36"/>
                                        </p:tgtEl>
                                        <p:attrNameLst>
                                          <p:attrName>ppt_y</p:attrName>
                                        </p:attrNameLst>
                                      </p:cBhvr>
                                      <p:tavLst>
                                        <p:tav tm="0">
                                          <p:val>
                                            <p:strVal val="1+#ppt_h/2"/>
                                          </p:val>
                                        </p:tav>
                                        <p:tav tm="100000">
                                          <p:val>
                                            <p:strVal val="#ppt_y"/>
                                          </p:val>
                                        </p:tav>
                                      </p:tavLst>
                                    </p:anim>
                                  </p:childTnLst>
                                </p:cTn>
                              </p:par>
                              <p:par>
                                <p:cTn id="217" presetID="3" presetClass="entr" presetSubtype="5" fill="hold" grpId="1" nodeType="withEffect">
                                  <p:stCondLst>
                                    <p:cond delay="0"/>
                                  </p:stCondLst>
                                  <p:childTnLst>
                                    <p:set>
                                      <p:cBhvr>
                                        <p:cTn id="218" dur="1" fill="hold">
                                          <p:stCondLst>
                                            <p:cond delay="0"/>
                                          </p:stCondLst>
                                        </p:cTn>
                                        <p:tgtEl>
                                          <p:spTgt spid="33"/>
                                        </p:tgtEl>
                                        <p:attrNameLst>
                                          <p:attrName>style.visibility</p:attrName>
                                        </p:attrNameLst>
                                      </p:cBhvr>
                                      <p:to>
                                        <p:strVal val="visible"/>
                                      </p:to>
                                    </p:set>
                                    <p:animEffect transition="in" filter="blinds(vertical)">
                                      <p:cBhvr>
                                        <p:cTn id="219" dur="3000"/>
                                        <p:tgtEl>
                                          <p:spTgt spid="33"/>
                                        </p:tgtEl>
                                      </p:cBhvr>
                                    </p:animEffect>
                                  </p:childTnLst>
                                </p:cTn>
                              </p:par>
                              <p:par>
                                <p:cTn id="220" presetID="3" presetClass="entr" presetSubtype="5" fill="hold" grpId="1" nodeType="withEffect">
                                  <p:stCondLst>
                                    <p:cond delay="0"/>
                                  </p:stCondLst>
                                  <p:childTnLst>
                                    <p:set>
                                      <p:cBhvr>
                                        <p:cTn id="221" dur="1" fill="hold">
                                          <p:stCondLst>
                                            <p:cond delay="0"/>
                                          </p:stCondLst>
                                        </p:cTn>
                                        <p:tgtEl>
                                          <p:spTgt spid="34"/>
                                        </p:tgtEl>
                                        <p:attrNameLst>
                                          <p:attrName>style.visibility</p:attrName>
                                        </p:attrNameLst>
                                      </p:cBhvr>
                                      <p:to>
                                        <p:strVal val="visible"/>
                                      </p:to>
                                    </p:set>
                                    <p:animEffect transition="in" filter="blinds(vertical)">
                                      <p:cBhvr>
                                        <p:cTn id="222" dur="3000"/>
                                        <p:tgtEl>
                                          <p:spTgt spid="34"/>
                                        </p:tgtEl>
                                      </p:cBhvr>
                                    </p:animEffect>
                                  </p:childTnLst>
                                </p:cTn>
                              </p:par>
                              <p:par>
                                <p:cTn id="223" presetID="3" presetClass="entr" presetSubtype="5" fill="hold" grpId="1" nodeType="withEffect">
                                  <p:stCondLst>
                                    <p:cond delay="0"/>
                                  </p:stCondLst>
                                  <p:childTnLst>
                                    <p:set>
                                      <p:cBhvr>
                                        <p:cTn id="224" dur="1" fill="hold">
                                          <p:stCondLst>
                                            <p:cond delay="0"/>
                                          </p:stCondLst>
                                        </p:cTn>
                                        <p:tgtEl>
                                          <p:spTgt spid="35"/>
                                        </p:tgtEl>
                                        <p:attrNameLst>
                                          <p:attrName>style.visibility</p:attrName>
                                        </p:attrNameLst>
                                      </p:cBhvr>
                                      <p:to>
                                        <p:strVal val="visible"/>
                                      </p:to>
                                    </p:set>
                                    <p:animEffect transition="in" filter="blinds(vertical)">
                                      <p:cBhvr>
                                        <p:cTn id="225" dur="3000"/>
                                        <p:tgtEl>
                                          <p:spTgt spid="35"/>
                                        </p:tgtEl>
                                      </p:cBhvr>
                                    </p:animEffect>
                                  </p:childTnLst>
                                </p:cTn>
                              </p:par>
                              <p:par>
                                <p:cTn id="226" presetID="3" presetClass="entr" presetSubtype="5" fill="hold" grpId="1" nodeType="withEffect">
                                  <p:stCondLst>
                                    <p:cond delay="0"/>
                                  </p:stCondLst>
                                  <p:childTnLst>
                                    <p:set>
                                      <p:cBhvr>
                                        <p:cTn id="227" dur="1" fill="hold">
                                          <p:stCondLst>
                                            <p:cond delay="0"/>
                                          </p:stCondLst>
                                        </p:cTn>
                                        <p:tgtEl>
                                          <p:spTgt spid="36"/>
                                        </p:tgtEl>
                                        <p:attrNameLst>
                                          <p:attrName>style.visibility</p:attrName>
                                        </p:attrNameLst>
                                      </p:cBhvr>
                                      <p:to>
                                        <p:strVal val="visible"/>
                                      </p:to>
                                    </p:set>
                                    <p:animEffect transition="in" filter="blinds(vertical)">
                                      <p:cBhvr>
                                        <p:cTn id="228" dur="3000"/>
                                        <p:tgtEl>
                                          <p:spTgt spid="36"/>
                                        </p:tgtEl>
                                      </p:cBhvr>
                                    </p:animEffect>
                                  </p:childTnLst>
                                </p:cTn>
                              </p:par>
                              <p:par>
                                <p:cTn id="229" presetID="2" presetClass="entr" presetSubtype="4" fill="hold" grpId="0" nodeType="withEffect">
                                  <p:stCondLst>
                                    <p:cond delay="0"/>
                                  </p:stCondLst>
                                  <p:childTnLst>
                                    <p:set>
                                      <p:cBhvr>
                                        <p:cTn id="230" dur="1" fill="hold">
                                          <p:stCondLst>
                                            <p:cond delay="0"/>
                                          </p:stCondLst>
                                        </p:cTn>
                                        <p:tgtEl>
                                          <p:spTgt spid="37"/>
                                        </p:tgtEl>
                                        <p:attrNameLst>
                                          <p:attrName>style.visibility</p:attrName>
                                        </p:attrNameLst>
                                      </p:cBhvr>
                                      <p:to>
                                        <p:strVal val="visible"/>
                                      </p:to>
                                    </p:set>
                                    <p:anim calcmode="lin" valueType="num">
                                      <p:cBhvr additive="base">
                                        <p:cTn id="231" dur="3000" fill="hold"/>
                                        <p:tgtEl>
                                          <p:spTgt spid="37"/>
                                        </p:tgtEl>
                                        <p:attrNameLst>
                                          <p:attrName>ppt_x</p:attrName>
                                        </p:attrNameLst>
                                      </p:cBhvr>
                                      <p:tavLst>
                                        <p:tav tm="0">
                                          <p:val>
                                            <p:strVal val="#ppt_x"/>
                                          </p:val>
                                        </p:tav>
                                        <p:tav tm="100000">
                                          <p:val>
                                            <p:strVal val="#ppt_x"/>
                                          </p:val>
                                        </p:tav>
                                      </p:tavLst>
                                    </p:anim>
                                    <p:anim calcmode="lin" valueType="num">
                                      <p:cBhvr additive="base">
                                        <p:cTn id="232" dur="3000" fill="hold"/>
                                        <p:tgtEl>
                                          <p:spTgt spid="37"/>
                                        </p:tgtEl>
                                        <p:attrNameLst>
                                          <p:attrName>ppt_y</p:attrName>
                                        </p:attrNameLst>
                                      </p:cBhvr>
                                      <p:tavLst>
                                        <p:tav tm="0">
                                          <p:val>
                                            <p:strVal val="1+#ppt_h/2"/>
                                          </p:val>
                                        </p:tav>
                                        <p:tav tm="100000">
                                          <p:val>
                                            <p:strVal val="#ppt_y"/>
                                          </p:val>
                                        </p:tav>
                                      </p:tavLst>
                                    </p:anim>
                                  </p:childTnLst>
                                </p:cTn>
                              </p:par>
                              <p:par>
                                <p:cTn id="233" presetID="2" presetClass="entr" presetSubtype="4" fill="hold" grpId="0" nodeType="withEffect">
                                  <p:stCondLst>
                                    <p:cond delay="0"/>
                                  </p:stCondLst>
                                  <p:childTnLst>
                                    <p:set>
                                      <p:cBhvr>
                                        <p:cTn id="234" dur="1" fill="hold">
                                          <p:stCondLst>
                                            <p:cond delay="0"/>
                                          </p:stCondLst>
                                        </p:cTn>
                                        <p:tgtEl>
                                          <p:spTgt spid="38"/>
                                        </p:tgtEl>
                                        <p:attrNameLst>
                                          <p:attrName>style.visibility</p:attrName>
                                        </p:attrNameLst>
                                      </p:cBhvr>
                                      <p:to>
                                        <p:strVal val="visible"/>
                                      </p:to>
                                    </p:set>
                                    <p:anim calcmode="lin" valueType="num">
                                      <p:cBhvr additive="base">
                                        <p:cTn id="235" dur="3000" fill="hold"/>
                                        <p:tgtEl>
                                          <p:spTgt spid="38"/>
                                        </p:tgtEl>
                                        <p:attrNameLst>
                                          <p:attrName>ppt_x</p:attrName>
                                        </p:attrNameLst>
                                      </p:cBhvr>
                                      <p:tavLst>
                                        <p:tav tm="0">
                                          <p:val>
                                            <p:strVal val="#ppt_x"/>
                                          </p:val>
                                        </p:tav>
                                        <p:tav tm="100000">
                                          <p:val>
                                            <p:strVal val="#ppt_x"/>
                                          </p:val>
                                        </p:tav>
                                      </p:tavLst>
                                    </p:anim>
                                    <p:anim calcmode="lin" valueType="num">
                                      <p:cBhvr additive="base">
                                        <p:cTn id="236" dur="3000" fill="hold"/>
                                        <p:tgtEl>
                                          <p:spTgt spid="38"/>
                                        </p:tgtEl>
                                        <p:attrNameLst>
                                          <p:attrName>ppt_y</p:attrName>
                                        </p:attrNameLst>
                                      </p:cBhvr>
                                      <p:tavLst>
                                        <p:tav tm="0">
                                          <p:val>
                                            <p:strVal val="1+#ppt_h/2"/>
                                          </p:val>
                                        </p:tav>
                                        <p:tav tm="100000">
                                          <p:val>
                                            <p:strVal val="#ppt_y"/>
                                          </p:val>
                                        </p:tav>
                                      </p:tavLst>
                                    </p:anim>
                                  </p:childTnLst>
                                </p:cTn>
                              </p:par>
                              <p:par>
                                <p:cTn id="237" presetID="2" presetClass="entr" presetSubtype="4" fill="hold" grpId="0" nodeType="withEffect">
                                  <p:stCondLst>
                                    <p:cond delay="0"/>
                                  </p:stCondLst>
                                  <p:childTnLst>
                                    <p:set>
                                      <p:cBhvr>
                                        <p:cTn id="238" dur="1" fill="hold">
                                          <p:stCondLst>
                                            <p:cond delay="0"/>
                                          </p:stCondLst>
                                        </p:cTn>
                                        <p:tgtEl>
                                          <p:spTgt spid="39"/>
                                        </p:tgtEl>
                                        <p:attrNameLst>
                                          <p:attrName>style.visibility</p:attrName>
                                        </p:attrNameLst>
                                      </p:cBhvr>
                                      <p:to>
                                        <p:strVal val="visible"/>
                                      </p:to>
                                    </p:set>
                                    <p:anim calcmode="lin" valueType="num">
                                      <p:cBhvr additive="base">
                                        <p:cTn id="239" dur="3000" fill="hold"/>
                                        <p:tgtEl>
                                          <p:spTgt spid="39"/>
                                        </p:tgtEl>
                                        <p:attrNameLst>
                                          <p:attrName>ppt_x</p:attrName>
                                        </p:attrNameLst>
                                      </p:cBhvr>
                                      <p:tavLst>
                                        <p:tav tm="0">
                                          <p:val>
                                            <p:strVal val="#ppt_x"/>
                                          </p:val>
                                        </p:tav>
                                        <p:tav tm="100000">
                                          <p:val>
                                            <p:strVal val="#ppt_x"/>
                                          </p:val>
                                        </p:tav>
                                      </p:tavLst>
                                    </p:anim>
                                    <p:anim calcmode="lin" valueType="num">
                                      <p:cBhvr additive="base">
                                        <p:cTn id="240" dur="3000" fill="hold"/>
                                        <p:tgtEl>
                                          <p:spTgt spid="39"/>
                                        </p:tgtEl>
                                        <p:attrNameLst>
                                          <p:attrName>ppt_y</p:attrName>
                                        </p:attrNameLst>
                                      </p:cBhvr>
                                      <p:tavLst>
                                        <p:tav tm="0">
                                          <p:val>
                                            <p:strVal val="1+#ppt_h/2"/>
                                          </p:val>
                                        </p:tav>
                                        <p:tav tm="100000">
                                          <p:val>
                                            <p:strVal val="#ppt_y"/>
                                          </p:val>
                                        </p:tav>
                                      </p:tavLst>
                                    </p:anim>
                                  </p:childTnLst>
                                </p:cTn>
                              </p:par>
                              <p:par>
                                <p:cTn id="241" presetID="2" presetClass="entr" presetSubtype="4" fill="hold" grpId="0" nodeType="withEffect">
                                  <p:stCondLst>
                                    <p:cond delay="0"/>
                                  </p:stCondLst>
                                  <p:childTnLst>
                                    <p:set>
                                      <p:cBhvr>
                                        <p:cTn id="242" dur="1" fill="hold">
                                          <p:stCondLst>
                                            <p:cond delay="0"/>
                                          </p:stCondLst>
                                        </p:cTn>
                                        <p:tgtEl>
                                          <p:spTgt spid="40"/>
                                        </p:tgtEl>
                                        <p:attrNameLst>
                                          <p:attrName>style.visibility</p:attrName>
                                        </p:attrNameLst>
                                      </p:cBhvr>
                                      <p:to>
                                        <p:strVal val="visible"/>
                                      </p:to>
                                    </p:set>
                                    <p:anim calcmode="lin" valueType="num">
                                      <p:cBhvr additive="base">
                                        <p:cTn id="243" dur="3000" fill="hold"/>
                                        <p:tgtEl>
                                          <p:spTgt spid="40"/>
                                        </p:tgtEl>
                                        <p:attrNameLst>
                                          <p:attrName>ppt_x</p:attrName>
                                        </p:attrNameLst>
                                      </p:cBhvr>
                                      <p:tavLst>
                                        <p:tav tm="0">
                                          <p:val>
                                            <p:strVal val="#ppt_x"/>
                                          </p:val>
                                        </p:tav>
                                        <p:tav tm="100000">
                                          <p:val>
                                            <p:strVal val="#ppt_x"/>
                                          </p:val>
                                        </p:tav>
                                      </p:tavLst>
                                    </p:anim>
                                    <p:anim calcmode="lin" valueType="num">
                                      <p:cBhvr additive="base">
                                        <p:cTn id="244" dur="3000" fill="hold"/>
                                        <p:tgtEl>
                                          <p:spTgt spid="40"/>
                                        </p:tgtEl>
                                        <p:attrNameLst>
                                          <p:attrName>ppt_y</p:attrName>
                                        </p:attrNameLst>
                                      </p:cBhvr>
                                      <p:tavLst>
                                        <p:tav tm="0">
                                          <p:val>
                                            <p:strVal val="1+#ppt_h/2"/>
                                          </p:val>
                                        </p:tav>
                                        <p:tav tm="100000">
                                          <p:val>
                                            <p:strVal val="#ppt_y"/>
                                          </p:val>
                                        </p:tav>
                                      </p:tavLst>
                                    </p:anim>
                                  </p:childTnLst>
                                </p:cTn>
                              </p:par>
                              <p:par>
                                <p:cTn id="245" presetID="3" presetClass="entr" presetSubtype="5" fill="hold" grpId="1" nodeType="withEffect">
                                  <p:stCondLst>
                                    <p:cond delay="0"/>
                                  </p:stCondLst>
                                  <p:childTnLst>
                                    <p:set>
                                      <p:cBhvr>
                                        <p:cTn id="246" dur="1" fill="hold">
                                          <p:stCondLst>
                                            <p:cond delay="0"/>
                                          </p:stCondLst>
                                        </p:cTn>
                                        <p:tgtEl>
                                          <p:spTgt spid="37"/>
                                        </p:tgtEl>
                                        <p:attrNameLst>
                                          <p:attrName>style.visibility</p:attrName>
                                        </p:attrNameLst>
                                      </p:cBhvr>
                                      <p:to>
                                        <p:strVal val="visible"/>
                                      </p:to>
                                    </p:set>
                                    <p:animEffect transition="in" filter="blinds(vertical)">
                                      <p:cBhvr>
                                        <p:cTn id="247" dur="3000"/>
                                        <p:tgtEl>
                                          <p:spTgt spid="37"/>
                                        </p:tgtEl>
                                      </p:cBhvr>
                                    </p:animEffect>
                                  </p:childTnLst>
                                </p:cTn>
                              </p:par>
                              <p:par>
                                <p:cTn id="248" presetID="3" presetClass="entr" presetSubtype="5" fill="hold" grpId="1" nodeType="withEffect">
                                  <p:stCondLst>
                                    <p:cond delay="0"/>
                                  </p:stCondLst>
                                  <p:childTnLst>
                                    <p:set>
                                      <p:cBhvr>
                                        <p:cTn id="249" dur="1" fill="hold">
                                          <p:stCondLst>
                                            <p:cond delay="0"/>
                                          </p:stCondLst>
                                        </p:cTn>
                                        <p:tgtEl>
                                          <p:spTgt spid="38"/>
                                        </p:tgtEl>
                                        <p:attrNameLst>
                                          <p:attrName>style.visibility</p:attrName>
                                        </p:attrNameLst>
                                      </p:cBhvr>
                                      <p:to>
                                        <p:strVal val="visible"/>
                                      </p:to>
                                    </p:set>
                                    <p:animEffect transition="in" filter="blinds(vertical)">
                                      <p:cBhvr>
                                        <p:cTn id="250" dur="3000"/>
                                        <p:tgtEl>
                                          <p:spTgt spid="38"/>
                                        </p:tgtEl>
                                      </p:cBhvr>
                                    </p:animEffect>
                                  </p:childTnLst>
                                </p:cTn>
                              </p:par>
                              <p:par>
                                <p:cTn id="251" presetID="3" presetClass="entr" presetSubtype="5" fill="hold" grpId="1" nodeType="withEffect">
                                  <p:stCondLst>
                                    <p:cond delay="0"/>
                                  </p:stCondLst>
                                  <p:childTnLst>
                                    <p:set>
                                      <p:cBhvr>
                                        <p:cTn id="252" dur="1" fill="hold">
                                          <p:stCondLst>
                                            <p:cond delay="0"/>
                                          </p:stCondLst>
                                        </p:cTn>
                                        <p:tgtEl>
                                          <p:spTgt spid="39"/>
                                        </p:tgtEl>
                                        <p:attrNameLst>
                                          <p:attrName>style.visibility</p:attrName>
                                        </p:attrNameLst>
                                      </p:cBhvr>
                                      <p:to>
                                        <p:strVal val="visible"/>
                                      </p:to>
                                    </p:set>
                                    <p:animEffect transition="in" filter="blinds(vertical)">
                                      <p:cBhvr>
                                        <p:cTn id="253" dur="3000"/>
                                        <p:tgtEl>
                                          <p:spTgt spid="39"/>
                                        </p:tgtEl>
                                      </p:cBhvr>
                                    </p:animEffect>
                                  </p:childTnLst>
                                </p:cTn>
                              </p:par>
                              <p:par>
                                <p:cTn id="254" presetID="3" presetClass="entr" presetSubtype="5" fill="hold" grpId="1" nodeType="withEffect">
                                  <p:stCondLst>
                                    <p:cond delay="0"/>
                                  </p:stCondLst>
                                  <p:childTnLst>
                                    <p:set>
                                      <p:cBhvr>
                                        <p:cTn id="255" dur="1" fill="hold">
                                          <p:stCondLst>
                                            <p:cond delay="0"/>
                                          </p:stCondLst>
                                        </p:cTn>
                                        <p:tgtEl>
                                          <p:spTgt spid="40"/>
                                        </p:tgtEl>
                                        <p:attrNameLst>
                                          <p:attrName>style.visibility</p:attrName>
                                        </p:attrNameLst>
                                      </p:cBhvr>
                                      <p:to>
                                        <p:strVal val="visible"/>
                                      </p:to>
                                    </p:set>
                                    <p:animEffect transition="in" filter="blinds(vertical)">
                                      <p:cBhvr>
                                        <p:cTn id="256" dur="3000"/>
                                        <p:tgtEl>
                                          <p:spTgt spid="40"/>
                                        </p:tgtEl>
                                      </p:cBhvr>
                                    </p:animEffect>
                                  </p:childTnLst>
                                </p:cTn>
                              </p:par>
                              <p:par>
                                <p:cTn id="257" presetID="2" presetClass="entr" presetSubtype="4" fill="hold" grpId="0" nodeType="withEffect">
                                  <p:stCondLst>
                                    <p:cond delay="0"/>
                                  </p:stCondLst>
                                  <p:childTnLst>
                                    <p:set>
                                      <p:cBhvr>
                                        <p:cTn id="258" dur="1" fill="hold">
                                          <p:stCondLst>
                                            <p:cond delay="0"/>
                                          </p:stCondLst>
                                        </p:cTn>
                                        <p:tgtEl>
                                          <p:spTgt spid="41"/>
                                        </p:tgtEl>
                                        <p:attrNameLst>
                                          <p:attrName>style.visibility</p:attrName>
                                        </p:attrNameLst>
                                      </p:cBhvr>
                                      <p:to>
                                        <p:strVal val="visible"/>
                                      </p:to>
                                    </p:set>
                                    <p:anim calcmode="lin" valueType="num">
                                      <p:cBhvr additive="base">
                                        <p:cTn id="259" dur="3000" fill="hold"/>
                                        <p:tgtEl>
                                          <p:spTgt spid="41"/>
                                        </p:tgtEl>
                                        <p:attrNameLst>
                                          <p:attrName>ppt_x</p:attrName>
                                        </p:attrNameLst>
                                      </p:cBhvr>
                                      <p:tavLst>
                                        <p:tav tm="0">
                                          <p:val>
                                            <p:strVal val="#ppt_x"/>
                                          </p:val>
                                        </p:tav>
                                        <p:tav tm="100000">
                                          <p:val>
                                            <p:strVal val="#ppt_x"/>
                                          </p:val>
                                        </p:tav>
                                      </p:tavLst>
                                    </p:anim>
                                    <p:anim calcmode="lin" valueType="num">
                                      <p:cBhvr additive="base">
                                        <p:cTn id="260" dur="3000" fill="hold"/>
                                        <p:tgtEl>
                                          <p:spTgt spid="41"/>
                                        </p:tgtEl>
                                        <p:attrNameLst>
                                          <p:attrName>ppt_y</p:attrName>
                                        </p:attrNameLst>
                                      </p:cBhvr>
                                      <p:tavLst>
                                        <p:tav tm="0">
                                          <p:val>
                                            <p:strVal val="1+#ppt_h/2"/>
                                          </p:val>
                                        </p:tav>
                                        <p:tav tm="100000">
                                          <p:val>
                                            <p:strVal val="#ppt_y"/>
                                          </p:val>
                                        </p:tav>
                                      </p:tavLst>
                                    </p:anim>
                                  </p:childTnLst>
                                </p:cTn>
                              </p:par>
                              <p:par>
                                <p:cTn id="261" presetID="2" presetClass="entr" presetSubtype="4" fill="hold" grpId="0" nodeType="withEffect">
                                  <p:stCondLst>
                                    <p:cond delay="0"/>
                                  </p:stCondLst>
                                  <p:childTnLst>
                                    <p:set>
                                      <p:cBhvr>
                                        <p:cTn id="262" dur="1" fill="hold">
                                          <p:stCondLst>
                                            <p:cond delay="0"/>
                                          </p:stCondLst>
                                        </p:cTn>
                                        <p:tgtEl>
                                          <p:spTgt spid="42"/>
                                        </p:tgtEl>
                                        <p:attrNameLst>
                                          <p:attrName>style.visibility</p:attrName>
                                        </p:attrNameLst>
                                      </p:cBhvr>
                                      <p:to>
                                        <p:strVal val="visible"/>
                                      </p:to>
                                    </p:set>
                                    <p:anim calcmode="lin" valueType="num">
                                      <p:cBhvr additive="base">
                                        <p:cTn id="263" dur="3000" fill="hold"/>
                                        <p:tgtEl>
                                          <p:spTgt spid="42"/>
                                        </p:tgtEl>
                                        <p:attrNameLst>
                                          <p:attrName>ppt_x</p:attrName>
                                        </p:attrNameLst>
                                      </p:cBhvr>
                                      <p:tavLst>
                                        <p:tav tm="0">
                                          <p:val>
                                            <p:strVal val="#ppt_x"/>
                                          </p:val>
                                        </p:tav>
                                        <p:tav tm="100000">
                                          <p:val>
                                            <p:strVal val="#ppt_x"/>
                                          </p:val>
                                        </p:tav>
                                      </p:tavLst>
                                    </p:anim>
                                    <p:anim calcmode="lin" valueType="num">
                                      <p:cBhvr additive="base">
                                        <p:cTn id="264" dur="3000" fill="hold"/>
                                        <p:tgtEl>
                                          <p:spTgt spid="42"/>
                                        </p:tgtEl>
                                        <p:attrNameLst>
                                          <p:attrName>ppt_y</p:attrName>
                                        </p:attrNameLst>
                                      </p:cBhvr>
                                      <p:tavLst>
                                        <p:tav tm="0">
                                          <p:val>
                                            <p:strVal val="1+#ppt_h/2"/>
                                          </p:val>
                                        </p:tav>
                                        <p:tav tm="100000">
                                          <p:val>
                                            <p:strVal val="#ppt_y"/>
                                          </p:val>
                                        </p:tav>
                                      </p:tavLst>
                                    </p:anim>
                                  </p:childTnLst>
                                </p:cTn>
                              </p:par>
                              <p:par>
                                <p:cTn id="265" presetID="2" presetClass="entr" presetSubtype="4" fill="hold" grpId="0" nodeType="withEffect">
                                  <p:stCondLst>
                                    <p:cond delay="0"/>
                                  </p:stCondLst>
                                  <p:childTnLst>
                                    <p:set>
                                      <p:cBhvr>
                                        <p:cTn id="266" dur="1" fill="hold">
                                          <p:stCondLst>
                                            <p:cond delay="0"/>
                                          </p:stCondLst>
                                        </p:cTn>
                                        <p:tgtEl>
                                          <p:spTgt spid="43"/>
                                        </p:tgtEl>
                                        <p:attrNameLst>
                                          <p:attrName>style.visibility</p:attrName>
                                        </p:attrNameLst>
                                      </p:cBhvr>
                                      <p:to>
                                        <p:strVal val="visible"/>
                                      </p:to>
                                    </p:set>
                                    <p:anim calcmode="lin" valueType="num">
                                      <p:cBhvr additive="base">
                                        <p:cTn id="267" dur="3000" fill="hold"/>
                                        <p:tgtEl>
                                          <p:spTgt spid="43"/>
                                        </p:tgtEl>
                                        <p:attrNameLst>
                                          <p:attrName>ppt_x</p:attrName>
                                        </p:attrNameLst>
                                      </p:cBhvr>
                                      <p:tavLst>
                                        <p:tav tm="0">
                                          <p:val>
                                            <p:strVal val="#ppt_x"/>
                                          </p:val>
                                        </p:tav>
                                        <p:tav tm="100000">
                                          <p:val>
                                            <p:strVal val="#ppt_x"/>
                                          </p:val>
                                        </p:tav>
                                      </p:tavLst>
                                    </p:anim>
                                    <p:anim calcmode="lin" valueType="num">
                                      <p:cBhvr additive="base">
                                        <p:cTn id="268" dur="3000" fill="hold"/>
                                        <p:tgtEl>
                                          <p:spTgt spid="43"/>
                                        </p:tgtEl>
                                        <p:attrNameLst>
                                          <p:attrName>ppt_y</p:attrName>
                                        </p:attrNameLst>
                                      </p:cBhvr>
                                      <p:tavLst>
                                        <p:tav tm="0">
                                          <p:val>
                                            <p:strVal val="1+#ppt_h/2"/>
                                          </p:val>
                                        </p:tav>
                                        <p:tav tm="100000">
                                          <p:val>
                                            <p:strVal val="#ppt_y"/>
                                          </p:val>
                                        </p:tav>
                                      </p:tavLst>
                                    </p:anim>
                                  </p:childTnLst>
                                </p:cTn>
                              </p:par>
                              <p:par>
                                <p:cTn id="269" presetID="2" presetClass="entr" presetSubtype="4" fill="hold" grpId="0" nodeType="withEffect">
                                  <p:stCondLst>
                                    <p:cond delay="0"/>
                                  </p:stCondLst>
                                  <p:childTnLst>
                                    <p:set>
                                      <p:cBhvr>
                                        <p:cTn id="270" dur="1" fill="hold">
                                          <p:stCondLst>
                                            <p:cond delay="0"/>
                                          </p:stCondLst>
                                        </p:cTn>
                                        <p:tgtEl>
                                          <p:spTgt spid="44"/>
                                        </p:tgtEl>
                                        <p:attrNameLst>
                                          <p:attrName>style.visibility</p:attrName>
                                        </p:attrNameLst>
                                      </p:cBhvr>
                                      <p:to>
                                        <p:strVal val="visible"/>
                                      </p:to>
                                    </p:set>
                                    <p:anim calcmode="lin" valueType="num">
                                      <p:cBhvr additive="base">
                                        <p:cTn id="271" dur="3000" fill="hold"/>
                                        <p:tgtEl>
                                          <p:spTgt spid="44"/>
                                        </p:tgtEl>
                                        <p:attrNameLst>
                                          <p:attrName>ppt_x</p:attrName>
                                        </p:attrNameLst>
                                      </p:cBhvr>
                                      <p:tavLst>
                                        <p:tav tm="0">
                                          <p:val>
                                            <p:strVal val="#ppt_x"/>
                                          </p:val>
                                        </p:tav>
                                        <p:tav tm="100000">
                                          <p:val>
                                            <p:strVal val="#ppt_x"/>
                                          </p:val>
                                        </p:tav>
                                      </p:tavLst>
                                    </p:anim>
                                    <p:anim calcmode="lin" valueType="num">
                                      <p:cBhvr additive="base">
                                        <p:cTn id="272" dur="3000" fill="hold"/>
                                        <p:tgtEl>
                                          <p:spTgt spid="44"/>
                                        </p:tgtEl>
                                        <p:attrNameLst>
                                          <p:attrName>ppt_y</p:attrName>
                                        </p:attrNameLst>
                                      </p:cBhvr>
                                      <p:tavLst>
                                        <p:tav tm="0">
                                          <p:val>
                                            <p:strVal val="1+#ppt_h/2"/>
                                          </p:val>
                                        </p:tav>
                                        <p:tav tm="100000">
                                          <p:val>
                                            <p:strVal val="#ppt_y"/>
                                          </p:val>
                                        </p:tav>
                                      </p:tavLst>
                                    </p:anim>
                                  </p:childTnLst>
                                </p:cTn>
                              </p:par>
                              <p:par>
                                <p:cTn id="273" presetID="3" presetClass="entr" presetSubtype="5" fill="hold" grpId="1" nodeType="withEffect">
                                  <p:stCondLst>
                                    <p:cond delay="0"/>
                                  </p:stCondLst>
                                  <p:childTnLst>
                                    <p:set>
                                      <p:cBhvr>
                                        <p:cTn id="274" dur="1" fill="hold">
                                          <p:stCondLst>
                                            <p:cond delay="0"/>
                                          </p:stCondLst>
                                        </p:cTn>
                                        <p:tgtEl>
                                          <p:spTgt spid="41"/>
                                        </p:tgtEl>
                                        <p:attrNameLst>
                                          <p:attrName>style.visibility</p:attrName>
                                        </p:attrNameLst>
                                      </p:cBhvr>
                                      <p:to>
                                        <p:strVal val="visible"/>
                                      </p:to>
                                    </p:set>
                                    <p:animEffect transition="in" filter="blinds(vertical)">
                                      <p:cBhvr>
                                        <p:cTn id="275" dur="3000"/>
                                        <p:tgtEl>
                                          <p:spTgt spid="41"/>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42"/>
                                        </p:tgtEl>
                                        <p:attrNameLst>
                                          <p:attrName>style.visibility</p:attrName>
                                        </p:attrNameLst>
                                      </p:cBhvr>
                                      <p:to>
                                        <p:strVal val="visible"/>
                                      </p:to>
                                    </p:set>
                                    <p:animEffect transition="in" filter="blinds(vertical)">
                                      <p:cBhvr>
                                        <p:cTn id="278" dur="3000"/>
                                        <p:tgtEl>
                                          <p:spTgt spid="42"/>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43"/>
                                        </p:tgtEl>
                                        <p:attrNameLst>
                                          <p:attrName>style.visibility</p:attrName>
                                        </p:attrNameLst>
                                      </p:cBhvr>
                                      <p:to>
                                        <p:strVal val="visible"/>
                                      </p:to>
                                    </p:set>
                                    <p:animEffect transition="in" filter="blinds(vertical)">
                                      <p:cBhvr>
                                        <p:cTn id="281" dur="3000"/>
                                        <p:tgtEl>
                                          <p:spTgt spid="43"/>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44"/>
                                        </p:tgtEl>
                                        <p:attrNameLst>
                                          <p:attrName>style.visibility</p:attrName>
                                        </p:attrNameLst>
                                      </p:cBhvr>
                                      <p:to>
                                        <p:strVal val="visible"/>
                                      </p:to>
                                    </p:set>
                                    <p:animEffect transition="in" filter="blinds(vertical)">
                                      <p:cBhvr>
                                        <p:cTn id="284" dur="3000"/>
                                        <p:tgtEl>
                                          <p:spTgt spid="44"/>
                                        </p:tgtEl>
                                      </p:cBhvr>
                                    </p:animEffect>
                                  </p:childTnLst>
                                </p:cTn>
                              </p:par>
                              <p:par>
                                <p:cTn id="285" presetID="8" presetClass="emph" presetSubtype="0" fill="hold" grpId="2" nodeType="withEffect">
                                  <p:stCondLst>
                                    <p:cond delay="0"/>
                                  </p:stCondLst>
                                  <p:childTnLst>
                                    <p:animRot by="21600000">
                                      <p:cBhvr>
                                        <p:cTn id="286" dur="3000" fill="hold"/>
                                        <p:tgtEl>
                                          <p:spTgt spid="5"/>
                                        </p:tgtEl>
                                        <p:attrNameLst>
                                          <p:attrName>r</p:attrName>
                                        </p:attrNameLst>
                                      </p:cBhvr>
                                    </p:animRot>
                                  </p:childTnLst>
                                </p:cTn>
                              </p:par>
                              <p:par>
                                <p:cTn id="287" presetID="8" presetClass="emph" presetSubtype="0" fill="hold" grpId="2" nodeType="withEffect">
                                  <p:stCondLst>
                                    <p:cond delay="0"/>
                                  </p:stCondLst>
                                  <p:childTnLst>
                                    <p:animRot by="21600000">
                                      <p:cBhvr>
                                        <p:cTn id="288" dur="3000" fill="hold"/>
                                        <p:tgtEl>
                                          <p:spTgt spid="9"/>
                                        </p:tgtEl>
                                        <p:attrNameLst>
                                          <p:attrName>r</p:attrName>
                                        </p:attrNameLst>
                                      </p:cBhvr>
                                    </p:animRot>
                                  </p:childTnLst>
                                </p:cTn>
                              </p:par>
                              <p:par>
                                <p:cTn id="289" presetID="8" presetClass="emph" presetSubtype="0" fill="hold" grpId="2" nodeType="withEffect">
                                  <p:stCondLst>
                                    <p:cond delay="0"/>
                                  </p:stCondLst>
                                  <p:childTnLst>
                                    <p:animRot by="21600000">
                                      <p:cBhvr>
                                        <p:cTn id="290" dur="3000" fill="hold"/>
                                        <p:tgtEl>
                                          <p:spTgt spid="13"/>
                                        </p:tgtEl>
                                        <p:attrNameLst>
                                          <p:attrName>r</p:attrName>
                                        </p:attrNameLst>
                                      </p:cBhvr>
                                    </p:animRot>
                                  </p:childTnLst>
                                </p:cTn>
                              </p:par>
                              <p:par>
                                <p:cTn id="291" presetID="8" presetClass="emph" presetSubtype="0" fill="hold" grpId="2" nodeType="withEffect">
                                  <p:stCondLst>
                                    <p:cond delay="0"/>
                                  </p:stCondLst>
                                  <p:childTnLst>
                                    <p:animRot by="21600000">
                                      <p:cBhvr>
                                        <p:cTn id="292" dur="3000" fill="hold"/>
                                        <p:tgtEl>
                                          <p:spTgt spid="17"/>
                                        </p:tgtEl>
                                        <p:attrNameLst>
                                          <p:attrName>r</p:attrName>
                                        </p:attrNameLst>
                                      </p:cBhvr>
                                    </p:animRot>
                                  </p:childTnLst>
                                </p:cTn>
                              </p:par>
                              <p:par>
                                <p:cTn id="293" presetID="8" presetClass="emph" presetSubtype="0" fill="hold" grpId="2" nodeType="withEffect">
                                  <p:stCondLst>
                                    <p:cond delay="0"/>
                                  </p:stCondLst>
                                  <p:childTnLst>
                                    <p:animRot by="21600000">
                                      <p:cBhvr>
                                        <p:cTn id="294" dur="3000" fill="hold"/>
                                        <p:tgtEl>
                                          <p:spTgt spid="21"/>
                                        </p:tgtEl>
                                        <p:attrNameLst>
                                          <p:attrName>r</p:attrName>
                                        </p:attrNameLst>
                                      </p:cBhvr>
                                    </p:animRot>
                                  </p:childTnLst>
                                </p:cTn>
                              </p:par>
                              <p:par>
                                <p:cTn id="295" presetID="8" presetClass="emph" presetSubtype="0" fill="hold" grpId="2" nodeType="withEffect">
                                  <p:stCondLst>
                                    <p:cond delay="0"/>
                                  </p:stCondLst>
                                  <p:childTnLst>
                                    <p:animRot by="21600000">
                                      <p:cBhvr>
                                        <p:cTn id="296" dur="3000" fill="hold"/>
                                        <p:tgtEl>
                                          <p:spTgt spid="25"/>
                                        </p:tgtEl>
                                        <p:attrNameLst>
                                          <p:attrName>r</p:attrName>
                                        </p:attrNameLst>
                                      </p:cBhvr>
                                    </p:animRot>
                                  </p:childTnLst>
                                </p:cTn>
                              </p:par>
                              <p:par>
                                <p:cTn id="297" presetID="8" presetClass="emph" presetSubtype="0" fill="hold" grpId="2" nodeType="withEffect">
                                  <p:stCondLst>
                                    <p:cond delay="0"/>
                                  </p:stCondLst>
                                  <p:childTnLst>
                                    <p:animRot by="21600000">
                                      <p:cBhvr>
                                        <p:cTn id="298" dur="3000" fill="hold"/>
                                        <p:tgtEl>
                                          <p:spTgt spid="29"/>
                                        </p:tgtEl>
                                        <p:attrNameLst>
                                          <p:attrName>r</p:attrName>
                                        </p:attrNameLst>
                                      </p:cBhvr>
                                    </p:animRot>
                                  </p:childTnLst>
                                </p:cTn>
                              </p:par>
                              <p:par>
                                <p:cTn id="299" presetID="8" presetClass="emph" presetSubtype="0" fill="hold" grpId="2" nodeType="withEffect">
                                  <p:stCondLst>
                                    <p:cond delay="0"/>
                                  </p:stCondLst>
                                  <p:childTnLst>
                                    <p:animRot by="21600000">
                                      <p:cBhvr>
                                        <p:cTn id="300" dur="3000" fill="hold"/>
                                        <p:tgtEl>
                                          <p:spTgt spid="33"/>
                                        </p:tgtEl>
                                        <p:attrNameLst>
                                          <p:attrName>r</p:attrName>
                                        </p:attrNameLst>
                                      </p:cBhvr>
                                    </p:animRot>
                                  </p:childTnLst>
                                </p:cTn>
                              </p:par>
                              <p:par>
                                <p:cTn id="301" presetID="8" presetClass="emph" presetSubtype="0" fill="hold" grpId="2" nodeType="withEffect">
                                  <p:stCondLst>
                                    <p:cond delay="0"/>
                                  </p:stCondLst>
                                  <p:childTnLst>
                                    <p:animRot by="21600000">
                                      <p:cBhvr>
                                        <p:cTn id="302" dur="3000" fill="hold"/>
                                        <p:tgtEl>
                                          <p:spTgt spid="37"/>
                                        </p:tgtEl>
                                        <p:attrNameLst>
                                          <p:attrName>r</p:attrName>
                                        </p:attrNameLst>
                                      </p:cBhvr>
                                    </p:animRot>
                                  </p:childTnLst>
                                </p:cTn>
                              </p:par>
                              <p:par>
                                <p:cTn id="303" presetID="8" presetClass="emph" presetSubtype="0" fill="hold" grpId="2" nodeType="withEffect">
                                  <p:stCondLst>
                                    <p:cond delay="0"/>
                                  </p:stCondLst>
                                  <p:childTnLst>
                                    <p:animRot by="21600000">
                                      <p:cBhvr>
                                        <p:cTn id="304" dur="3000" fill="hold"/>
                                        <p:tgtEl>
                                          <p:spTgt spid="41"/>
                                        </p:tgtEl>
                                        <p:attrNameLst>
                                          <p:attrName>r</p:attrName>
                                        </p:attrNameLst>
                                      </p:cBhvr>
                                    </p:animRot>
                                  </p:childTnLst>
                                </p:cTn>
                              </p:par>
                              <p:par>
                                <p:cTn id="305" presetID="8" presetClass="emph" presetSubtype="0" fill="hold" grpId="2" nodeType="withEffect">
                                  <p:stCondLst>
                                    <p:cond delay="0"/>
                                  </p:stCondLst>
                                  <p:childTnLst>
                                    <p:animRot by="-21600000">
                                      <p:cBhvr>
                                        <p:cTn id="306" dur="3000" fill="hold"/>
                                        <p:tgtEl>
                                          <p:spTgt spid="6"/>
                                        </p:tgtEl>
                                        <p:attrNameLst>
                                          <p:attrName>r</p:attrName>
                                        </p:attrNameLst>
                                      </p:cBhvr>
                                    </p:animRot>
                                  </p:childTnLst>
                                </p:cTn>
                              </p:par>
                              <p:par>
                                <p:cTn id="307" presetID="8" presetClass="emph" presetSubtype="0" fill="hold" grpId="2" nodeType="withEffect">
                                  <p:stCondLst>
                                    <p:cond delay="0"/>
                                  </p:stCondLst>
                                  <p:childTnLst>
                                    <p:animRot by="-21600000">
                                      <p:cBhvr>
                                        <p:cTn id="308" dur="3000" fill="hold"/>
                                        <p:tgtEl>
                                          <p:spTgt spid="10"/>
                                        </p:tgtEl>
                                        <p:attrNameLst>
                                          <p:attrName>r</p:attrName>
                                        </p:attrNameLst>
                                      </p:cBhvr>
                                    </p:animRot>
                                  </p:childTnLst>
                                </p:cTn>
                              </p:par>
                              <p:par>
                                <p:cTn id="309" presetID="8" presetClass="emph" presetSubtype="0" fill="hold" grpId="2" nodeType="withEffect">
                                  <p:stCondLst>
                                    <p:cond delay="0"/>
                                  </p:stCondLst>
                                  <p:childTnLst>
                                    <p:animRot by="-21600000">
                                      <p:cBhvr>
                                        <p:cTn id="310" dur="3000" fill="hold"/>
                                        <p:tgtEl>
                                          <p:spTgt spid="14"/>
                                        </p:tgtEl>
                                        <p:attrNameLst>
                                          <p:attrName>r</p:attrName>
                                        </p:attrNameLst>
                                      </p:cBhvr>
                                    </p:animRot>
                                  </p:childTnLst>
                                </p:cTn>
                              </p:par>
                              <p:par>
                                <p:cTn id="311" presetID="8" presetClass="emph" presetSubtype="0" fill="hold" grpId="2" nodeType="withEffect">
                                  <p:stCondLst>
                                    <p:cond delay="0"/>
                                  </p:stCondLst>
                                  <p:childTnLst>
                                    <p:animRot by="-21600000">
                                      <p:cBhvr>
                                        <p:cTn id="312" dur="3000" fill="hold"/>
                                        <p:tgtEl>
                                          <p:spTgt spid="18"/>
                                        </p:tgtEl>
                                        <p:attrNameLst>
                                          <p:attrName>r</p:attrName>
                                        </p:attrNameLst>
                                      </p:cBhvr>
                                    </p:animRot>
                                  </p:childTnLst>
                                </p:cTn>
                              </p:par>
                              <p:par>
                                <p:cTn id="313" presetID="8" presetClass="emph" presetSubtype="0" fill="hold" grpId="2" nodeType="withEffect">
                                  <p:stCondLst>
                                    <p:cond delay="0"/>
                                  </p:stCondLst>
                                  <p:childTnLst>
                                    <p:animRot by="-21600000">
                                      <p:cBhvr>
                                        <p:cTn id="314" dur="3000" fill="hold"/>
                                        <p:tgtEl>
                                          <p:spTgt spid="22"/>
                                        </p:tgtEl>
                                        <p:attrNameLst>
                                          <p:attrName>r</p:attrName>
                                        </p:attrNameLst>
                                      </p:cBhvr>
                                    </p:animRot>
                                  </p:childTnLst>
                                </p:cTn>
                              </p:par>
                              <p:par>
                                <p:cTn id="315" presetID="8" presetClass="emph" presetSubtype="0" fill="hold" grpId="2" nodeType="withEffect">
                                  <p:stCondLst>
                                    <p:cond delay="0"/>
                                  </p:stCondLst>
                                  <p:childTnLst>
                                    <p:animRot by="-21600000">
                                      <p:cBhvr>
                                        <p:cTn id="316" dur="3000" fill="hold"/>
                                        <p:tgtEl>
                                          <p:spTgt spid="26"/>
                                        </p:tgtEl>
                                        <p:attrNameLst>
                                          <p:attrName>r</p:attrName>
                                        </p:attrNameLst>
                                      </p:cBhvr>
                                    </p:animRot>
                                  </p:childTnLst>
                                </p:cTn>
                              </p:par>
                              <p:par>
                                <p:cTn id="317" presetID="8" presetClass="emph" presetSubtype="0" fill="hold" grpId="2" nodeType="withEffect">
                                  <p:stCondLst>
                                    <p:cond delay="0"/>
                                  </p:stCondLst>
                                  <p:childTnLst>
                                    <p:animRot by="-21600000">
                                      <p:cBhvr>
                                        <p:cTn id="318" dur="3000" fill="hold"/>
                                        <p:tgtEl>
                                          <p:spTgt spid="30"/>
                                        </p:tgtEl>
                                        <p:attrNameLst>
                                          <p:attrName>r</p:attrName>
                                        </p:attrNameLst>
                                      </p:cBhvr>
                                    </p:animRot>
                                  </p:childTnLst>
                                </p:cTn>
                              </p:par>
                              <p:par>
                                <p:cTn id="319" presetID="8" presetClass="emph" presetSubtype="0" fill="hold" grpId="2" nodeType="withEffect">
                                  <p:stCondLst>
                                    <p:cond delay="0"/>
                                  </p:stCondLst>
                                  <p:childTnLst>
                                    <p:animRot by="-21600000">
                                      <p:cBhvr>
                                        <p:cTn id="320" dur="3000" fill="hold"/>
                                        <p:tgtEl>
                                          <p:spTgt spid="34"/>
                                        </p:tgtEl>
                                        <p:attrNameLst>
                                          <p:attrName>r</p:attrName>
                                        </p:attrNameLst>
                                      </p:cBhvr>
                                    </p:animRot>
                                  </p:childTnLst>
                                </p:cTn>
                              </p:par>
                              <p:par>
                                <p:cTn id="321" presetID="8" presetClass="emph" presetSubtype="0" fill="hold" grpId="2" nodeType="withEffect">
                                  <p:stCondLst>
                                    <p:cond delay="0"/>
                                  </p:stCondLst>
                                  <p:childTnLst>
                                    <p:animRot by="-21600000">
                                      <p:cBhvr>
                                        <p:cTn id="322" dur="3000" fill="hold"/>
                                        <p:tgtEl>
                                          <p:spTgt spid="38"/>
                                        </p:tgtEl>
                                        <p:attrNameLst>
                                          <p:attrName>r</p:attrName>
                                        </p:attrNameLst>
                                      </p:cBhvr>
                                    </p:animRot>
                                  </p:childTnLst>
                                </p:cTn>
                              </p:par>
                              <p:par>
                                <p:cTn id="323" presetID="8" presetClass="emph" presetSubtype="0" fill="hold" grpId="2" nodeType="withEffect">
                                  <p:stCondLst>
                                    <p:cond delay="0"/>
                                  </p:stCondLst>
                                  <p:childTnLst>
                                    <p:animRot by="-21600000">
                                      <p:cBhvr>
                                        <p:cTn id="324" dur="3000" fill="hold"/>
                                        <p:tgtEl>
                                          <p:spTgt spid="42"/>
                                        </p:tgtEl>
                                        <p:attrNameLst>
                                          <p:attrName>r</p:attrName>
                                        </p:attrNameLst>
                                      </p:cBhvr>
                                    </p:animRot>
                                  </p:childTnLst>
                                </p:cTn>
                              </p:par>
                              <p:par>
                                <p:cTn id="325" presetID="8" presetClass="emph" presetSubtype="0" fill="hold" grpId="2" nodeType="withEffect">
                                  <p:stCondLst>
                                    <p:cond delay="0"/>
                                  </p:stCondLst>
                                  <p:childTnLst>
                                    <p:animRot by="21600000">
                                      <p:cBhvr>
                                        <p:cTn id="326" dur="3000" fill="hold"/>
                                        <p:tgtEl>
                                          <p:spTgt spid="7"/>
                                        </p:tgtEl>
                                        <p:attrNameLst>
                                          <p:attrName>r</p:attrName>
                                        </p:attrNameLst>
                                      </p:cBhvr>
                                    </p:animRot>
                                  </p:childTnLst>
                                </p:cTn>
                              </p:par>
                              <p:par>
                                <p:cTn id="327" presetID="8" presetClass="emph" presetSubtype="0" fill="hold" grpId="2" nodeType="withEffect">
                                  <p:stCondLst>
                                    <p:cond delay="0"/>
                                  </p:stCondLst>
                                  <p:childTnLst>
                                    <p:animRot by="21600000">
                                      <p:cBhvr>
                                        <p:cTn id="328" dur="3000" fill="hold"/>
                                        <p:tgtEl>
                                          <p:spTgt spid="11"/>
                                        </p:tgtEl>
                                        <p:attrNameLst>
                                          <p:attrName>r</p:attrName>
                                        </p:attrNameLst>
                                      </p:cBhvr>
                                    </p:animRot>
                                  </p:childTnLst>
                                </p:cTn>
                              </p:par>
                              <p:par>
                                <p:cTn id="329" presetID="8" presetClass="emph" presetSubtype="0" fill="hold" grpId="2" nodeType="withEffect">
                                  <p:stCondLst>
                                    <p:cond delay="0"/>
                                  </p:stCondLst>
                                  <p:childTnLst>
                                    <p:animRot by="21600000">
                                      <p:cBhvr>
                                        <p:cTn id="330" dur="3000" fill="hold"/>
                                        <p:tgtEl>
                                          <p:spTgt spid="15"/>
                                        </p:tgtEl>
                                        <p:attrNameLst>
                                          <p:attrName>r</p:attrName>
                                        </p:attrNameLst>
                                      </p:cBhvr>
                                    </p:animRot>
                                  </p:childTnLst>
                                </p:cTn>
                              </p:par>
                              <p:par>
                                <p:cTn id="331" presetID="8" presetClass="emph" presetSubtype="0" fill="hold" grpId="2" nodeType="withEffect">
                                  <p:stCondLst>
                                    <p:cond delay="0"/>
                                  </p:stCondLst>
                                  <p:childTnLst>
                                    <p:animRot by="21600000">
                                      <p:cBhvr>
                                        <p:cTn id="332" dur="3000" fill="hold"/>
                                        <p:tgtEl>
                                          <p:spTgt spid="19"/>
                                        </p:tgtEl>
                                        <p:attrNameLst>
                                          <p:attrName>r</p:attrName>
                                        </p:attrNameLst>
                                      </p:cBhvr>
                                    </p:animRot>
                                  </p:childTnLst>
                                </p:cTn>
                              </p:par>
                              <p:par>
                                <p:cTn id="333" presetID="8" presetClass="emph" presetSubtype="0" fill="hold" grpId="2" nodeType="withEffect">
                                  <p:stCondLst>
                                    <p:cond delay="0"/>
                                  </p:stCondLst>
                                  <p:childTnLst>
                                    <p:animRot by="21600000">
                                      <p:cBhvr>
                                        <p:cTn id="334" dur="3000" fill="hold"/>
                                        <p:tgtEl>
                                          <p:spTgt spid="23"/>
                                        </p:tgtEl>
                                        <p:attrNameLst>
                                          <p:attrName>r</p:attrName>
                                        </p:attrNameLst>
                                      </p:cBhvr>
                                    </p:animRot>
                                  </p:childTnLst>
                                </p:cTn>
                              </p:par>
                              <p:par>
                                <p:cTn id="335" presetID="8" presetClass="emph" presetSubtype="0" fill="hold" grpId="2" nodeType="withEffect">
                                  <p:stCondLst>
                                    <p:cond delay="0"/>
                                  </p:stCondLst>
                                  <p:childTnLst>
                                    <p:animRot by="21600000">
                                      <p:cBhvr>
                                        <p:cTn id="336" dur="3000" fill="hold"/>
                                        <p:tgtEl>
                                          <p:spTgt spid="27"/>
                                        </p:tgtEl>
                                        <p:attrNameLst>
                                          <p:attrName>r</p:attrName>
                                        </p:attrNameLst>
                                      </p:cBhvr>
                                    </p:animRot>
                                  </p:childTnLst>
                                </p:cTn>
                              </p:par>
                              <p:par>
                                <p:cTn id="337" presetID="8" presetClass="emph" presetSubtype="0" fill="hold" grpId="2" nodeType="withEffect">
                                  <p:stCondLst>
                                    <p:cond delay="0"/>
                                  </p:stCondLst>
                                  <p:childTnLst>
                                    <p:animRot by="21600000">
                                      <p:cBhvr>
                                        <p:cTn id="338" dur="3000" fill="hold"/>
                                        <p:tgtEl>
                                          <p:spTgt spid="31"/>
                                        </p:tgtEl>
                                        <p:attrNameLst>
                                          <p:attrName>r</p:attrName>
                                        </p:attrNameLst>
                                      </p:cBhvr>
                                    </p:animRot>
                                  </p:childTnLst>
                                </p:cTn>
                              </p:par>
                              <p:par>
                                <p:cTn id="339" presetID="8" presetClass="emph" presetSubtype="0" fill="hold" grpId="2" nodeType="withEffect">
                                  <p:stCondLst>
                                    <p:cond delay="0"/>
                                  </p:stCondLst>
                                  <p:childTnLst>
                                    <p:animRot by="21600000">
                                      <p:cBhvr>
                                        <p:cTn id="340" dur="3000" fill="hold"/>
                                        <p:tgtEl>
                                          <p:spTgt spid="35"/>
                                        </p:tgtEl>
                                        <p:attrNameLst>
                                          <p:attrName>r</p:attrName>
                                        </p:attrNameLst>
                                      </p:cBhvr>
                                    </p:animRot>
                                  </p:childTnLst>
                                </p:cTn>
                              </p:par>
                              <p:par>
                                <p:cTn id="341" presetID="8" presetClass="emph" presetSubtype="0" fill="hold" grpId="2" nodeType="withEffect">
                                  <p:stCondLst>
                                    <p:cond delay="0"/>
                                  </p:stCondLst>
                                  <p:childTnLst>
                                    <p:animRot by="21600000">
                                      <p:cBhvr>
                                        <p:cTn id="342" dur="3000" fill="hold"/>
                                        <p:tgtEl>
                                          <p:spTgt spid="39"/>
                                        </p:tgtEl>
                                        <p:attrNameLst>
                                          <p:attrName>r</p:attrName>
                                        </p:attrNameLst>
                                      </p:cBhvr>
                                    </p:animRot>
                                  </p:childTnLst>
                                </p:cTn>
                              </p:par>
                              <p:par>
                                <p:cTn id="343" presetID="8" presetClass="emph" presetSubtype="0" fill="hold" grpId="2" nodeType="withEffect">
                                  <p:stCondLst>
                                    <p:cond delay="0"/>
                                  </p:stCondLst>
                                  <p:childTnLst>
                                    <p:animRot by="21600000">
                                      <p:cBhvr>
                                        <p:cTn id="344" dur="3000" fill="hold"/>
                                        <p:tgtEl>
                                          <p:spTgt spid="43"/>
                                        </p:tgtEl>
                                        <p:attrNameLst>
                                          <p:attrName>r</p:attrName>
                                        </p:attrNameLst>
                                      </p:cBhvr>
                                    </p:animRot>
                                  </p:childTnLst>
                                </p:cTn>
                              </p:par>
                              <p:par>
                                <p:cTn id="345" presetID="8" presetClass="emph" presetSubtype="0" fill="hold" grpId="2" nodeType="withEffect">
                                  <p:stCondLst>
                                    <p:cond delay="0"/>
                                  </p:stCondLst>
                                  <p:childTnLst>
                                    <p:animRot by="-21600000">
                                      <p:cBhvr>
                                        <p:cTn id="346" dur="3000" fill="hold"/>
                                        <p:tgtEl>
                                          <p:spTgt spid="8"/>
                                        </p:tgtEl>
                                        <p:attrNameLst>
                                          <p:attrName>r</p:attrName>
                                        </p:attrNameLst>
                                      </p:cBhvr>
                                    </p:animRot>
                                  </p:childTnLst>
                                </p:cTn>
                              </p:par>
                              <p:par>
                                <p:cTn id="347" presetID="8" presetClass="emph" presetSubtype="0" fill="hold" grpId="2" nodeType="withEffect">
                                  <p:stCondLst>
                                    <p:cond delay="0"/>
                                  </p:stCondLst>
                                  <p:childTnLst>
                                    <p:animRot by="-21600000">
                                      <p:cBhvr>
                                        <p:cTn id="348" dur="3000" fill="hold"/>
                                        <p:tgtEl>
                                          <p:spTgt spid="12"/>
                                        </p:tgtEl>
                                        <p:attrNameLst>
                                          <p:attrName>r</p:attrName>
                                        </p:attrNameLst>
                                      </p:cBhvr>
                                    </p:animRot>
                                  </p:childTnLst>
                                </p:cTn>
                              </p:par>
                              <p:par>
                                <p:cTn id="349" presetID="8" presetClass="emph" presetSubtype="0" fill="hold" grpId="2" nodeType="withEffect">
                                  <p:stCondLst>
                                    <p:cond delay="0"/>
                                  </p:stCondLst>
                                  <p:childTnLst>
                                    <p:animRot by="-21600000">
                                      <p:cBhvr>
                                        <p:cTn id="350" dur="3000" fill="hold"/>
                                        <p:tgtEl>
                                          <p:spTgt spid="16"/>
                                        </p:tgtEl>
                                        <p:attrNameLst>
                                          <p:attrName>r</p:attrName>
                                        </p:attrNameLst>
                                      </p:cBhvr>
                                    </p:animRot>
                                  </p:childTnLst>
                                </p:cTn>
                              </p:par>
                              <p:par>
                                <p:cTn id="351" presetID="8" presetClass="emph" presetSubtype="0" fill="hold" grpId="2" nodeType="withEffect">
                                  <p:stCondLst>
                                    <p:cond delay="0"/>
                                  </p:stCondLst>
                                  <p:childTnLst>
                                    <p:animRot by="-21600000">
                                      <p:cBhvr>
                                        <p:cTn id="352" dur="3000" fill="hold"/>
                                        <p:tgtEl>
                                          <p:spTgt spid="20"/>
                                        </p:tgtEl>
                                        <p:attrNameLst>
                                          <p:attrName>r</p:attrName>
                                        </p:attrNameLst>
                                      </p:cBhvr>
                                    </p:animRot>
                                  </p:childTnLst>
                                </p:cTn>
                              </p:par>
                              <p:par>
                                <p:cTn id="353" presetID="8" presetClass="emph" presetSubtype="0" fill="hold" grpId="2" nodeType="withEffect">
                                  <p:stCondLst>
                                    <p:cond delay="0"/>
                                  </p:stCondLst>
                                  <p:childTnLst>
                                    <p:animRot by="-21600000">
                                      <p:cBhvr>
                                        <p:cTn id="354" dur="3000" fill="hold"/>
                                        <p:tgtEl>
                                          <p:spTgt spid="24"/>
                                        </p:tgtEl>
                                        <p:attrNameLst>
                                          <p:attrName>r</p:attrName>
                                        </p:attrNameLst>
                                      </p:cBhvr>
                                    </p:animRot>
                                  </p:childTnLst>
                                </p:cTn>
                              </p:par>
                              <p:par>
                                <p:cTn id="355" presetID="8" presetClass="emph" presetSubtype="0" fill="hold" grpId="2" nodeType="withEffect">
                                  <p:stCondLst>
                                    <p:cond delay="0"/>
                                  </p:stCondLst>
                                  <p:childTnLst>
                                    <p:animRot by="-21600000">
                                      <p:cBhvr>
                                        <p:cTn id="356" dur="3000" fill="hold"/>
                                        <p:tgtEl>
                                          <p:spTgt spid="28"/>
                                        </p:tgtEl>
                                        <p:attrNameLst>
                                          <p:attrName>r</p:attrName>
                                        </p:attrNameLst>
                                      </p:cBhvr>
                                    </p:animRot>
                                  </p:childTnLst>
                                </p:cTn>
                              </p:par>
                              <p:par>
                                <p:cTn id="357" presetID="8" presetClass="emph" presetSubtype="0" fill="hold" grpId="2" nodeType="withEffect">
                                  <p:stCondLst>
                                    <p:cond delay="0"/>
                                  </p:stCondLst>
                                  <p:childTnLst>
                                    <p:animRot by="-21600000">
                                      <p:cBhvr>
                                        <p:cTn id="358" dur="3000" fill="hold"/>
                                        <p:tgtEl>
                                          <p:spTgt spid="32"/>
                                        </p:tgtEl>
                                        <p:attrNameLst>
                                          <p:attrName>r</p:attrName>
                                        </p:attrNameLst>
                                      </p:cBhvr>
                                    </p:animRot>
                                  </p:childTnLst>
                                </p:cTn>
                              </p:par>
                              <p:par>
                                <p:cTn id="359" presetID="8" presetClass="emph" presetSubtype="0" fill="hold" grpId="2" nodeType="withEffect">
                                  <p:stCondLst>
                                    <p:cond delay="0"/>
                                  </p:stCondLst>
                                  <p:childTnLst>
                                    <p:animRot by="-21600000">
                                      <p:cBhvr>
                                        <p:cTn id="360" dur="3000" fill="hold"/>
                                        <p:tgtEl>
                                          <p:spTgt spid="36"/>
                                        </p:tgtEl>
                                        <p:attrNameLst>
                                          <p:attrName>r</p:attrName>
                                        </p:attrNameLst>
                                      </p:cBhvr>
                                    </p:animRot>
                                  </p:childTnLst>
                                </p:cTn>
                              </p:par>
                              <p:par>
                                <p:cTn id="361" presetID="8" presetClass="emph" presetSubtype="0" fill="hold" grpId="2" nodeType="withEffect">
                                  <p:stCondLst>
                                    <p:cond delay="0"/>
                                  </p:stCondLst>
                                  <p:childTnLst>
                                    <p:animRot by="-21600000">
                                      <p:cBhvr>
                                        <p:cTn id="362" dur="3000" fill="hold"/>
                                        <p:tgtEl>
                                          <p:spTgt spid="40"/>
                                        </p:tgtEl>
                                        <p:attrNameLst>
                                          <p:attrName>r</p:attrName>
                                        </p:attrNameLst>
                                      </p:cBhvr>
                                    </p:animRot>
                                  </p:childTnLst>
                                </p:cTn>
                              </p:par>
                              <p:par>
                                <p:cTn id="363" presetID="8" presetClass="emph" presetSubtype="0" fill="hold" grpId="2" nodeType="withEffect">
                                  <p:stCondLst>
                                    <p:cond delay="0"/>
                                  </p:stCondLst>
                                  <p:childTnLst>
                                    <p:animRot by="-21600000">
                                      <p:cBhvr>
                                        <p:cTn id="364" dur="3000" fill="hold"/>
                                        <p:tgtEl>
                                          <p:spTgt spid="44"/>
                                        </p:tgtEl>
                                        <p:attrNameLst>
                                          <p:attrName>r</p:attrName>
                                        </p:attrNameLst>
                                      </p:cBhvr>
                                    </p:animRot>
                                  </p:childTnLst>
                                </p:cTn>
                              </p:par>
                            </p:childTnLst>
                          </p:cTn>
                        </p:par>
                        <p:par>
                          <p:cTn id="365" fill="hold">
                            <p:stCondLst>
                              <p:cond delay="3000"/>
                            </p:stCondLst>
                            <p:childTnLst>
                              <p:par>
                                <p:cTn id="366" presetID="2" presetClass="exit" presetSubtype="4" fill="hold" grpId="3" nodeType="afterEffect">
                                  <p:stCondLst>
                                    <p:cond delay="0"/>
                                  </p:stCondLst>
                                  <p:childTnLst>
                                    <p:anim calcmode="lin" valueType="num">
                                      <p:cBhvr additive="base">
                                        <p:cTn id="367" dur="3000"/>
                                        <p:tgtEl>
                                          <p:spTgt spid="5"/>
                                        </p:tgtEl>
                                        <p:attrNameLst>
                                          <p:attrName>ppt_x</p:attrName>
                                        </p:attrNameLst>
                                      </p:cBhvr>
                                      <p:tavLst>
                                        <p:tav tm="0">
                                          <p:val>
                                            <p:strVal val="ppt_x"/>
                                          </p:val>
                                        </p:tav>
                                        <p:tav tm="100000">
                                          <p:val>
                                            <p:strVal val="ppt_x"/>
                                          </p:val>
                                        </p:tav>
                                      </p:tavLst>
                                    </p:anim>
                                    <p:anim calcmode="lin" valueType="num">
                                      <p:cBhvr additive="base">
                                        <p:cTn id="368" dur="3000"/>
                                        <p:tgtEl>
                                          <p:spTgt spid="5"/>
                                        </p:tgtEl>
                                        <p:attrNameLst>
                                          <p:attrName>ppt_y</p:attrName>
                                        </p:attrNameLst>
                                      </p:cBhvr>
                                      <p:tavLst>
                                        <p:tav tm="0">
                                          <p:val>
                                            <p:strVal val="ppt_y"/>
                                          </p:val>
                                        </p:tav>
                                        <p:tav tm="100000">
                                          <p:val>
                                            <p:strVal val="1+ppt_h/2"/>
                                          </p:val>
                                        </p:tav>
                                      </p:tavLst>
                                    </p:anim>
                                    <p:set>
                                      <p:cBhvr>
                                        <p:cTn id="369" dur="1" fill="hold">
                                          <p:stCondLst>
                                            <p:cond delay="2999"/>
                                          </p:stCondLst>
                                        </p:cTn>
                                        <p:tgtEl>
                                          <p:spTgt spid="5"/>
                                        </p:tgtEl>
                                        <p:attrNameLst>
                                          <p:attrName>style.visibility</p:attrName>
                                        </p:attrNameLst>
                                      </p:cBhvr>
                                      <p:to>
                                        <p:strVal val="hidden"/>
                                      </p:to>
                                    </p:set>
                                  </p:childTnLst>
                                </p:cTn>
                              </p:par>
                              <p:par>
                                <p:cTn id="370" presetID="2" presetClass="exit" presetSubtype="4" fill="hold" grpId="3" nodeType="withEffect">
                                  <p:stCondLst>
                                    <p:cond delay="0"/>
                                  </p:stCondLst>
                                  <p:childTnLst>
                                    <p:anim calcmode="lin" valueType="num">
                                      <p:cBhvr additive="base">
                                        <p:cTn id="371" dur="3000"/>
                                        <p:tgtEl>
                                          <p:spTgt spid="6"/>
                                        </p:tgtEl>
                                        <p:attrNameLst>
                                          <p:attrName>ppt_x</p:attrName>
                                        </p:attrNameLst>
                                      </p:cBhvr>
                                      <p:tavLst>
                                        <p:tav tm="0">
                                          <p:val>
                                            <p:strVal val="ppt_x"/>
                                          </p:val>
                                        </p:tav>
                                        <p:tav tm="100000">
                                          <p:val>
                                            <p:strVal val="ppt_x"/>
                                          </p:val>
                                        </p:tav>
                                      </p:tavLst>
                                    </p:anim>
                                    <p:anim calcmode="lin" valueType="num">
                                      <p:cBhvr additive="base">
                                        <p:cTn id="372" dur="3000"/>
                                        <p:tgtEl>
                                          <p:spTgt spid="6"/>
                                        </p:tgtEl>
                                        <p:attrNameLst>
                                          <p:attrName>ppt_y</p:attrName>
                                        </p:attrNameLst>
                                      </p:cBhvr>
                                      <p:tavLst>
                                        <p:tav tm="0">
                                          <p:val>
                                            <p:strVal val="ppt_y"/>
                                          </p:val>
                                        </p:tav>
                                        <p:tav tm="100000">
                                          <p:val>
                                            <p:strVal val="1+ppt_h/2"/>
                                          </p:val>
                                        </p:tav>
                                      </p:tavLst>
                                    </p:anim>
                                    <p:set>
                                      <p:cBhvr>
                                        <p:cTn id="373" dur="1" fill="hold">
                                          <p:stCondLst>
                                            <p:cond delay="2999"/>
                                          </p:stCondLst>
                                        </p:cTn>
                                        <p:tgtEl>
                                          <p:spTgt spid="6"/>
                                        </p:tgtEl>
                                        <p:attrNameLst>
                                          <p:attrName>style.visibility</p:attrName>
                                        </p:attrNameLst>
                                      </p:cBhvr>
                                      <p:to>
                                        <p:strVal val="hidden"/>
                                      </p:to>
                                    </p:set>
                                  </p:childTnLst>
                                </p:cTn>
                              </p:par>
                              <p:par>
                                <p:cTn id="374" presetID="2" presetClass="exit" presetSubtype="4" fill="hold" grpId="3" nodeType="withEffect">
                                  <p:stCondLst>
                                    <p:cond delay="0"/>
                                  </p:stCondLst>
                                  <p:childTnLst>
                                    <p:anim calcmode="lin" valueType="num">
                                      <p:cBhvr additive="base">
                                        <p:cTn id="375" dur="3000"/>
                                        <p:tgtEl>
                                          <p:spTgt spid="9"/>
                                        </p:tgtEl>
                                        <p:attrNameLst>
                                          <p:attrName>ppt_x</p:attrName>
                                        </p:attrNameLst>
                                      </p:cBhvr>
                                      <p:tavLst>
                                        <p:tav tm="0">
                                          <p:val>
                                            <p:strVal val="ppt_x"/>
                                          </p:val>
                                        </p:tav>
                                        <p:tav tm="100000">
                                          <p:val>
                                            <p:strVal val="ppt_x"/>
                                          </p:val>
                                        </p:tav>
                                      </p:tavLst>
                                    </p:anim>
                                    <p:anim calcmode="lin" valueType="num">
                                      <p:cBhvr additive="base">
                                        <p:cTn id="376" dur="3000"/>
                                        <p:tgtEl>
                                          <p:spTgt spid="9"/>
                                        </p:tgtEl>
                                        <p:attrNameLst>
                                          <p:attrName>ppt_y</p:attrName>
                                        </p:attrNameLst>
                                      </p:cBhvr>
                                      <p:tavLst>
                                        <p:tav tm="0">
                                          <p:val>
                                            <p:strVal val="ppt_y"/>
                                          </p:val>
                                        </p:tav>
                                        <p:tav tm="100000">
                                          <p:val>
                                            <p:strVal val="1+ppt_h/2"/>
                                          </p:val>
                                        </p:tav>
                                      </p:tavLst>
                                    </p:anim>
                                    <p:set>
                                      <p:cBhvr>
                                        <p:cTn id="377" dur="1" fill="hold">
                                          <p:stCondLst>
                                            <p:cond delay="2999"/>
                                          </p:stCondLst>
                                        </p:cTn>
                                        <p:tgtEl>
                                          <p:spTgt spid="9"/>
                                        </p:tgtEl>
                                        <p:attrNameLst>
                                          <p:attrName>style.visibility</p:attrName>
                                        </p:attrNameLst>
                                      </p:cBhvr>
                                      <p:to>
                                        <p:strVal val="hidden"/>
                                      </p:to>
                                    </p:set>
                                  </p:childTnLst>
                                </p:cTn>
                              </p:par>
                              <p:par>
                                <p:cTn id="378" presetID="2" presetClass="exit" presetSubtype="4" fill="hold" grpId="3" nodeType="withEffect">
                                  <p:stCondLst>
                                    <p:cond delay="0"/>
                                  </p:stCondLst>
                                  <p:childTnLst>
                                    <p:anim calcmode="lin" valueType="num">
                                      <p:cBhvr additive="base">
                                        <p:cTn id="379" dur="3000"/>
                                        <p:tgtEl>
                                          <p:spTgt spid="10"/>
                                        </p:tgtEl>
                                        <p:attrNameLst>
                                          <p:attrName>ppt_x</p:attrName>
                                        </p:attrNameLst>
                                      </p:cBhvr>
                                      <p:tavLst>
                                        <p:tav tm="0">
                                          <p:val>
                                            <p:strVal val="ppt_x"/>
                                          </p:val>
                                        </p:tav>
                                        <p:tav tm="100000">
                                          <p:val>
                                            <p:strVal val="ppt_x"/>
                                          </p:val>
                                        </p:tav>
                                      </p:tavLst>
                                    </p:anim>
                                    <p:anim calcmode="lin" valueType="num">
                                      <p:cBhvr additive="base">
                                        <p:cTn id="380" dur="3000"/>
                                        <p:tgtEl>
                                          <p:spTgt spid="10"/>
                                        </p:tgtEl>
                                        <p:attrNameLst>
                                          <p:attrName>ppt_y</p:attrName>
                                        </p:attrNameLst>
                                      </p:cBhvr>
                                      <p:tavLst>
                                        <p:tav tm="0">
                                          <p:val>
                                            <p:strVal val="ppt_y"/>
                                          </p:val>
                                        </p:tav>
                                        <p:tav tm="100000">
                                          <p:val>
                                            <p:strVal val="1+ppt_h/2"/>
                                          </p:val>
                                        </p:tav>
                                      </p:tavLst>
                                    </p:anim>
                                    <p:set>
                                      <p:cBhvr>
                                        <p:cTn id="381" dur="1" fill="hold">
                                          <p:stCondLst>
                                            <p:cond delay="2999"/>
                                          </p:stCondLst>
                                        </p:cTn>
                                        <p:tgtEl>
                                          <p:spTgt spid="10"/>
                                        </p:tgtEl>
                                        <p:attrNameLst>
                                          <p:attrName>style.visibility</p:attrName>
                                        </p:attrNameLst>
                                      </p:cBhvr>
                                      <p:to>
                                        <p:strVal val="hidden"/>
                                      </p:to>
                                    </p:set>
                                  </p:childTnLst>
                                </p:cTn>
                              </p:par>
                              <p:par>
                                <p:cTn id="382" presetID="2" presetClass="exit" presetSubtype="4" fill="hold" grpId="3" nodeType="withEffect">
                                  <p:stCondLst>
                                    <p:cond delay="0"/>
                                  </p:stCondLst>
                                  <p:childTnLst>
                                    <p:anim calcmode="lin" valueType="num">
                                      <p:cBhvr additive="base">
                                        <p:cTn id="383" dur="3000"/>
                                        <p:tgtEl>
                                          <p:spTgt spid="13"/>
                                        </p:tgtEl>
                                        <p:attrNameLst>
                                          <p:attrName>ppt_x</p:attrName>
                                        </p:attrNameLst>
                                      </p:cBhvr>
                                      <p:tavLst>
                                        <p:tav tm="0">
                                          <p:val>
                                            <p:strVal val="ppt_x"/>
                                          </p:val>
                                        </p:tav>
                                        <p:tav tm="100000">
                                          <p:val>
                                            <p:strVal val="ppt_x"/>
                                          </p:val>
                                        </p:tav>
                                      </p:tavLst>
                                    </p:anim>
                                    <p:anim calcmode="lin" valueType="num">
                                      <p:cBhvr additive="base">
                                        <p:cTn id="384" dur="3000"/>
                                        <p:tgtEl>
                                          <p:spTgt spid="13"/>
                                        </p:tgtEl>
                                        <p:attrNameLst>
                                          <p:attrName>ppt_y</p:attrName>
                                        </p:attrNameLst>
                                      </p:cBhvr>
                                      <p:tavLst>
                                        <p:tav tm="0">
                                          <p:val>
                                            <p:strVal val="ppt_y"/>
                                          </p:val>
                                        </p:tav>
                                        <p:tav tm="100000">
                                          <p:val>
                                            <p:strVal val="1+ppt_h/2"/>
                                          </p:val>
                                        </p:tav>
                                      </p:tavLst>
                                    </p:anim>
                                    <p:set>
                                      <p:cBhvr>
                                        <p:cTn id="385" dur="1" fill="hold">
                                          <p:stCondLst>
                                            <p:cond delay="2999"/>
                                          </p:stCondLst>
                                        </p:cTn>
                                        <p:tgtEl>
                                          <p:spTgt spid="13"/>
                                        </p:tgtEl>
                                        <p:attrNameLst>
                                          <p:attrName>style.visibility</p:attrName>
                                        </p:attrNameLst>
                                      </p:cBhvr>
                                      <p:to>
                                        <p:strVal val="hidden"/>
                                      </p:to>
                                    </p:set>
                                  </p:childTnLst>
                                </p:cTn>
                              </p:par>
                              <p:par>
                                <p:cTn id="386" presetID="2" presetClass="exit" presetSubtype="4" fill="hold" grpId="3" nodeType="withEffect">
                                  <p:stCondLst>
                                    <p:cond delay="0"/>
                                  </p:stCondLst>
                                  <p:childTnLst>
                                    <p:anim calcmode="lin" valueType="num">
                                      <p:cBhvr additive="base">
                                        <p:cTn id="387" dur="3000"/>
                                        <p:tgtEl>
                                          <p:spTgt spid="14"/>
                                        </p:tgtEl>
                                        <p:attrNameLst>
                                          <p:attrName>ppt_x</p:attrName>
                                        </p:attrNameLst>
                                      </p:cBhvr>
                                      <p:tavLst>
                                        <p:tav tm="0">
                                          <p:val>
                                            <p:strVal val="ppt_x"/>
                                          </p:val>
                                        </p:tav>
                                        <p:tav tm="100000">
                                          <p:val>
                                            <p:strVal val="ppt_x"/>
                                          </p:val>
                                        </p:tav>
                                      </p:tavLst>
                                    </p:anim>
                                    <p:anim calcmode="lin" valueType="num">
                                      <p:cBhvr additive="base">
                                        <p:cTn id="388" dur="3000"/>
                                        <p:tgtEl>
                                          <p:spTgt spid="14"/>
                                        </p:tgtEl>
                                        <p:attrNameLst>
                                          <p:attrName>ppt_y</p:attrName>
                                        </p:attrNameLst>
                                      </p:cBhvr>
                                      <p:tavLst>
                                        <p:tav tm="0">
                                          <p:val>
                                            <p:strVal val="ppt_y"/>
                                          </p:val>
                                        </p:tav>
                                        <p:tav tm="100000">
                                          <p:val>
                                            <p:strVal val="1+ppt_h/2"/>
                                          </p:val>
                                        </p:tav>
                                      </p:tavLst>
                                    </p:anim>
                                    <p:set>
                                      <p:cBhvr>
                                        <p:cTn id="389" dur="1" fill="hold">
                                          <p:stCondLst>
                                            <p:cond delay="2999"/>
                                          </p:stCondLst>
                                        </p:cTn>
                                        <p:tgtEl>
                                          <p:spTgt spid="14"/>
                                        </p:tgtEl>
                                        <p:attrNameLst>
                                          <p:attrName>style.visibility</p:attrName>
                                        </p:attrNameLst>
                                      </p:cBhvr>
                                      <p:to>
                                        <p:strVal val="hidden"/>
                                      </p:to>
                                    </p:set>
                                  </p:childTnLst>
                                </p:cTn>
                              </p:par>
                              <p:par>
                                <p:cTn id="390" presetID="2" presetClass="exit" presetSubtype="4" fill="hold" grpId="3" nodeType="withEffect">
                                  <p:stCondLst>
                                    <p:cond delay="0"/>
                                  </p:stCondLst>
                                  <p:childTnLst>
                                    <p:anim calcmode="lin" valueType="num">
                                      <p:cBhvr additive="base">
                                        <p:cTn id="391" dur="3000"/>
                                        <p:tgtEl>
                                          <p:spTgt spid="17"/>
                                        </p:tgtEl>
                                        <p:attrNameLst>
                                          <p:attrName>ppt_x</p:attrName>
                                        </p:attrNameLst>
                                      </p:cBhvr>
                                      <p:tavLst>
                                        <p:tav tm="0">
                                          <p:val>
                                            <p:strVal val="ppt_x"/>
                                          </p:val>
                                        </p:tav>
                                        <p:tav tm="100000">
                                          <p:val>
                                            <p:strVal val="ppt_x"/>
                                          </p:val>
                                        </p:tav>
                                      </p:tavLst>
                                    </p:anim>
                                    <p:anim calcmode="lin" valueType="num">
                                      <p:cBhvr additive="base">
                                        <p:cTn id="392" dur="3000"/>
                                        <p:tgtEl>
                                          <p:spTgt spid="17"/>
                                        </p:tgtEl>
                                        <p:attrNameLst>
                                          <p:attrName>ppt_y</p:attrName>
                                        </p:attrNameLst>
                                      </p:cBhvr>
                                      <p:tavLst>
                                        <p:tav tm="0">
                                          <p:val>
                                            <p:strVal val="ppt_y"/>
                                          </p:val>
                                        </p:tav>
                                        <p:tav tm="100000">
                                          <p:val>
                                            <p:strVal val="1+ppt_h/2"/>
                                          </p:val>
                                        </p:tav>
                                      </p:tavLst>
                                    </p:anim>
                                    <p:set>
                                      <p:cBhvr>
                                        <p:cTn id="393" dur="1" fill="hold">
                                          <p:stCondLst>
                                            <p:cond delay="2999"/>
                                          </p:stCondLst>
                                        </p:cTn>
                                        <p:tgtEl>
                                          <p:spTgt spid="17"/>
                                        </p:tgtEl>
                                        <p:attrNameLst>
                                          <p:attrName>style.visibility</p:attrName>
                                        </p:attrNameLst>
                                      </p:cBhvr>
                                      <p:to>
                                        <p:strVal val="hidden"/>
                                      </p:to>
                                    </p:set>
                                  </p:childTnLst>
                                </p:cTn>
                              </p:par>
                              <p:par>
                                <p:cTn id="394" presetID="2" presetClass="exit" presetSubtype="4" fill="hold" grpId="3" nodeType="withEffect">
                                  <p:stCondLst>
                                    <p:cond delay="0"/>
                                  </p:stCondLst>
                                  <p:childTnLst>
                                    <p:anim calcmode="lin" valueType="num">
                                      <p:cBhvr additive="base">
                                        <p:cTn id="395" dur="3000"/>
                                        <p:tgtEl>
                                          <p:spTgt spid="18"/>
                                        </p:tgtEl>
                                        <p:attrNameLst>
                                          <p:attrName>ppt_x</p:attrName>
                                        </p:attrNameLst>
                                      </p:cBhvr>
                                      <p:tavLst>
                                        <p:tav tm="0">
                                          <p:val>
                                            <p:strVal val="ppt_x"/>
                                          </p:val>
                                        </p:tav>
                                        <p:tav tm="100000">
                                          <p:val>
                                            <p:strVal val="ppt_x"/>
                                          </p:val>
                                        </p:tav>
                                      </p:tavLst>
                                    </p:anim>
                                    <p:anim calcmode="lin" valueType="num">
                                      <p:cBhvr additive="base">
                                        <p:cTn id="396" dur="3000"/>
                                        <p:tgtEl>
                                          <p:spTgt spid="18"/>
                                        </p:tgtEl>
                                        <p:attrNameLst>
                                          <p:attrName>ppt_y</p:attrName>
                                        </p:attrNameLst>
                                      </p:cBhvr>
                                      <p:tavLst>
                                        <p:tav tm="0">
                                          <p:val>
                                            <p:strVal val="ppt_y"/>
                                          </p:val>
                                        </p:tav>
                                        <p:tav tm="100000">
                                          <p:val>
                                            <p:strVal val="1+ppt_h/2"/>
                                          </p:val>
                                        </p:tav>
                                      </p:tavLst>
                                    </p:anim>
                                    <p:set>
                                      <p:cBhvr>
                                        <p:cTn id="397" dur="1" fill="hold">
                                          <p:stCondLst>
                                            <p:cond delay="2999"/>
                                          </p:stCondLst>
                                        </p:cTn>
                                        <p:tgtEl>
                                          <p:spTgt spid="18"/>
                                        </p:tgtEl>
                                        <p:attrNameLst>
                                          <p:attrName>style.visibility</p:attrName>
                                        </p:attrNameLst>
                                      </p:cBhvr>
                                      <p:to>
                                        <p:strVal val="hidden"/>
                                      </p:to>
                                    </p:set>
                                  </p:childTnLst>
                                </p:cTn>
                              </p:par>
                              <p:par>
                                <p:cTn id="398" presetID="2" presetClass="exit" presetSubtype="4" fill="hold" grpId="3" nodeType="withEffect">
                                  <p:stCondLst>
                                    <p:cond delay="0"/>
                                  </p:stCondLst>
                                  <p:childTnLst>
                                    <p:anim calcmode="lin" valueType="num">
                                      <p:cBhvr additive="base">
                                        <p:cTn id="399" dur="3000"/>
                                        <p:tgtEl>
                                          <p:spTgt spid="21"/>
                                        </p:tgtEl>
                                        <p:attrNameLst>
                                          <p:attrName>ppt_x</p:attrName>
                                        </p:attrNameLst>
                                      </p:cBhvr>
                                      <p:tavLst>
                                        <p:tav tm="0">
                                          <p:val>
                                            <p:strVal val="ppt_x"/>
                                          </p:val>
                                        </p:tav>
                                        <p:tav tm="100000">
                                          <p:val>
                                            <p:strVal val="ppt_x"/>
                                          </p:val>
                                        </p:tav>
                                      </p:tavLst>
                                    </p:anim>
                                    <p:anim calcmode="lin" valueType="num">
                                      <p:cBhvr additive="base">
                                        <p:cTn id="400" dur="3000"/>
                                        <p:tgtEl>
                                          <p:spTgt spid="21"/>
                                        </p:tgtEl>
                                        <p:attrNameLst>
                                          <p:attrName>ppt_y</p:attrName>
                                        </p:attrNameLst>
                                      </p:cBhvr>
                                      <p:tavLst>
                                        <p:tav tm="0">
                                          <p:val>
                                            <p:strVal val="ppt_y"/>
                                          </p:val>
                                        </p:tav>
                                        <p:tav tm="100000">
                                          <p:val>
                                            <p:strVal val="1+ppt_h/2"/>
                                          </p:val>
                                        </p:tav>
                                      </p:tavLst>
                                    </p:anim>
                                    <p:set>
                                      <p:cBhvr>
                                        <p:cTn id="401" dur="1" fill="hold">
                                          <p:stCondLst>
                                            <p:cond delay="2999"/>
                                          </p:stCondLst>
                                        </p:cTn>
                                        <p:tgtEl>
                                          <p:spTgt spid="21"/>
                                        </p:tgtEl>
                                        <p:attrNameLst>
                                          <p:attrName>style.visibility</p:attrName>
                                        </p:attrNameLst>
                                      </p:cBhvr>
                                      <p:to>
                                        <p:strVal val="hidden"/>
                                      </p:to>
                                    </p:set>
                                  </p:childTnLst>
                                </p:cTn>
                              </p:par>
                              <p:par>
                                <p:cTn id="402" presetID="2" presetClass="exit" presetSubtype="4" fill="hold" grpId="3" nodeType="withEffect">
                                  <p:stCondLst>
                                    <p:cond delay="0"/>
                                  </p:stCondLst>
                                  <p:childTnLst>
                                    <p:anim calcmode="lin" valueType="num">
                                      <p:cBhvr additive="base">
                                        <p:cTn id="403" dur="3000"/>
                                        <p:tgtEl>
                                          <p:spTgt spid="22"/>
                                        </p:tgtEl>
                                        <p:attrNameLst>
                                          <p:attrName>ppt_x</p:attrName>
                                        </p:attrNameLst>
                                      </p:cBhvr>
                                      <p:tavLst>
                                        <p:tav tm="0">
                                          <p:val>
                                            <p:strVal val="ppt_x"/>
                                          </p:val>
                                        </p:tav>
                                        <p:tav tm="100000">
                                          <p:val>
                                            <p:strVal val="ppt_x"/>
                                          </p:val>
                                        </p:tav>
                                      </p:tavLst>
                                    </p:anim>
                                    <p:anim calcmode="lin" valueType="num">
                                      <p:cBhvr additive="base">
                                        <p:cTn id="404" dur="3000"/>
                                        <p:tgtEl>
                                          <p:spTgt spid="22"/>
                                        </p:tgtEl>
                                        <p:attrNameLst>
                                          <p:attrName>ppt_y</p:attrName>
                                        </p:attrNameLst>
                                      </p:cBhvr>
                                      <p:tavLst>
                                        <p:tav tm="0">
                                          <p:val>
                                            <p:strVal val="ppt_y"/>
                                          </p:val>
                                        </p:tav>
                                        <p:tav tm="100000">
                                          <p:val>
                                            <p:strVal val="1+ppt_h/2"/>
                                          </p:val>
                                        </p:tav>
                                      </p:tavLst>
                                    </p:anim>
                                    <p:set>
                                      <p:cBhvr>
                                        <p:cTn id="405" dur="1" fill="hold">
                                          <p:stCondLst>
                                            <p:cond delay="2999"/>
                                          </p:stCondLst>
                                        </p:cTn>
                                        <p:tgtEl>
                                          <p:spTgt spid="22"/>
                                        </p:tgtEl>
                                        <p:attrNameLst>
                                          <p:attrName>style.visibility</p:attrName>
                                        </p:attrNameLst>
                                      </p:cBhvr>
                                      <p:to>
                                        <p:strVal val="hidden"/>
                                      </p:to>
                                    </p:set>
                                  </p:childTnLst>
                                </p:cTn>
                              </p:par>
                              <p:par>
                                <p:cTn id="406" presetID="2" presetClass="exit" presetSubtype="4" fill="hold" grpId="3" nodeType="withEffect">
                                  <p:stCondLst>
                                    <p:cond delay="0"/>
                                  </p:stCondLst>
                                  <p:childTnLst>
                                    <p:anim calcmode="lin" valueType="num">
                                      <p:cBhvr additive="base">
                                        <p:cTn id="407" dur="3000"/>
                                        <p:tgtEl>
                                          <p:spTgt spid="25"/>
                                        </p:tgtEl>
                                        <p:attrNameLst>
                                          <p:attrName>ppt_x</p:attrName>
                                        </p:attrNameLst>
                                      </p:cBhvr>
                                      <p:tavLst>
                                        <p:tav tm="0">
                                          <p:val>
                                            <p:strVal val="ppt_x"/>
                                          </p:val>
                                        </p:tav>
                                        <p:tav tm="100000">
                                          <p:val>
                                            <p:strVal val="ppt_x"/>
                                          </p:val>
                                        </p:tav>
                                      </p:tavLst>
                                    </p:anim>
                                    <p:anim calcmode="lin" valueType="num">
                                      <p:cBhvr additive="base">
                                        <p:cTn id="408" dur="3000"/>
                                        <p:tgtEl>
                                          <p:spTgt spid="25"/>
                                        </p:tgtEl>
                                        <p:attrNameLst>
                                          <p:attrName>ppt_y</p:attrName>
                                        </p:attrNameLst>
                                      </p:cBhvr>
                                      <p:tavLst>
                                        <p:tav tm="0">
                                          <p:val>
                                            <p:strVal val="ppt_y"/>
                                          </p:val>
                                        </p:tav>
                                        <p:tav tm="100000">
                                          <p:val>
                                            <p:strVal val="1+ppt_h/2"/>
                                          </p:val>
                                        </p:tav>
                                      </p:tavLst>
                                    </p:anim>
                                    <p:set>
                                      <p:cBhvr>
                                        <p:cTn id="409" dur="1" fill="hold">
                                          <p:stCondLst>
                                            <p:cond delay="2999"/>
                                          </p:stCondLst>
                                        </p:cTn>
                                        <p:tgtEl>
                                          <p:spTgt spid="25"/>
                                        </p:tgtEl>
                                        <p:attrNameLst>
                                          <p:attrName>style.visibility</p:attrName>
                                        </p:attrNameLst>
                                      </p:cBhvr>
                                      <p:to>
                                        <p:strVal val="hidden"/>
                                      </p:to>
                                    </p:set>
                                  </p:childTnLst>
                                </p:cTn>
                              </p:par>
                              <p:par>
                                <p:cTn id="410" presetID="2" presetClass="exit" presetSubtype="4" fill="hold" grpId="3" nodeType="withEffect">
                                  <p:stCondLst>
                                    <p:cond delay="0"/>
                                  </p:stCondLst>
                                  <p:childTnLst>
                                    <p:anim calcmode="lin" valueType="num">
                                      <p:cBhvr additive="base">
                                        <p:cTn id="411" dur="3000"/>
                                        <p:tgtEl>
                                          <p:spTgt spid="26"/>
                                        </p:tgtEl>
                                        <p:attrNameLst>
                                          <p:attrName>ppt_x</p:attrName>
                                        </p:attrNameLst>
                                      </p:cBhvr>
                                      <p:tavLst>
                                        <p:tav tm="0">
                                          <p:val>
                                            <p:strVal val="ppt_x"/>
                                          </p:val>
                                        </p:tav>
                                        <p:tav tm="100000">
                                          <p:val>
                                            <p:strVal val="ppt_x"/>
                                          </p:val>
                                        </p:tav>
                                      </p:tavLst>
                                    </p:anim>
                                    <p:anim calcmode="lin" valueType="num">
                                      <p:cBhvr additive="base">
                                        <p:cTn id="412" dur="3000"/>
                                        <p:tgtEl>
                                          <p:spTgt spid="26"/>
                                        </p:tgtEl>
                                        <p:attrNameLst>
                                          <p:attrName>ppt_y</p:attrName>
                                        </p:attrNameLst>
                                      </p:cBhvr>
                                      <p:tavLst>
                                        <p:tav tm="0">
                                          <p:val>
                                            <p:strVal val="ppt_y"/>
                                          </p:val>
                                        </p:tav>
                                        <p:tav tm="100000">
                                          <p:val>
                                            <p:strVal val="1+ppt_h/2"/>
                                          </p:val>
                                        </p:tav>
                                      </p:tavLst>
                                    </p:anim>
                                    <p:set>
                                      <p:cBhvr>
                                        <p:cTn id="413" dur="1" fill="hold">
                                          <p:stCondLst>
                                            <p:cond delay="2999"/>
                                          </p:stCondLst>
                                        </p:cTn>
                                        <p:tgtEl>
                                          <p:spTgt spid="26"/>
                                        </p:tgtEl>
                                        <p:attrNameLst>
                                          <p:attrName>style.visibility</p:attrName>
                                        </p:attrNameLst>
                                      </p:cBhvr>
                                      <p:to>
                                        <p:strVal val="hidden"/>
                                      </p:to>
                                    </p:set>
                                  </p:childTnLst>
                                </p:cTn>
                              </p:par>
                              <p:par>
                                <p:cTn id="414" presetID="2" presetClass="exit" presetSubtype="4" fill="hold" grpId="3" nodeType="withEffect">
                                  <p:stCondLst>
                                    <p:cond delay="0"/>
                                  </p:stCondLst>
                                  <p:childTnLst>
                                    <p:anim calcmode="lin" valueType="num">
                                      <p:cBhvr additive="base">
                                        <p:cTn id="415" dur="3000"/>
                                        <p:tgtEl>
                                          <p:spTgt spid="29"/>
                                        </p:tgtEl>
                                        <p:attrNameLst>
                                          <p:attrName>ppt_x</p:attrName>
                                        </p:attrNameLst>
                                      </p:cBhvr>
                                      <p:tavLst>
                                        <p:tav tm="0">
                                          <p:val>
                                            <p:strVal val="ppt_x"/>
                                          </p:val>
                                        </p:tav>
                                        <p:tav tm="100000">
                                          <p:val>
                                            <p:strVal val="ppt_x"/>
                                          </p:val>
                                        </p:tav>
                                      </p:tavLst>
                                    </p:anim>
                                    <p:anim calcmode="lin" valueType="num">
                                      <p:cBhvr additive="base">
                                        <p:cTn id="416" dur="3000"/>
                                        <p:tgtEl>
                                          <p:spTgt spid="29"/>
                                        </p:tgtEl>
                                        <p:attrNameLst>
                                          <p:attrName>ppt_y</p:attrName>
                                        </p:attrNameLst>
                                      </p:cBhvr>
                                      <p:tavLst>
                                        <p:tav tm="0">
                                          <p:val>
                                            <p:strVal val="ppt_y"/>
                                          </p:val>
                                        </p:tav>
                                        <p:tav tm="100000">
                                          <p:val>
                                            <p:strVal val="1+ppt_h/2"/>
                                          </p:val>
                                        </p:tav>
                                      </p:tavLst>
                                    </p:anim>
                                    <p:set>
                                      <p:cBhvr>
                                        <p:cTn id="417" dur="1" fill="hold">
                                          <p:stCondLst>
                                            <p:cond delay="2999"/>
                                          </p:stCondLst>
                                        </p:cTn>
                                        <p:tgtEl>
                                          <p:spTgt spid="29"/>
                                        </p:tgtEl>
                                        <p:attrNameLst>
                                          <p:attrName>style.visibility</p:attrName>
                                        </p:attrNameLst>
                                      </p:cBhvr>
                                      <p:to>
                                        <p:strVal val="hidden"/>
                                      </p:to>
                                    </p:set>
                                  </p:childTnLst>
                                </p:cTn>
                              </p:par>
                              <p:par>
                                <p:cTn id="418" presetID="2" presetClass="exit" presetSubtype="4" fill="hold" grpId="3" nodeType="withEffect">
                                  <p:stCondLst>
                                    <p:cond delay="0"/>
                                  </p:stCondLst>
                                  <p:childTnLst>
                                    <p:anim calcmode="lin" valueType="num">
                                      <p:cBhvr additive="base">
                                        <p:cTn id="419" dur="3000"/>
                                        <p:tgtEl>
                                          <p:spTgt spid="30"/>
                                        </p:tgtEl>
                                        <p:attrNameLst>
                                          <p:attrName>ppt_x</p:attrName>
                                        </p:attrNameLst>
                                      </p:cBhvr>
                                      <p:tavLst>
                                        <p:tav tm="0">
                                          <p:val>
                                            <p:strVal val="ppt_x"/>
                                          </p:val>
                                        </p:tav>
                                        <p:tav tm="100000">
                                          <p:val>
                                            <p:strVal val="ppt_x"/>
                                          </p:val>
                                        </p:tav>
                                      </p:tavLst>
                                    </p:anim>
                                    <p:anim calcmode="lin" valueType="num">
                                      <p:cBhvr additive="base">
                                        <p:cTn id="420" dur="3000"/>
                                        <p:tgtEl>
                                          <p:spTgt spid="30"/>
                                        </p:tgtEl>
                                        <p:attrNameLst>
                                          <p:attrName>ppt_y</p:attrName>
                                        </p:attrNameLst>
                                      </p:cBhvr>
                                      <p:tavLst>
                                        <p:tav tm="0">
                                          <p:val>
                                            <p:strVal val="ppt_y"/>
                                          </p:val>
                                        </p:tav>
                                        <p:tav tm="100000">
                                          <p:val>
                                            <p:strVal val="1+ppt_h/2"/>
                                          </p:val>
                                        </p:tav>
                                      </p:tavLst>
                                    </p:anim>
                                    <p:set>
                                      <p:cBhvr>
                                        <p:cTn id="421" dur="1" fill="hold">
                                          <p:stCondLst>
                                            <p:cond delay="2999"/>
                                          </p:stCondLst>
                                        </p:cTn>
                                        <p:tgtEl>
                                          <p:spTgt spid="30"/>
                                        </p:tgtEl>
                                        <p:attrNameLst>
                                          <p:attrName>style.visibility</p:attrName>
                                        </p:attrNameLst>
                                      </p:cBhvr>
                                      <p:to>
                                        <p:strVal val="hidden"/>
                                      </p:to>
                                    </p:set>
                                  </p:childTnLst>
                                </p:cTn>
                              </p:par>
                              <p:par>
                                <p:cTn id="422" presetID="2" presetClass="exit" presetSubtype="4" fill="hold" grpId="3" nodeType="withEffect">
                                  <p:stCondLst>
                                    <p:cond delay="0"/>
                                  </p:stCondLst>
                                  <p:childTnLst>
                                    <p:anim calcmode="lin" valueType="num">
                                      <p:cBhvr additive="base">
                                        <p:cTn id="423" dur="3000"/>
                                        <p:tgtEl>
                                          <p:spTgt spid="33"/>
                                        </p:tgtEl>
                                        <p:attrNameLst>
                                          <p:attrName>ppt_x</p:attrName>
                                        </p:attrNameLst>
                                      </p:cBhvr>
                                      <p:tavLst>
                                        <p:tav tm="0">
                                          <p:val>
                                            <p:strVal val="ppt_x"/>
                                          </p:val>
                                        </p:tav>
                                        <p:tav tm="100000">
                                          <p:val>
                                            <p:strVal val="ppt_x"/>
                                          </p:val>
                                        </p:tav>
                                      </p:tavLst>
                                    </p:anim>
                                    <p:anim calcmode="lin" valueType="num">
                                      <p:cBhvr additive="base">
                                        <p:cTn id="424" dur="3000"/>
                                        <p:tgtEl>
                                          <p:spTgt spid="33"/>
                                        </p:tgtEl>
                                        <p:attrNameLst>
                                          <p:attrName>ppt_y</p:attrName>
                                        </p:attrNameLst>
                                      </p:cBhvr>
                                      <p:tavLst>
                                        <p:tav tm="0">
                                          <p:val>
                                            <p:strVal val="ppt_y"/>
                                          </p:val>
                                        </p:tav>
                                        <p:tav tm="100000">
                                          <p:val>
                                            <p:strVal val="1+ppt_h/2"/>
                                          </p:val>
                                        </p:tav>
                                      </p:tavLst>
                                    </p:anim>
                                    <p:set>
                                      <p:cBhvr>
                                        <p:cTn id="425" dur="1" fill="hold">
                                          <p:stCondLst>
                                            <p:cond delay="2999"/>
                                          </p:stCondLst>
                                        </p:cTn>
                                        <p:tgtEl>
                                          <p:spTgt spid="33"/>
                                        </p:tgtEl>
                                        <p:attrNameLst>
                                          <p:attrName>style.visibility</p:attrName>
                                        </p:attrNameLst>
                                      </p:cBhvr>
                                      <p:to>
                                        <p:strVal val="hidden"/>
                                      </p:to>
                                    </p:set>
                                  </p:childTnLst>
                                </p:cTn>
                              </p:par>
                              <p:par>
                                <p:cTn id="426" presetID="2" presetClass="exit" presetSubtype="4" fill="hold" grpId="3" nodeType="withEffect">
                                  <p:stCondLst>
                                    <p:cond delay="0"/>
                                  </p:stCondLst>
                                  <p:childTnLst>
                                    <p:anim calcmode="lin" valueType="num">
                                      <p:cBhvr additive="base">
                                        <p:cTn id="427" dur="3000"/>
                                        <p:tgtEl>
                                          <p:spTgt spid="34"/>
                                        </p:tgtEl>
                                        <p:attrNameLst>
                                          <p:attrName>ppt_x</p:attrName>
                                        </p:attrNameLst>
                                      </p:cBhvr>
                                      <p:tavLst>
                                        <p:tav tm="0">
                                          <p:val>
                                            <p:strVal val="ppt_x"/>
                                          </p:val>
                                        </p:tav>
                                        <p:tav tm="100000">
                                          <p:val>
                                            <p:strVal val="ppt_x"/>
                                          </p:val>
                                        </p:tav>
                                      </p:tavLst>
                                    </p:anim>
                                    <p:anim calcmode="lin" valueType="num">
                                      <p:cBhvr additive="base">
                                        <p:cTn id="428" dur="3000"/>
                                        <p:tgtEl>
                                          <p:spTgt spid="34"/>
                                        </p:tgtEl>
                                        <p:attrNameLst>
                                          <p:attrName>ppt_y</p:attrName>
                                        </p:attrNameLst>
                                      </p:cBhvr>
                                      <p:tavLst>
                                        <p:tav tm="0">
                                          <p:val>
                                            <p:strVal val="ppt_y"/>
                                          </p:val>
                                        </p:tav>
                                        <p:tav tm="100000">
                                          <p:val>
                                            <p:strVal val="1+ppt_h/2"/>
                                          </p:val>
                                        </p:tav>
                                      </p:tavLst>
                                    </p:anim>
                                    <p:set>
                                      <p:cBhvr>
                                        <p:cTn id="429" dur="1" fill="hold">
                                          <p:stCondLst>
                                            <p:cond delay="2999"/>
                                          </p:stCondLst>
                                        </p:cTn>
                                        <p:tgtEl>
                                          <p:spTgt spid="34"/>
                                        </p:tgtEl>
                                        <p:attrNameLst>
                                          <p:attrName>style.visibility</p:attrName>
                                        </p:attrNameLst>
                                      </p:cBhvr>
                                      <p:to>
                                        <p:strVal val="hidden"/>
                                      </p:to>
                                    </p:set>
                                  </p:childTnLst>
                                </p:cTn>
                              </p:par>
                              <p:par>
                                <p:cTn id="430" presetID="2" presetClass="exit" presetSubtype="4" fill="hold" grpId="3" nodeType="withEffect">
                                  <p:stCondLst>
                                    <p:cond delay="0"/>
                                  </p:stCondLst>
                                  <p:childTnLst>
                                    <p:anim calcmode="lin" valueType="num">
                                      <p:cBhvr additive="base">
                                        <p:cTn id="431" dur="3000"/>
                                        <p:tgtEl>
                                          <p:spTgt spid="37"/>
                                        </p:tgtEl>
                                        <p:attrNameLst>
                                          <p:attrName>ppt_x</p:attrName>
                                        </p:attrNameLst>
                                      </p:cBhvr>
                                      <p:tavLst>
                                        <p:tav tm="0">
                                          <p:val>
                                            <p:strVal val="ppt_x"/>
                                          </p:val>
                                        </p:tav>
                                        <p:tav tm="100000">
                                          <p:val>
                                            <p:strVal val="ppt_x"/>
                                          </p:val>
                                        </p:tav>
                                      </p:tavLst>
                                    </p:anim>
                                    <p:anim calcmode="lin" valueType="num">
                                      <p:cBhvr additive="base">
                                        <p:cTn id="432" dur="3000"/>
                                        <p:tgtEl>
                                          <p:spTgt spid="37"/>
                                        </p:tgtEl>
                                        <p:attrNameLst>
                                          <p:attrName>ppt_y</p:attrName>
                                        </p:attrNameLst>
                                      </p:cBhvr>
                                      <p:tavLst>
                                        <p:tav tm="0">
                                          <p:val>
                                            <p:strVal val="ppt_y"/>
                                          </p:val>
                                        </p:tav>
                                        <p:tav tm="100000">
                                          <p:val>
                                            <p:strVal val="1+ppt_h/2"/>
                                          </p:val>
                                        </p:tav>
                                      </p:tavLst>
                                    </p:anim>
                                    <p:set>
                                      <p:cBhvr>
                                        <p:cTn id="433" dur="1" fill="hold">
                                          <p:stCondLst>
                                            <p:cond delay="2999"/>
                                          </p:stCondLst>
                                        </p:cTn>
                                        <p:tgtEl>
                                          <p:spTgt spid="37"/>
                                        </p:tgtEl>
                                        <p:attrNameLst>
                                          <p:attrName>style.visibility</p:attrName>
                                        </p:attrNameLst>
                                      </p:cBhvr>
                                      <p:to>
                                        <p:strVal val="hidden"/>
                                      </p:to>
                                    </p:set>
                                  </p:childTnLst>
                                </p:cTn>
                              </p:par>
                              <p:par>
                                <p:cTn id="434" presetID="2" presetClass="exit" presetSubtype="4" fill="hold" grpId="3" nodeType="withEffect">
                                  <p:stCondLst>
                                    <p:cond delay="0"/>
                                  </p:stCondLst>
                                  <p:childTnLst>
                                    <p:anim calcmode="lin" valueType="num">
                                      <p:cBhvr additive="base">
                                        <p:cTn id="435" dur="3000"/>
                                        <p:tgtEl>
                                          <p:spTgt spid="38"/>
                                        </p:tgtEl>
                                        <p:attrNameLst>
                                          <p:attrName>ppt_x</p:attrName>
                                        </p:attrNameLst>
                                      </p:cBhvr>
                                      <p:tavLst>
                                        <p:tav tm="0">
                                          <p:val>
                                            <p:strVal val="ppt_x"/>
                                          </p:val>
                                        </p:tav>
                                        <p:tav tm="100000">
                                          <p:val>
                                            <p:strVal val="ppt_x"/>
                                          </p:val>
                                        </p:tav>
                                      </p:tavLst>
                                    </p:anim>
                                    <p:anim calcmode="lin" valueType="num">
                                      <p:cBhvr additive="base">
                                        <p:cTn id="436" dur="3000"/>
                                        <p:tgtEl>
                                          <p:spTgt spid="38"/>
                                        </p:tgtEl>
                                        <p:attrNameLst>
                                          <p:attrName>ppt_y</p:attrName>
                                        </p:attrNameLst>
                                      </p:cBhvr>
                                      <p:tavLst>
                                        <p:tav tm="0">
                                          <p:val>
                                            <p:strVal val="ppt_y"/>
                                          </p:val>
                                        </p:tav>
                                        <p:tav tm="100000">
                                          <p:val>
                                            <p:strVal val="1+ppt_h/2"/>
                                          </p:val>
                                        </p:tav>
                                      </p:tavLst>
                                    </p:anim>
                                    <p:set>
                                      <p:cBhvr>
                                        <p:cTn id="437" dur="1" fill="hold">
                                          <p:stCondLst>
                                            <p:cond delay="2999"/>
                                          </p:stCondLst>
                                        </p:cTn>
                                        <p:tgtEl>
                                          <p:spTgt spid="38"/>
                                        </p:tgtEl>
                                        <p:attrNameLst>
                                          <p:attrName>style.visibility</p:attrName>
                                        </p:attrNameLst>
                                      </p:cBhvr>
                                      <p:to>
                                        <p:strVal val="hidden"/>
                                      </p:to>
                                    </p:set>
                                  </p:childTnLst>
                                </p:cTn>
                              </p:par>
                              <p:par>
                                <p:cTn id="438" presetID="2" presetClass="exit" presetSubtype="4" fill="hold" grpId="3" nodeType="withEffect">
                                  <p:stCondLst>
                                    <p:cond delay="0"/>
                                  </p:stCondLst>
                                  <p:childTnLst>
                                    <p:anim calcmode="lin" valueType="num">
                                      <p:cBhvr additive="base">
                                        <p:cTn id="439" dur="3000"/>
                                        <p:tgtEl>
                                          <p:spTgt spid="41"/>
                                        </p:tgtEl>
                                        <p:attrNameLst>
                                          <p:attrName>ppt_x</p:attrName>
                                        </p:attrNameLst>
                                      </p:cBhvr>
                                      <p:tavLst>
                                        <p:tav tm="0">
                                          <p:val>
                                            <p:strVal val="ppt_x"/>
                                          </p:val>
                                        </p:tav>
                                        <p:tav tm="100000">
                                          <p:val>
                                            <p:strVal val="ppt_x"/>
                                          </p:val>
                                        </p:tav>
                                      </p:tavLst>
                                    </p:anim>
                                    <p:anim calcmode="lin" valueType="num">
                                      <p:cBhvr additive="base">
                                        <p:cTn id="440" dur="3000"/>
                                        <p:tgtEl>
                                          <p:spTgt spid="41"/>
                                        </p:tgtEl>
                                        <p:attrNameLst>
                                          <p:attrName>ppt_y</p:attrName>
                                        </p:attrNameLst>
                                      </p:cBhvr>
                                      <p:tavLst>
                                        <p:tav tm="0">
                                          <p:val>
                                            <p:strVal val="ppt_y"/>
                                          </p:val>
                                        </p:tav>
                                        <p:tav tm="100000">
                                          <p:val>
                                            <p:strVal val="1+ppt_h/2"/>
                                          </p:val>
                                        </p:tav>
                                      </p:tavLst>
                                    </p:anim>
                                    <p:set>
                                      <p:cBhvr>
                                        <p:cTn id="441" dur="1" fill="hold">
                                          <p:stCondLst>
                                            <p:cond delay="2999"/>
                                          </p:stCondLst>
                                        </p:cTn>
                                        <p:tgtEl>
                                          <p:spTgt spid="41"/>
                                        </p:tgtEl>
                                        <p:attrNameLst>
                                          <p:attrName>style.visibility</p:attrName>
                                        </p:attrNameLst>
                                      </p:cBhvr>
                                      <p:to>
                                        <p:strVal val="hidden"/>
                                      </p:to>
                                    </p:set>
                                  </p:childTnLst>
                                </p:cTn>
                              </p:par>
                              <p:par>
                                <p:cTn id="442" presetID="2" presetClass="exit" presetSubtype="4" fill="hold" grpId="3" nodeType="withEffect">
                                  <p:stCondLst>
                                    <p:cond delay="0"/>
                                  </p:stCondLst>
                                  <p:childTnLst>
                                    <p:anim calcmode="lin" valueType="num">
                                      <p:cBhvr additive="base">
                                        <p:cTn id="443" dur="3000"/>
                                        <p:tgtEl>
                                          <p:spTgt spid="42"/>
                                        </p:tgtEl>
                                        <p:attrNameLst>
                                          <p:attrName>ppt_x</p:attrName>
                                        </p:attrNameLst>
                                      </p:cBhvr>
                                      <p:tavLst>
                                        <p:tav tm="0">
                                          <p:val>
                                            <p:strVal val="ppt_x"/>
                                          </p:val>
                                        </p:tav>
                                        <p:tav tm="100000">
                                          <p:val>
                                            <p:strVal val="ppt_x"/>
                                          </p:val>
                                        </p:tav>
                                      </p:tavLst>
                                    </p:anim>
                                    <p:anim calcmode="lin" valueType="num">
                                      <p:cBhvr additive="base">
                                        <p:cTn id="444" dur="3000"/>
                                        <p:tgtEl>
                                          <p:spTgt spid="42"/>
                                        </p:tgtEl>
                                        <p:attrNameLst>
                                          <p:attrName>ppt_y</p:attrName>
                                        </p:attrNameLst>
                                      </p:cBhvr>
                                      <p:tavLst>
                                        <p:tav tm="0">
                                          <p:val>
                                            <p:strVal val="ppt_y"/>
                                          </p:val>
                                        </p:tav>
                                        <p:tav tm="100000">
                                          <p:val>
                                            <p:strVal val="1+ppt_h/2"/>
                                          </p:val>
                                        </p:tav>
                                      </p:tavLst>
                                    </p:anim>
                                    <p:set>
                                      <p:cBhvr>
                                        <p:cTn id="445" dur="1" fill="hold">
                                          <p:stCondLst>
                                            <p:cond delay="2999"/>
                                          </p:stCondLst>
                                        </p:cTn>
                                        <p:tgtEl>
                                          <p:spTgt spid="42"/>
                                        </p:tgtEl>
                                        <p:attrNameLst>
                                          <p:attrName>style.visibility</p:attrName>
                                        </p:attrNameLst>
                                      </p:cBhvr>
                                      <p:to>
                                        <p:strVal val="hidden"/>
                                      </p:to>
                                    </p:set>
                                  </p:childTnLst>
                                </p:cTn>
                              </p:par>
                              <p:par>
                                <p:cTn id="446" presetID="2" presetClass="exit" presetSubtype="4" fill="hold" grpId="3" nodeType="withEffect">
                                  <p:stCondLst>
                                    <p:cond delay="0"/>
                                  </p:stCondLst>
                                  <p:childTnLst>
                                    <p:anim calcmode="lin" valueType="num">
                                      <p:cBhvr additive="base">
                                        <p:cTn id="447" dur="3000"/>
                                        <p:tgtEl>
                                          <p:spTgt spid="7"/>
                                        </p:tgtEl>
                                        <p:attrNameLst>
                                          <p:attrName>ppt_x</p:attrName>
                                        </p:attrNameLst>
                                      </p:cBhvr>
                                      <p:tavLst>
                                        <p:tav tm="0">
                                          <p:val>
                                            <p:strVal val="ppt_x"/>
                                          </p:val>
                                        </p:tav>
                                        <p:tav tm="100000">
                                          <p:val>
                                            <p:strVal val="ppt_x"/>
                                          </p:val>
                                        </p:tav>
                                      </p:tavLst>
                                    </p:anim>
                                    <p:anim calcmode="lin" valueType="num">
                                      <p:cBhvr additive="base">
                                        <p:cTn id="448" dur="3000"/>
                                        <p:tgtEl>
                                          <p:spTgt spid="7"/>
                                        </p:tgtEl>
                                        <p:attrNameLst>
                                          <p:attrName>ppt_y</p:attrName>
                                        </p:attrNameLst>
                                      </p:cBhvr>
                                      <p:tavLst>
                                        <p:tav tm="0">
                                          <p:val>
                                            <p:strVal val="ppt_y"/>
                                          </p:val>
                                        </p:tav>
                                        <p:tav tm="100000">
                                          <p:val>
                                            <p:strVal val="1+ppt_h/2"/>
                                          </p:val>
                                        </p:tav>
                                      </p:tavLst>
                                    </p:anim>
                                    <p:set>
                                      <p:cBhvr>
                                        <p:cTn id="449" dur="1" fill="hold">
                                          <p:stCondLst>
                                            <p:cond delay="2999"/>
                                          </p:stCondLst>
                                        </p:cTn>
                                        <p:tgtEl>
                                          <p:spTgt spid="7"/>
                                        </p:tgtEl>
                                        <p:attrNameLst>
                                          <p:attrName>style.visibility</p:attrName>
                                        </p:attrNameLst>
                                      </p:cBhvr>
                                      <p:to>
                                        <p:strVal val="hidden"/>
                                      </p:to>
                                    </p:set>
                                  </p:childTnLst>
                                </p:cTn>
                              </p:par>
                              <p:par>
                                <p:cTn id="450" presetID="2" presetClass="exit" presetSubtype="4" fill="hold" grpId="3" nodeType="withEffect">
                                  <p:stCondLst>
                                    <p:cond delay="0"/>
                                  </p:stCondLst>
                                  <p:childTnLst>
                                    <p:anim calcmode="lin" valueType="num">
                                      <p:cBhvr additive="base">
                                        <p:cTn id="451" dur="3000"/>
                                        <p:tgtEl>
                                          <p:spTgt spid="8"/>
                                        </p:tgtEl>
                                        <p:attrNameLst>
                                          <p:attrName>ppt_x</p:attrName>
                                        </p:attrNameLst>
                                      </p:cBhvr>
                                      <p:tavLst>
                                        <p:tav tm="0">
                                          <p:val>
                                            <p:strVal val="ppt_x"/>
                                          </p:val>
                                        </p:tav>
                                        <p:tav tm="100000">
                                          <p:val>
                                            <p:strVal val="ppt_x"/>
                                          </p:val>
                                        </p:tav>
                                      </p:tavLst>
                                    </p:anim>
                                    <p:anim calcmode="lin" valueType="num">
                                      <p:cBhvr additive="base">
                                        <p:cTn id="452" dur="3000"/>
                                        <p:tgtEl>
                                          <p:spTgt spid="8"/>
                                        </p:tgtEl>
                                        <p:attrNameLst>
                                          <p:attrName>ppt_y</p:attrName>
                                        </p:attrNameLst>
                                      </p:cBhvr>
                                      <p:tavLst>
                                        <p:tav tm="0">
                                          <p:val>
                                            <p:strVal val="ppt_y"/>
                                          </p:val>
                                        </p:tav>
                                        <p:tav tm="100000">
                                          <p:val>
                                            <p:strVal val="1+ppt_h/2"/>
                                          </p:val>
                                        </p:tav>
                                      </p:tavLst>
                                    </p:anim>
                                    <p:set>
                                      <p:cBhvr>
                                        <p:cTn id="453" dur="1" fill="hold">
                                          <p:stCondLst>
                                            <p:cond delay="2999"/>
                                          </p:stCondLst>
                                        </p:cTn>
                                        <p:tgtEl>
                                          <p:spTgt spid="8"/>
                                        </p:tgtEl>
                                        <p:attrNameLst>
                                          <p:attrName>style.visibility</p:attrName>
                                        </p:attrNameLst>
                                      </p:cBhvr>
                                      <p:to>
                                        <p:strVal val="hidden"/>
                                      </p:to>
                                    </p:set>
                                  </p:childTnLst>
                                </p:cTn>
                              </p:par>
                              <p:par>
                                <p:cTn id="454" presetID="2" presetClass="exit" presetSubtype="4" fill="hold" grpId="3" nodeType="withEffect">
                                  <p:stCondLst>
                                    <p:cond delay="0"/>
                                  </p:stCondLst>
                                  <p:childTnLst>
                                    <p:anim calcmode="lin" valueType="num">
                                      <p:cBhvr additive="base">
                                        <p:cTn id="455" dur="3000"/>
                                        <p:tgtEl>
                                          <p:spTgt spid="11"/>
                                        </p:tgtEl>
                                        <p:attrNameLst>
                                          <p:attrName>ppt_x</p:attrName>
                                        </p:attrNameLst>
                                      </p:cBhvr>
                                      <p:tavLst>
                                        <p:tav tm="0">
                                          <p:val>
                                            <p:strVal val="ppt_x"/>
                                          </p:val>
                                        </p:tav>
                                        <p:tav tm="100000">
                                          <p:val>
                                            <p:strVal val="ppt_x"/>
                                          </p:val>
                                        </p:tav>
                                      </p:tavLst>
                                    </p:anim>
                                    <p:anim calcmode="lin" valueType="num">
                                      <p:cBhvr additive="base">
                                        <p:cTn id="456" dur="3000"/>
                                        <p:tgtEl>
                                          <p:spTgt spid="11"/>
                                        </p:tgtEl>
                                        <p:attrNameLst>
                                          <p:attrName>ppt_y</p:attrName>
                                        </p:attrNameLst>
                                      </p:cBhvr>
                                      <p:tavLst>
                                        <p:tav tm="0">
                                          <p:val>
                                            <p:strVal val="ppt_y"/>
                                          </p:val>
                                        </p:tav>
                                        <p:tav tm="100000">
                                          <p:val>
                                            <p:strVal val="1+ppt_h/2"/>
                                          </p:val>
                                        </p:tav>
                                      </p:tavLst>
                                    </p:anim>
                                    <p:set>
                                      <p:cBhvr>
                                        <p:cTn id="457" dur="1" fill="hold">
                                          <p:stCondLst>
                                            <p:cond delay="2999"/>
                                          </p:stCondLst>
                                        </p:cTn>
                                        <p:tgtEl>
                                          <p:spTgt spid="11"/>
                                        </p:tgtEl>
                                        <p:attrNameLst>
                                          <p:attrName>style.visibility</p:attrName>
                                        </p:attrNameLst>
                                      </p:cBhvr>
                                      <p:to>
                                        <p:strVal val="hidden"/>
                                      </p:to>
                                    </p:set>
                                  </p:childTnLst>
                                </p:cTn>
                              </p:par>
                              <p:par>
                                <p:cTn id="458" presetID="2" presetClass="exit" presetSubtype="4" fill="hold" grpId="3" nodeType="withEffect">
                                  <p:stCondLst>
                                    <p:cond delay="0"/>
                                  </p:stCondLst>
                                  <p:childTnLst>
                                    <p:anim calcmode="lin" valueType="num">
                                      <p:cBhvr additive="base">
                                        <p:cTn id="459" dur="3000"/>
                                        <p:tgtEl>
                                          <p:spTgt spid="12"/>
                                        </p:tgtEl>
                                        <p:attrNameLst>
                                          <p:attrName>ppt_x</p:attrName>
                                        </p:attrNameLst>
                                      </p:cBhvr>
                                      <p:tavLst>
                                        <p:tav tm="0">
                                          <p:val>
                                            <p:strVal val="ppt_x"/>
                                          </p:val>
                                        </p:tav>
                                        <p:tav tm="100000">
                                          <p:val>
                                            <p:strVal val="ppt_x"/>
                                          </p:val>
                                        </p:tav>
                                      </p:tavLst>
                                    </p:anim>
                                    <p:anim calcmode="lin" valueType="num">
                                      <p:cBhvr additive="base">
                                        <p:cTn id="460" dur="3000"/>
                                        <p:tgtEl>
                                          <p:spTgt spid="12"/>
                                        </p:tgtEl>
                                        <p:attrNameLst>
                                          <p:attrName>ppt_y</p:attrName>
                                        </p:attrNameLst>
                                      </p:cBhvr>
                                      <p:tavLst>
                                        <p:tav tm="0">
                                          <p:val>
                                            <p:strVal val="ppt_y"/>
                                          </p:val>
                                        </p:tav>
                                        <p:tav tm="100000">
                                          <p:val>
                                            <p:strVal val="1+ppt_h/2"/>
                                          </p:val>
                                        </p:tav>
                                      </p:tavLst>
                                    </p:anim>
                                    <p:set>
                                      <p:cBhvr>
                                        <p:cTn id="461" dur="1" fill="hold">
                                          <p:stCondLst>
                                            <p:cond delay="2999"/>
                                          </p:stCondLst>
                                        </p:cTn>
                                        <p:tgtEl>
                                          <p:spTgt spid="12"/>
                                        </p:tgtEl>
                                        <p:attrNameLst>
                                          <p:attrName>style.visibility</p:attrName>
                                        </p:attrNameLst>
                                      </p:cBhvr>
                                      <p:to>
                                        <p:strVal val="hidden"/>
                                      </p:to>
                                    </p:set>
                                  </p:childTnLst>
                                </p:cTn>
                              </p:par>
                              <p:par>
                                <p:cTn id="462" presetID="2" presetClass="exit" presetSubtype="4" fill="hold" grpId="3" nodeType="withEffect">
                                  <p:stCondLst>
                                    <p:cond delay="0"/>
                                  </p:stCondLst>
                                  <p:childTnLst>
                                    <p:anim calcmode="lin" valueType="num">
                                      <p:cBhvr additive="base">
                                        <p:cTn id="463" dur="3000"/>
                                        <p:tgtEl>
                                          <p:spTgt spid="15"/>
                                        </p:tgtEl>
                                        <p:attrNameLst>
                                          <p:attrName>ppt_x</p:attrName>
                                        </p:attrNameLst>
                                      </p:cBhvr>
                                      <p:tavLst>
                                        <p:tav tm="0">
                                          <p:val>
                                            <p:strVal val="ppt_x"/>
                                          </p:val>
                                        </p:tav>
                                        <p:tav tm="100000">
                                          <p:val>
                                            <p:strVal val="ppt_x"/>
                                          </p:val>
                                        </p:tav>
                                      </p:tavLst>
                                    </p:anim>
                                    <p:anim calcmode="lin" valueType="num">
                                      <p:cBhvr additive="base">
                                        <p:cTn id="464" dur="3000"/>
                                        <p:tgtEl>
                                          <p:spTgt spid="15"/>
                                        </p:tgtEl>
                                        <p:attrNameLst>
                                          <p:attrName>ppt_y</p:attrName>
                                        </p:attrNameLst>
                                      </p:cBhvr>
                                      <p:tavLst>
                                        <p:tav tm="0">
                                          <p:val>
                                            <p:strVal val="ppt_y"/>
                                          </p:val>
                                        </p:tav>
                                        <p:tav tm="100000">
                                          <p:val>
                                            <p:strVal val="1+ppt_h/2"/>
                                          </p:val>
                                        </p:tav>
                                      </p:tavLst>
                                    </p:anim>
                                    <p:set>
                                      <p:cBhvr>
                                        <p:cTn id="465" dur="1" fill="hold">
                                          <p:stCondLst>
                                            <p:cond delay="2999"/>
                                          </p:stCondLst>
                                        </p:cTn>
                                        <p:tgtEl>
                                          <p:spTgt spid="15"/>
                                        </p:tgtEl>
                                        <p:attrNameLst>
                                          <p:attrName>style.visibility</p:attrName>
                                        </p:attrNameLst>
                                      </p:cBhvr>
                                      <p:to>
                                        <p:strVal val="hidden"/>
                                      </p:to>
                                    </p:set>
                                  </p:childTnLst>
                                </p:cTn>
                              </p:par>
                              <p:par>
                                <p:cTn id="466" presetID="2" presetClass="exit" presetSubtype="4" fill="hold" grpId="3" nodeType="withEffect">
                                  <p:stCondLst>
                                    <p:cond delay="0"/>
                                  </p:stCondLst>
                                  <p:childTnLst>
                                    <p:anim calcmode="lin" valueType="num">
                                      <p:cBhvr additive="base">
                                        <p:cTn id="467" dur="3000"/>
                                        <p:tgtEl>
                                          <p:spTgt spid="16"/>
                                        </p:tgtEl>
                                        <p:attrNameLst>
                                          <p:attrName>ppt_x</p:attrName>
                                        </p:attrNameLst>
                                      </p:cBhvr>
                                      <p:tavLst>
                                        <p:tav tm="0">
                                          <p:val>
                                            <p:strVal val="ppt_x"/>
                                          </p:val>
                                        </p:tav>
                                        <p:tav tm="100000">
                                          <p:val>
                                            <p:strVal val="ppt_x"/>
                                          </p:val>
                                        </p:tav>
                                      </p:tavLst>
                                    </p:anim>
                                    <p:anim calcmode="lin" valueType="num">
                                      <p:cBhvr additive="base">
                                        <p:cTn id="468" dur="3000"/>
                                        <p:tgtEl>
                                          <p:spTgt spid="16"/>
                                        </p:tgtEl>
                                        <p:attrNameLst>
                                          <p:attrName>ppt_y</p:attrName>
                                        </p:attrNameLst>
                                      </p:cBhvr>
                                      <p:tavLst>
                                        <p:tav tm="0">
                                          <p:val>
                                            <p:strVal val="ppt_y"/>
                                          </p:val>
                                        </p:tav>
                                        <p:tav tm="100000">
                                          <p:val>
                                            <p:strVal val="1+ppt_h/2"/>
                                          </p:val>
                                        </p:tav>
                                      </p:tavLst>
                                    </p:anim>
                                    <p:set>
                                      <p:cBhvr>
                                        <p:cTn id="469" dur="1" fill="hold">
                                          <p:stCondLst>
                                            <p:cond delay="2999"/>
                                          </p:stCondLst>
                                        </p:cTn>
                                        <p:tgtEl>
                                          <p:spTgt spid="16"/>
                                        </p:tgtEl>
                                        <p:attrNameLst>
                                          <p:attrName>style.visibility</p:attrName>
                                        </p:attrNameLst>
                                      </p:cBhvr>
                                      <p:to>
                                        <p:strVal val="hidden"/>
                                      </p:to>
                                    </p:set>
                                  </p:childTnLst>
                                </p:cTn>
                              </p:par>
                              <p:par>
                                <p:cTn id="470" presetID="2" presetClass="exit" presetSubtype="4" fill="hold" grpId="3" nodeType="withEffect">
                                  <p:stCondLst>
                                    <p:cond delay="0"/>
                                  </p:stCondLst>
                                  <p:childTnLst>
                                    <p:anim calcmode="lin" valueType="num">
                                      <p:cBhvr additive="base">
                                        <p:cTn id="471" dur="3000"/>
                                        <p:tgtEl>
                                          <p:spTgt spid="19"/>
                                        </p:tgtEl>
                                        <p:attrNameLst>
                                          <p:attrName>ppt_x</p:attrName>
                                        </p:attrNameLst>
                                      </p:cBhvr>
                                      <p:tavLst>
                                        <p:tav tm="0">
                                          <p:val>
                                            <p:strVal val="ppt_x"/>
                                          </p:val>
                                        </p:tav>
                                        <p:tav tm="100000">
                                          <p:val>
                                            <p:strVal val="ppt_x"/>
                                          </p:val>
                                        </p:tav>
                                      </p:tavLst>
                                    </p:anim>
                                    <p:anim calcmode="lin" valueType="num">
                                      <p:cBhvr additive="base">
                                        <p:cTn id="472" dur="3000"/>
                                        <p:tgtEl>
                                          <p:spTgt spid="19"/>
                                        </p:tgtEl>
                                        <p:attrNameLst>
                                          <p:attrName>ppt_y</p:attrName>
                                        </p:attrNameLst>
                                      </p:cBhvr>
                                      <p:tavLst>
                                        <p:tav tm="0">
                                          <p:val>
                                            <p:strVal val="ppt_y"/>
                                          </p:val>
                                        </p:tav>
                                        <p:tav tm="100000">
                                          <p:val>
                                            <p:strVal val="1+ppt_h/2"/>
                                          </p:val>
                                        </p:tav>
                                      </p:tavLst>
                                    </p:anim>
                                    <p:set>
                                      <p:cBhvr>
                                        <p:cTn id="473" dur="1" fill="hold">
                                          <p:stCondLst>
                                            <p:cond delay="2999"/>
                                          </p:stCondLst>
                                        </p:cTn>
                                        <p:tgtEl>
                                          <p:spTgt spid="19"/>
                                        </p:tgtEl>
                                        <p:attrNameLst>
                                          <p:attrName>style.visibility</p:attrName>
                                        </p:attrNameLst>
                                      </p:cBhvr>
                                      <p:to>
                                        <p:strVal val="hidden"/>
                                      </p:to>
                                    </p:set>
                                  </p:childTnLst>
                                </p:cTn>
                              </p:par>
                              <p:par>
                                <p:cTn id="474" presetID="2" presetClass="exit" presetSubtype="4" fill="hold" grpId="3" nodeType="withEffect">
                                  <p:stCondLst>
                                    <p:cond delay="0"/>
                                  </p:stCondLst>
                                  <p:childTnLst>
                                    <p:anim calcmode="lin" valueType="num">
                                      <p:cBhvr additive="base">
                                        <p:cTn id="475" dur="3000"/>
                                        <p:tgtEl>
                                          <p:spTgt spid="20"/>
                                        </p:tgtEl>
                                        <p:attrNameLst>
                                          <p:attrName>ppt_x</p:attrName>
                                        </p:attrNameLst>
                                      </p:cBhvr>
                                      <p:tavLst>
                                        <p:tav tm="0">
                                          <p:val>
                                            <p:strVal val="ppt_x"/>
                                          </p:val>
                                        </p:tav>
                                        <p:tav tm="100000">
                                          <p:val>
                                            <p:strVal val="ppt_x"/>
                                          </p:val>
                                        </p:tav>
                                      </p:tavLst>
                                    </p:anim>
                                    <p:anim calcmode="lin" valueType="num">
                                      <p:cBhvr additive="base">
                                        <p:cTn id="476" dur="3000"/>
                                        <p:tgtEl>
                                          <p:spTgt spid="20"/>
                                        </p:tgtEl>
                                        <p:attrNameLst>
                                          <p:attrName>ppt_y</p:attrName>
                                        </p:attrNameLst>
                                      </p:cBhvr>
                                      <p:tavLst>
                                        <p:tav tm="0">
                                          <p:val>
                                            <p:strVal val="ppt_y"/>
                                          </p:val>
                                        </p:tav>
                                        <p:tav tm="100000">
                                          <p:val>
                                            <p:strVal val="1+ppt_h/2"/>
                                          </p:val>
                                        </p:tav>
                                      </p:tavLst>
                                    </p:anim>
                                    <p:set>
                                      <p:cBhvr>
                                        <p:cTn id="477" dur="1" fill="hold">
                                          <p:stCondLst>
                                            <p:cond delay="2999"/>
                                          </p:stCondLst>
                                        </p:cTn>
                                        <p:tgtEl>
                                          <p:spTgt spid="20"/>
                                        </p:tgtEl>
                                        <p:attrNameLst>
                                          <p:attrName>style.visibility</p:attrName>
                                        </p:attrNameLst>
                                      </p:cBhvr>
                                      <p:to>
                                        <p:strVal val="hidden"/>
                                      </p:to>
                                    </p:set>
                                  </p:childTnLst>
                                </p:cTn>
                              </p:par>
                              <p:par>
                                <p:cTn id="478" presetID="2" presetClass="exit" presetSubtype="4" fill="hold" grpId="3" nodeType="withEffect">
                                  <p:stCondLst>
                                    <p:cond delay="0"/>
                                  </p:stCondLst>
                                  <p:childTnLst>
                                    <p:anim calcmode="lin" valueType="num">
                                      <p:cBhvr additive="base">
                                        <p:cTn id="479" dur="3000"/>
                                        <p:tgtEl>
                                          <p:spTgt spid="23"/>
                                        </p:tgtEl>
                                        <p:attrNameLst>
                                          <p:attrName>ppt_x</p:attrName>
                                        </p:attrNameLst>
                                      </p:cBhvr>
                                      <p:tavLst>
                                        <p:tav tm="0">
                                          <p:val>
                                            <p:strVal val="ppt_x"/>
                                          </p:val>
                                        </p:tav>
                                        <p:tav tm="100000">
                                          <p:val>
                                            <p:strVal val="ppt_x"/>
                                          </p:val>
                                        </p:tav>
                                      </p:tavLst>
                                    </p:anim>
                                    <p:anim calcmode="lin" valueType="num">
                                      <p:cBhvr additive="base">
                                        <p:cTn id="480" dur="3000"/>
                                        <p:tgtEl>
                                          <p:spTgt spid="23"/>
                                        </p:tgtEl>
                                        <p:attrNameLst>
                                          <p:attrName>ppt_y</p:attrName>
                                        </p:attrNameLst>
                                      </p:cBhvr>
                                      <p:tavLst>
                                        <p:tav tm="0">
                                          <p:val>
                                            <p:strVal val="ppt_y"/>
                                          </p:val>
                                        </p:tav>
                                        <p:tav tm="100000">
                                          <p:val>
                                            <p:strVal val="1+ppt_h/2"/>
                                          </p:val>
                                        </p:tav>
                                      </p:tavLst>
                                    </p:anim>
                                    <p:set>
                                      <p:cBhvr>
                                        <p:cTn id="481" dur="1" fill="hold">
                                          <p:stCondLst>
                                            <p:cond delay="2999"/>
                                          </p:stCondLst>
                                        </p:cTn>
                                        <p:tgtEl>
                                          <p:spTgt spid="23"/>
                                        </p:tgtEl>
                                        <p:attrNameLst>
                                          <p:attrName>style.visibility</p:attrName>
                                        </p:attrNameLst>
                                      </p:cBhvr>
                                      <p:to>
                                        <p:strVal val="hidden"/>
                                      </p:to>
                                    </p:set>
                                  </p:childTnLst>
                                </p:cTn>
                              </p:par>
                              <p:par>
                                <p:cTn id="482" presetID="2" presetClass="exit" presetSubtype="4" fill="hold" grpId="3" nodeType="withEffect">
                                  <p:stCondLst>
                                    <p:cond delay="0"/>
                                  </p:stCondLst>
                                  <p:childTnLst>
                                    <p:anim calcmode="lin" valueType="num">
                                      <p:cBhvr additive="base">
                                        <p:cTn id="483" dur="3000"/>
                                        <p:tgtEl>
                                          <p:spTgt spid="24"/>
                                        </p:tgtEl>
                                        <p:attrNameLst>
                                          <p:attrName>ppt_x</p:attrName>
                                        </p:attrNameLst>
                                      </p:cBhvr>
                                      <p:tavLst>
                                        <p:tav tm="0">
                                          <p:val>
                                            <p:strVal val="ppt_x"/>
                                          </p:val>
                                        </p:tav>
                                        <p:tav tm="100000">
                                          <p:val>
                                            <p:strVal val="ppt_x"/>
                                          </p:val>
                                        </p:tav>
                                      </p:tavLst>
                                    </p:anim>
                                    <p:anim calcmode="lin" valueType="num">
                                      <p:cBhvr additive="base">
                                        <p:cTn id="484" dur="3000"/>
                                        <p:tgtEl>
                                          <p:spTgt spid="24"/>
                                        </p:tgtEl>
                                        <p:attrNameLst>
                                          <p:attrName>ppt_y</p:attrName>
                                        </p:attrNameLst>
                                      </p:cBhvr>
                                      <p:tavLst>
                                        <p:tav tm="0">
                                          <p:val>
                                            <p:strVal val="ppt_y"/>
                                          </p:val>
                                        </p:tav>
                                        <p:tav tm="100000">
                                          <p:val>
                                            <p:strVal val="1+ppt_h/2"/>
                                          </p:val>
                                        </p:tav>
                                      </p:tavLst>
                                    </p:anim>
                                    <p:set>
                                      <p:cBhvr>
                                        <p:cTn id="485" dur="1" fill="hold">
                                          <p:stCondLst>
                                            <p:cond delay="2999"/>
                                          </p:stCondLst>
                                        </p:cTn>
                                        <p:tgtEl>
                                          <p:spTgt spid="24"/>
                                        </p:tgtEl>
                                        <p:attrNameLst>
                                          <p:attrName>style.visibility</p:attrName>
                                        </p:attrNameLst>
                                      </p:cBhvr>
                                      <p:to>
                                        <p:strVal val="hidden"/>
                                      </p:to>
                                    </p:set>
                                  </p:childTnLst>
                                </p:cTn>
                              </p:par>
                              <p:par>
                                <p:cTn id="486" presetID="2" presetClass="exit" presetSubtype="4" fill="hold" grpId="3" nodeType="withEffect">
                                  <p:stCondLst>
                                    <p:cond delay="0"/>
                                  </p:stCondLst>
                                  <p:childTnLst>
                                    <p:anim calcmode="lin" valueType="num">
                                      <p:cBhvr additive="base">
                                        <p:cTn id="487" dur="3000"/>
                                        <p:tgtEl>
                                          <p:spTgt spid="27"/>
                                        </p:tgtEl>
                                        <p:attrNameLst>
                                          <p:attrName>ppt_x</p:attrName>
                                        </p:attrNameLst>
                                      </p:cBhvr>
                                      <p:tavLst>
                                        <p:tav tm="0">
                                          <p:val>
                                            <p:strVal val="ppt_x"/>
                                          </p:val>
                                        </p:tav>
                                        <p:tav tm="100000">
                                          <p:val>
                                            <p:strVal val="ppt_x"/>
                                          </p:val>
                                        </p:tav>
                                      </p:tavLst>
                                    </p:anim>
                                    <p:anim calcmode="lin" valueType="num">
                                      <p:cBhvr additive="base">
                                        <p:cTn id="488" dur="3000"/>
                                        <p:tgtEl>
                                          <p:spTgt spid="27"/>
                                        </p:tgtEl>
                                        <p:attrNameLst>
                                          <p:attrName>ppt_y</p:attrName>
                                        </p:attrNameLst>
                                      </p:cBhvr>
                                      <p:tavLst>
                                        <p:tav tm="0">
                                          <p:val>
                                            <p:strVal val="ppt_y"/>
                                          </p:val>
                                        </p:tav>
                                        <p:tav tm="100000">
                                          <p:val>
                                            <p:strVal val="1+ppt_h/2"/>
                                          </p:val>
                                        </p:tav>
                                      </p:tavLst>
                                    </p:anim>
                                    <p:set>
                                      <p:cBhvr>
                                        <p:cTn id="489" dur="1" fill="hold">
                                          <p:stCondLst>
                                            <p:cond delay="2999"/>
                                          </p:stCondLst>
                                        </p:cTn>
                                        <p:tgtEl>
                                          <p:spTgt spid="27"/>
                                        </p:tgtEl>
                                        <p:attrNameLst>
                                          <p:attrName>style.visibility</p:attrName>
                                        </p:attrNameLst>
                                      </p:cBhvr>
                                      <p:to>
                                        <p:strVal val="hidden"/>
                                      </p:to>
                                    </p:set>
                                  </p:childTnLst>
                                </p:cTn>
                              </p:par>
                              <p:par>
                                <p:cTn id="490" presetID="2" presetClass="exit" presetSubtype="4" fill="hold" grpId="3" nodeType="withEffect">
                                  <p:stCondLst>
                                    <p:cond delay="0"/>
                                  </p:stCondLst>
                                  <p:childTnLst>
                                    <p:anim calcmode="lin" valueType="num">
                                      <p:cBhvr additive="base">
                                        <p:cTn id="491" dur="3000"/>
                                        <p:tgtEl>
                                          <p:spTgt spid="28"/>
                                        </p:tgtEl>
                                        <p:attrNameLst>
                                          <p:attrName>ppt_x</p:attrName>
                                        </p:attrNameLst>
                                      </p:cBhvr>
                                      <p:tavLst>
                                        <p:tav tm="0">
                                          <p:val>
                                            <p:strVal val="ppt_x"/>
                                          </p:val>
                                        </p:tav>
                                        <p:tav tm="100000">
                                          <p:val>
                                            <p:strVal val="ppt_x"/>
                                          </p:val>
                                        </p:tav>
                                      </p:tavLst>
                                    </p:anim>
                                    <p:anim calcmode="lin" valueType="num">
                                      <p:cBhvr additive="base">
                                        <p:cTn id="492" dur="3000"/>
                                        <p:tgtEl>
                                          <p:spTgt spid="28"/>
                                        </p:tgtEl>
                                        <p:attrNameLst>
                                          <p:attrName>ppt_y</p:attrName>
                                        </p:attrNameLst>
                                      </p:cBhvr>
                                      <p:tavLst>
                                        <p:tav tm="0">
                                          <p:val>
                                            <p:strVal val="ppt_y"/>
                                          </p:val>
                                        </p:tav>
                                        <p:tav tm="100000">
                                          <p:val>
                                            <p:strVal val="1+ppt_h/2"/>
                                          </p:val>
                                        </p:tav>
                                      </p:tavLst>
                                    </p:anim>
                                    <p:set>
                                      <p:cBhvr>
                                        <p:cTn id="493" dur="1" fill="hold">
                                          <p:stCondLst>
                                            <p:cond delay="2999"/>
                                          </p:stCondLst>
                                        </p:cTn>
                                        <p:tgtEl>
                                          <p:spTgt spid="28"/>
                                        </p:tgtEl>
                                        <p:attrNameLst>
                                          <p:attrName>style.visibility</p:attrName>
                                        </p:attrNameLst>
                                      </p:cBhvr>
                                      <p:to>
                                        <p:strVal val="hidden"/>
                                      </p:to>
                                    </p:set>
                                  </p:childTnLst>
                                </p:cTn>
                              </p:par>
                              <p:par>
                                <p:cTn id="494" presetID="2" presetClass="exit" presetSubtype="4" fill="hold" grpId="3" nodeType="withEffect">
                                  <p:stCondLst>
                                    <p:cond delay="0"/>
                                  </p:stCondLst>
                                  <p:childTnLst>
                                    <p:anim calcmode="lin" valueType="num">
                                      <p:cBhvr additive="base">
                                        <p:cTn id="495" dur="3000"/>
                                        <p:tgtEl>
                                          <p:spTgt spid="31"/>
                                        </p:tgtEl>
                                        <p:attrNameLst>
                                          <p:attrName>ppt_x</p:attrName>
                                        </p:attrNameLst>
                                      </p:cBhvr>
                                      <p:tavLst>
                                        <p:tav tm="0">
                                          <p:val>
                                            <p:strVal val="ppt_x"/>
                                          </p:val>
                                        </p:tav>
                                        <p:tav tm="100000">
                                          <p:val>
                                            <p:strVal val="ppt_x"/>
                                          </p:val>
                                        </p:tav>
                                      </p:tavLst>
                                    </p:anim>
                                    <p:anim calcmode="lin" valueType="num">
                                      <p:cBhvr additive="base">
                                        <p:cTn id="496" dur="3000"/>
                                        <p:tgtEl>
                                          <p:spTgt spid="31"/>
                                        </p:tgtEl>
                                        <p:attrNameLst>
                                          <p:attrName>ppt_y</p:attrName>
                                        </p:attrNameLst>
                                      </p:cBhvr>
                                      <p:tavLst>
                                        <p:tav tm="0">
                                          <p:val>
                                            <p:strVal val="ppt_y"/>
                                          </p:val>
                                        </p:tav>
                                        <p:tav tm="100000">
                                          <p:val>
                                            <p:strVal val="1+ppt_h/2"/>
                                          </p:val>
                                        </p:tav>
                                      </p:tavLst>
                                    </p:anim>
                                    <p:set>
                                      <p:cBhvr>
                                        <p:cTn id="497" dur="1" fill="hold">
                                          <p:stCondLst>
                                            <p:cond delay="2999"/>
                                          </p:stCondLst>
                                        </p:cTn>
                                        <p:tgtEl>
                                          <p:spTgt spid="31"/>
                                        </p:tgtEl>
                                        <p:attrNameLst>
                                          <p:attrName>style.visibility</p:attrName>
                                        </p:attrNameLst>
                                      </p:cBhvr>
                                      <p:to>
                                        <p:strVal val="hidden"/>
                                      </p:to>
                                    </p:set>
                                  </p:childTnLst>
                                </p:cTn>
                              </p:par>
                              <p:par>
                                <p:cTn id="498" presetID="2" presetClass="exit" presetSubtype="4" fill="hold" grpId="3" nodeType="withEffect">
                                  <p:stCondLst>
                                    <p:cond delay="0"/>
                                  </p:stCondLst>
                                  <p:childTnLst>
                                    <p:anim calcmode="lin" valueType="num">
                                      <p:cBhvr additive="base">
                                        <p:cTn id="499" dur="3000"/>
                                        <p:tgtEl>
                                          <p:spTgt spid="32"/>
                                        </p:tgtEl>
                                        <p:attrNameLst>
                                          <p:attrName>ppt_x</p:attrName>
                                        </p:attrNameLst>
                                      </p:cBhvr>
                                      <p:tavLst>
                                        <p:tav tm="0">
                                          <p:val>
                                            <p:strVal val="ppt_x"/>
                                          </p:val>
                                        </p:tav>
                                        <p:tav tm="100000">
                                          <p:val>
                                            <p:strVal val="ppt_x"/>
                                          </p:val>
                                        </p:tav>
                                      </p:tavLst>
                                    </p:anim>
                                    <p:anim calcmode="lin" valueType="num">
                                      <p:cBhvr additive="base">
                                        <p:cTn id="500" dur="3000"/>
                                        <p:tgtEl>
                                          <p:spTgt spid="32"/>
                                        </p:tgtEl>
                                        <p:attrNameLst>
                                          <p:attrName>ppt_y</p:attrName>
                                        </p:attrNameLst>
                                      </p:cBhvr>
                                      <p:tavLst>
                                        <p:tav tm="0">
                                          <p:val>
                                            <p:strVal val="ppt_y"/>
                                          </p:val>
                                        </p:tav>
                                        <p:tav tm="100000">
                                          <p:val>
                                            <p:strVal val="1+ppt_h/2"/>
                                          </p:val>
                                        </p:tav>
                                      </p:tavLst>
                                    </p:anim>
                                    <p:set>
                                      <p:cBhvr>
                                        <p:cTn id="501" dur="1" fill="hold">
                                          <p:stCondLst>
                                            <p:cond delay="2999"/>
                                          </p:stCondLst>
                                        </p:cTn>
                                        <p:tgtEl>
                                          <p:spTgt spid="32"/>
                                        </p:tgtEl>
                                        <p:attrNameLst>
                                          <p:attrName>style.visibility</p:attrName>
                                        </p:attrNameLst>
                                      </p:cBhvr>
                                      <p:to>
                                        <p:strVal val="hidden"/>
                                      </p:to>
                                    </p:set>
                                  </p:childTnLst>
                                </p:cTn>
                              </p:par>
                              <p:par>
                                <p:cTn id="502" presetID="2" presetClass="exit" presetSubtype="4" fill="hold" grpId="3" nodeType="withEffect">
                                  <p:stCondLst>
                                    <p:cond delay="0"/>
                                  </p:stCondLst>
                                  <p:childTnLst>
                                    <p:anim calcmode="lin" valueType="num">
                                      <p:cBhvr additive="base">
                                        <p:cTn id="503" dur="3000"/>
                                        <p:tgtEl>
                                          <p:spTgt spid="35"/>
                                        </p:tgtEl>
                                        <p:attrNameLst>
                                          <p:attrName>ppt_x</p:attrName>
                                        </p:attrNameLst>
                                      </p:cBhvr>
                                      <p:tavLst>
                                        <p:tav tm="0">
                                          <p:val>
                                            <p:strVal val="ppt_x"/>
                                          </p:val>
                                        </p:tav>
                                        <p:tav tm="100000">
                                          <p:val>
                                            <p:strVal val="ppt_x"/>
                                          </p:val>
                                        </p:tav>
                                      </p:tavLst>
                                    </p:anim>
                                    <p:anim calcmode="lin" valueType="num">
                                      <p:cBhvr additive="base">
                                        <p:cTn id="504" dur="3000"/>
                                        <p:tgtEl>
                                          <p:spTgt spid="35"/>
                                        </p:tgtEl>
                                        <p:attrNameLst>
                                          <p:attrName>ppt_y</p:attrName>
                                        </p:attrNameLst>
                                      </p:cBhvr>
                                      <p:tavLst>
                                        <p:tav tm="0">
                                          <p:val>
                                            <p:strVal val="ppt_y"/>
                                          </p:val>
                                        </p:tav>
                                        <p:tav tm="100000">
                                          <p:val>
                                            <p:strVal val="1+ppt_h/2"/>
                                          </p:val>
                                        </p:tav>
                                      </p:tavLst>
                                    </p:anim>
                                    <p:set>
                                      <p:cBhvr>
                                        <p:cTn id="505" dur="1" fill="hold">
                                          <p:stCondLst>
                                            <p:cond delay="2999"/>
                                          </p:stCondLst>
                                        </p:cTn>
                                        <p:tgtEl>
                                          <p:spTgt spid="35"/>
                                        </p:tgtEl>
                                        <p:attrNameLst>
                                          <p:attrName>style.visibility</p:attrName>
                                        </p:attrNameLst>
                                      </p:cBhvr>
                                      <p:to>
                                        <p:strVal val="hidden"/>
                                      </p:to>
                                    </p:set>
                                  </p:childTnLst>
                                </p:cTn>
                              </p:par>
                              <p:par>
                                <p:cTn id="506" presetID="2" presetClass="exit" presetSubtype="4" fill="hold" grpId="3" nodeType="withEffect">
                                  <p:stCondLst>
                                    <p:cond delay="0"/>
                                  </p:stCondLst>
                                  <p:childTnLst>
                                    <p:anim calcmode="lin" valueType="num">
                                      <p:cBhvr additive="base">
                                        <p:cTn id="507" dur="3000"/>
                                        <p:tgtEl>
                                          <p:spTgt spid="36"/>
                                        </p:tgtEl>
                                        <p:attrNameLst>
                                          <p:attrName>ppt_x</p:attrName>
                                        </p:attrNameLst>
                                      </p:cBhvr>
                                      <p:tavLst>
                                        <p:tav tm="0">
                                          <p:val>
                                            <p:strVal val="ppt_x"/>
                                          </p:val>
                                        </p:tav>
                                        <p:tav tm="100000">
                                          <p:val>
                                            <p:strVal val="ppt_x"/>
                                          </p:val>
                                        </p:tav>
                                      </p:tavLst>
                                    </p:anim>
                                    <p:anim calcmode="lin" valueType="num">
                                      <p:cBhvr additive="base">
                                        <p:cTn id="508" dur="3000"/>
                                        <p:tgtEl>
                                          <p:spTgt spid="36"/>
                                        </p:tgtEl>
                                        <p:attrNameLst>
                                          <p:attrName>ppt_y</p:attrName>
                                        </p:attrNameLst>
                                      </p:cBhvr>
                                      <p:tavLst>
                                        <p:tav tm="0">
                                          <p:val>
                                            <p:strVal val="ppt_y"/>
                                          </p:val>
                                        </p:tav>
                                        <p:tav tm="100000">
                                          <p:val>
                                            <p:strVal val="1+ppt_h/2"/>
                                          </p:val>
                                        </p:tav>
                                      </p:tavLst>
                                    </p:anim>
                                    <p:set>
                                      <p:cBhvr>
                                        <p:cTn id="509" dur="1" fill="hold">
                                          <p:stCondLst>
                                            <p:cond delay="2999"/>
                                          </p:stCondLst>
                                        </p:cTn>
                                        <p:tgtEl>
                                          <p:spTgt spid="36"/>
                                        </p:tgtEl>
                                        <p:attrNameLst>
                                          <p:attrName>style.visibility</p:attrName>
                                        </p:attrNameLst>
                                      </p:cBhvr>
                                      <p:to>
                                        <p:strVal val="hidden"/>
                                      </p:to>
                                    </p:set>
                                  </p:childTnLst>
                                </p:cTn>
                              </p:par>
                              <p:par>
                                <p:cTn id="510" presetID="2" presetClass="exit" presetSubtype="4" fill="hold" grpId="3" nodeType="withEffect">
                                  <p:stCondLst>
                                    <p:cond delay="0"/>
                                  </p:stCondLst>
                                  <p:childTnLst>
                                    <p:anim calcmode="lin" valueType="num">
                                      <p:cBhvr additive="base">
                                        <p:cTn id="511" dur="3000"/>
                                        <p:tgtEl>
                                          <p:spTgt spid="39"/>
                                        </p:tgtEl>
                                        <p:attrNameLst>
                                          <p:attrName>ppt_x</p:attrName>
                                        </p:attrNameLst>
                                      </p:cBhvr>
                                      <p:tavLst>
                                        <p:tav tm="0">
                                          <p:val>
                                            <p:strVal val="ppt_x"/>
                                          </p:val>
                                        </p:tav>
                                        <p:tav tm="100000">
                                          <p:val>
                                            <p:strVal val="ppt_x"/>
                                          </p:val>
                                        </p:tav>
                                      </p:tavLst>
                                    </p:anim>
                                    <p:anim calcmode="lin" valueType="num">
                                      <p:cBhvr additive="base">
                                        <p:cTn id="512" dur="3000"/>
                                        <p:tgtEl>
                                          <p:spTgt spid="39"/>
                                        </p:tgtEl>
                                        <p:attrNameLst>
                                          <p:attrName>ppt_y</p:attrName>
                                        </p:attrNameLst>
                                      </p:cBhvr>
                                      <p:tavLst>
                                        <p:tav tm="0">
                                          <p:val>
                                            <p:strVal val="ppt_y"/>
                                          </p:val>
                                        </p:tav>
                                        <p:tav tm="100000">
                                          <p:val>
                                            <p:strVal val="1+ppt_h/2"/>
                                          </p:val>
                                        </p:tav>
                                      </p:tavLst>
                                    </p:anim>
                                    <p:set>
                                      <p:cBhvr>
                                        <p:cTn id="513" dur="1" fill="hold">
                                          <p:stCondLst>
                                            <p:cond delay="2999"/>
                                          </p:stCondLst>
                                        </p:cTn>
                                        <p:tgtEl>
                                          <p:spTgt spid="39"/>
                                        </p:tgtEl>
                                        <p:attrNameLst>
                                          <p:attrName>style.visibility</p:attrName>
                                        </p:attrNameLst>
                                      </p:cBhvr>
                                      <p:to>
                                        <p:strVal val="hidden"/>
                                      </p:to>
                                    </p:set>
                                  </p:childTnLst>
                                </p:cTn>
                              </p:par>
                              <p:par>
                                <p:cTn id="514" presetID="2" presetClass="exit" presetSubtype="4" fill="hold" grpId="3" nodeType="withEffect">
                                  <p:stCondLst>
                                    <p:cond delay="0"/>
                                  </p:stCondLst>
                                  <p:childTnLst>
                                    <p:anim calcmode="lin" valueType="num">
                                      <p:cBhvr additive="base">
                                        <p:cTn id="515" dur="3000"/>
                                        <p:tgtEl>
                                          <p:spTgt spid="40"/>
                                        </p:tgtEl>
                                        <p:attrNameLst>
                                          <p:attrName>ppt_x</p:attrName>
                                        </p:attrNameLst>
                                      </p:cBhvr>
                                      <p:tavLst>
                                        <p:tav tm="0">
                                          <p:val>
                                            <p:strVal val="ppt_x"/>
                                          </p:val>
                                        </p:tav>
                                        <p:tav tm="100000">
                                          <p:val>
                                            <p:strVal val="ppt_x"/>
                                          </p:val>
                                        </p:tav>
                                      </p:tavLst>
                                    </p:anim>
                                    <p:anim calcmode="lin" valueType="num">
                                      <p:cBhvr additive="base">
                                        <p:cTn id="516" dur="3000"/>
                                        <p:tgtEl>
                                          <p:spTgt spid="40"/>
                                        </p:tgtEl>
                                        <p:attrNameLst>
                                          <p:attrName>ppt_y</p:attrName>
                                        </p:attrNameLst>
                                      </p:cBhvr>
                                      <p:tavLst>
                                        <p:tav tm="0">
                                          <p:val>
                                            <p:strVal val="ppt_y"/>
                                          </p:val>
                                        </p:tav>
                                        <p:tav tm="100000">
                                          <p:val>
                                            <p:strVal val="1+ppt_h/2"/>
                                          </p:val>
                                        </p:tav>
                                      </p:tavLst>
                                    </p:anim>
                                    <p:set>
                                      <p:cBhvr>
                                        <p:cTn id="517" dur="1" fill="hold">
                                          <p:stCondLst>
                                            <p:cond delay="2999"/>
                                          </p:stCondLst>
                                        </p:cTn>
                                        <p:tgtEl>
                                          <p:spTgt spid="40"/>
                                        </p:tgtEl>
                                        <p:attrNameLst>
                                          <p:attrName>style.visibility</p:attrName>
                                        </p:attrNameLst>
                                      </p:cBhvr>
                                      <p:to>
                                        <p:strVal val="hidden"/>
                                      </p:to>
                                    </p:set>
                                  </p:childTnLst>
                                </p:cTn>
                              </p:par>
                              <p:par>
                                <p:cTn id="518" presetID="2" presetClass="exit" presetSubtype="4" fill="hold" grpId="3" nodeType="withEffect">
                                  <p:stCondLst>
                                    <p:cond delay="0"/>
                                  </p:stCondLst>
                                  <p:childTnLst>
                                    <p:anim calcmode="lin" valueType="num">
                                      <p:cBhvr additive="base">
                                        <p:cTn id="519" dur="3000"/>
                                        <p:tgtEl>
                                          <p:spTgt spid="43"/>
                                        </p:tgtEl>
                                        <p:attrNameLst>
                                          <p:attrName>ppt_x</p:attrName>
                                        </p:attrNameLst>
                                      </p:cBhvr>
                                      <p:tavLst>
                                        <p:tav tm="0">
                                          <p:val>
                                            <p:strVal val="ppt_x"/>
                                          </p:val>
                                        </p:tav>
                                        <p:tav tm="100000">
                                          <p:val>
                                            <p:strVal val="ppt_x"/>
                                          </p:val>
                                        </p:tav>
                                      </p:tavLst>
                                    </p:anim>
                                    <p:anim calcmode="lin" valueType="num">
                                      <p:cBhvr additive="base">
                                        <p:cTn id="520" dur="3000"/>
                                        <p:tgtEl>
                                          <p:spTgt spid="43"/>
                                        </p:tgtEl>
                                        <p:attrNameLst>
                                          <p:attrName>ppt_y</p:attrName>
                                        </p:attrNameLst>
                                      </p:cBhvr>
                                      <p:tavLst>
                                        <p:tav tm="0">
                                          <p:val>
                                            <p:strVal val="ppt_y"/>
                                          </p:val>
                                        </p:tav>
                                        <p:tav tm="100000">
                                          <p:val>
                                            <p:strVal val="1+ppt_h/2"/>
                                          </p:val>
                                        </p:tav>
                                      </p:tavLst>
                                    </p:anim>
                                    <p:set>
                                      <p:cBhvr>
                                        <p:cTn id="521" dur="1" fill="hold">
                                          <p:stCondLst>
                                            <p:cond delay="2999"/>
                                          </p:stCondLst>
                                        </p:cTn>
                                        <p:tgtEl>
                                          <p:spTgt spid="43"/>
                                        </p:tgtEl>
                                        <p:attrNameLst>
                                          <p:attrName>style.visibility</p:attrName>
                                        </p:attrNameLst>
                                      </p:cBhvr>
                                      <p:to>
                                        <p:strVal val="hidden"/>
                                      </p:to>
                                    </p:set>
                                  </p:childTnLst>
                                </p:cTn>
                              </p:par>
                              <p:par>
                                <p:cTn id="522" presetID="2" presetClass="exit" presetSubtype="4" fill="hold" grpId="3" nodeType="withEffect">
                                  <p:stCondLst>
                                    <p:cond delay="0"/>
                                  </p:stCondLst>
                                  <p:childTnLst>
                                    <p:anim calcmode="lin" valueType="num">
                                      <p:cBhvr additive="base">
                                        <p:cTn id="523" dur="3000"/>
                                        <p:tgtEl>
                                          <p:spTgt spid="44"/>
                                        </p:tgtEl>
                                        <p:attrNameLst>
                                          <p:attrName>ppt_x</p:attrName>
                                        </p:attrNameLst>
                                      </p:cBhvr>
                                      <p:tavLst>
                                        <p:tav tm="0">
                                          <p:val>
                                            <p:strVal val="ppt_x"/>
                                          </p:val>
                                        </p:tav>
                                        <p:tav tm="100000">
                                          <p:val>
                                            <p:strVal val="ppt_x"/>
                                          </p:val>
                                        </p:tav>
                                      </p:tavLst>
                                    </p:anim>
                                    <p:anim calcmode="lin" valueType="num">
                                      <p:cBhvr additive="base">
                                        <p:cTn id="524" dur="3000"/>
                                        <p:tgtEl>
                                          <p:spTgt spid="44"/>
                                        </p:tgtEl>
                                        <p:attrNameLst>
                                          <p:attrName>ppt_y</p:attrName>
                                        </p:attrNameLst>
                                      </p:cBhvr>
                                      <p:tavLst>
                                        <p:tav tm="0">
                                          <p:val>
                                            <p:strVal val="ppt_y"/>
                                          </p:val>
                                        </p:tav>
                                        <p:tav tm="100000">
                                          <p:val>
                                            <p:strVal val="1+ppt_h/2"/>
                                          </p:val>
                                        </p:tav>
                                      </p:tavLst>
                                    </p:anim>
                                    <p:set>
                                      <p:cBhvr>
                                        <p:cTn id="525" dur="1" fill="hold">
                                          <p:stCondLst>
                                            <p:cond delay="2999"/>
                                          </p:stCondLst>
                                        </p:cTn>
                                        <p:tgtEl>
                                          <p:spTgt spid="44"/>
                                        </p:tgtEl>
                                        <p:attrNameLst>
                                          <p:attrName>style.visibility</p:attrName>
                                        </p:attrNameLst>
                                      </p:cBhvr>
                                      <p:to>
                                        <p:strVal val="hidden"/>
                                      </p:to>
                                    </p:set>
                                  </p:childTnLst>
                                </p:cTn>
                              </p:par>
                              <p:par>
                                <p:cTn id="526" presetID="13" presetClass="exit" presetSubtype="32" fill="hold" grpId="4" nodeType="withEffect">
                                  <p:stCondLst>
                                    <p:cond delay="0"/>
                                  </p:stCondLst>
                                  <p:childTnLst>
                                    <p:animEffect transition="out" filter="plus(out)">
                                      <p:cBhvr>
                                        <p:cTn id="527" dur="3000"/>
                                        <p:tgtEl>
                                          <p:spTgt spid="5"/>
                                        </p:tgtEl>
                                      </p:cBhvr>
                                    </p:animEffect>
                                    <p:set>
                                      <p:cBhvr>
                                        <p:cTn id="528" dur="1" fill="hold">
                                          <p:stCondLst>
                                            <p:cond delay="2999"/>
                                          </p:stCondLst>
                                        </p:cTn>
                                        <p:tgtEl>
                                          <p:spTgt spid="5"/>
                                        </p:tgtEl>
                                        <p:attrNameLst>
                                          <p:attrName>style.visibility</p:attrName>
                                        </p:attrNameLst>
                                      </p:cBhvr>
                                      <p:to>
                                        <p:strVal val="hidden"/>
                                      </p:to>
                                    </p:set>
                                  </p:childTnLst>
                                </p:cTn>
                              </p:par>
                              <p:par>
                                <p:cTn id="529" presetID="13" presetClass="exit" presetSubtype="32" fill="hold" grpId="4" nodeType="withEffect">
                                  <p:stCondLst>
                                    <p:cond delay="0"/>
                                  </p:stCondLst>
                                  <p:childTnLst>
                                    <p:animEffect transition="out" filter="plus(out)">
                                      <p:cBhvr>
                                        <p:cTn id="530" dur="3000"/>
                                        <p:tgtEl>
                                          <p:spTgt spid="6"/>
                                        </p:tgtEl>
                                      </p:cBhvr>
                                    </p:animEffect>
                                    <p:set>
                                      <p:cBhvr>
                                        <p:cTn id="531" dur="1" fill="hold">
                                          <p:stCondLst>
                                            <p:cond delay="2999"/>
                                          </p:stCondLst>
                                        </p:cTn>
                                        <p:tgtEl>
                                          <p:spTgt spid="6"/>
                                        </p:tgtEl>
                                        <p:attrNameLst>
                                          <p:attrName>style.visibility</p:attrName>
                                        </p:attrNameLst>
                                      </p:cBhvr>
                                      <p:to>
                                        <p:strVal val="hidden"/>
                                      </p:to>
                                    </p:set>
                                  </p:childTnLst>
                                </p:cTn>
                              </p:par>
                              <p:par>
                                <p:cTn id="532" presetID="13" presetClass="exit" presetSubtype="32" fill="hold" grpId="4" nodeType="withEffect">
                                  <p:stCondLst>
                                    <p:cond delay="0"/>
                                  </p:stCondLst>
                                  <p:childTnLst>
                                    <p:animEffect transition="out" filter="plus(out)">
                                      <p:cBhvr>
                                        <p:cTn id="533" dur="3000"/>
                                        <p:tgtEl>
                                          <p:spTgt spid="9"/>
                                        </p:tgtEl>
                                      </p:cBhvr>
                                    </p:animEffect>
                                    <p:set>
                                      <p:cBhvr>
                                        <p:cTn id="534" dur="1" fill="hold">
                                          <p:stCondLst>
                                            <p:cond delay="2999"/>
                                          </p:stCondLst>
                                        </p:cTn>
                                        <p:tgtEl>
                                          <p:spTgt spid="9"/>
                                        </p:tgtEl>
                                        <p:attrNameLst>
                                          <p:attrName>style.visibility</p:attrName>
                                        </p:attrNameLst>
                                      </p:cBhvr>
                                      <p:to>
                                        <p:strVal val="hidden"/>
                                      </p:to>
                                    </p:set>
                                  </p:childTnLst>
                                </p:cTn>
                              </p:par>
                              <p:par>
                                <p:cTn id="535" presetID="13" presetClass="exit" presetSubtype="32" fill="hold" grpId="4" nodeType="withEffect">
                                  <p:stCondLst>
                                    <p:cond delay="0"/>
                                  </p:stCondLst>
                                  <p:childTnLst>
                                    <p:animEffect transition="out" filter="plus(out)">
                                      <p:cBhvr>
                                        <p:cTn id="536" dur="3000"/>
                                        <p:tgtEl>
                                          <p:spTgt spid="10"/>
                                        </p:tgtEl>
                                      </p:cBhvr>
                                    </p:animEffect>
                                    <p:set>
                                      <p:cBhvr>
                                        <p:cTn id="537" dur="1" fill="hold">
                                          <p:stCondLst>
                                            <p:cond delay="2999"/>
                                          </p:stCondLst>
                                        </p:cTn>
                                        <p:tgtEl>
                                          <p:spTgt spid="10"/>
                                        </p:tgtEl>
                                        <p:attrNameLst>
                                          <p:attrName>style.visibility</p:attrName>
                                        </p:attrNameLst>
                                      </p:cBhvr>
                                      <p:to>
                                        <p:strVal val="hidden"/>
                                      </p:to>
                                    </p:set>
                                  </p:childTnLst>
                                </p:cTn>
                              </p:par>
                              <p:par>
                                <p:cTn id="538" presetID="13" presetClass="exit" presetSubtype="32" fill="hold" grpId="4" nodeType="withEffect">
                                  <p:stCondLst>
                                    <p:cond delay="0"/>
                                  </p:stCondLst>
                                  <p:childTnLst>
                                    <p:animEffect transition="out" filter="plus(out)">
                                      <p:cBhvr>
                                        <p:cTn id="539" dur="3000"/>
                                        <p:tgtEl>
                                          <p:spTgt spid="13"/>
                                        </p:tgtEl>
                                      </p:cBhvr>
                                    </p:animEffect>
                                    <p:set>
                                      <p:cBhvr>
                                        <p:cTn id="540" dur="1" fill="hold">
                                          <p:stCondLst>
                                            <p:cond delay="2999"/>
                                          </p:stCondLst>
                                        </p:cTn>
                                        <p:tgtEl>
                                          <p:spTgt spid="13"/>
                                        </p:tgtEl>
                                        <p:attrNameLst>
                                          <p:attrName>style.visibility</p:attrName>
                                        </p:attrNameLst>
                                      </p:cBhvr>
                                      <p:to>
                                        <p:strVal val="hidden"/>
                                      </p:to>
                                    </p:set>
                                  </p:childTnLst>
                                </p:cTn>
                              </p:par>
                              <p:par>
                                <p:cTn id="541" presetID="13" presetClass="exit" presetSubtype="32" fill="hold" grpId="4" nodeType="withEffect">
                                  <p:stCondLst>
                                    <p:cond delay="0"/>
                                  </p:stCondLst>
                                  <p:childTnLst>
                                    <p:animEffect transition="out" filter="plus(out)">
                                      <p:cBhvr>
                                        <p:cTn id="542" dur="3000"/>
                                        <p:tgtEl>
                                          <p:spTgt spid="14"/>
                                        </p:tgtEl>
                                      </p:cBhvr>
                                    </p:animEffect>
                                    <p:set>
                                      <p:cBhvr>
                                        <p:cTn id="543" dur="1" fill="hold">
                                          <p:stCondLst>
                                            <p:cond delay="2999"/>
                                          </p:stCondLst>
                                        </p:cTn>
                                        <p:tgtEl>
                                          <p:spTgt spid="14"/>
                                        </p:tgtEl>
                                        <p:attrNameLst>
                                          <p:attrName>style.visibility</p:attrName>
                                        </p:attrNameLst>
                                      </p:cBhvr>
                                      <p:to>
                                        <p:strVal val="hidden"/>
                                      </p:to>
                                    </p:set>
                                  </p:childTnLst>
                                </p:cTn>
                              </p:par>
                              <p:par>
                                <p:cTn id="544" presetID="13" presetClass="exit" presetSubtype="32" fill="hold" grpId="4" nodeType="withEffect">
                                  <p:stCondLst>
                                    <p:cond delay="0"/>
                                  </p:stCondLst>
                                  <p:childTnLst>
                                    <p:animEffect transition="out" filter="plus(out)">
                                      <p:cBhvr>
                                        <p:cTn id="545" dur="3000"/>
                                        <p:tgtEl>
                                          <p:spTgt spid="17"/>
                                        </p:tgtEl>
                                      </p:cBhvr>
                                    </p:animEffect>
                                    <p:set>
                                      <p:cBhvr>
                                        <p:cTn id="546" dur="1" fill="hold">
                                          <p:stCondLst>
                                            <p:cond delay="2999"/>
                                          </p:stCondLst>
                                        </p:cTn>
                                        <p:tgtEl>
                                          <p:spTgt spid="17"/>
                                        </p:tgtEl>
                                        <p:attrNameLst>
                                          <p:attrName>style.visibility</p:attrName>
                                        </p:attrNameLst>
                                      </p:cBhvr>
                                      <p:to>
                                        <p:strVal val="hidden"/>
                                      </p:to>
                                    </p:set>
                                  </p:childTnLst>
                                </p:cTn>
                              </p:par>
                              <p:par>
                                <p:cTn id="547" presetID="13" presetClass="exit" presetSubtype="32" fill="hold" grpId="4" nodeType="withEffect">
                                  <p:stCondLst>
                                    <p:cond delay="0"/>
                                  </p:stCondLst>
                                  <p:childTnLst>
                                    <p:animEffect transition="out" filter="plus(out)">
                                      <p:cBhvr>
                                        <p:cTn id="548" dur="3000"/>
                                        <p:tgtEl>
                                          <p:spTgt spid="18"/>
                                        </p:tgtEl>
                                      </p:cBhvr>
                                    </p:animEffect>
                                    <p:set>
                                      <p:cBhvr>
                                        <p:cTn id="549" dur="1" fill="hold">
                                          <p:stCondLst>
                                            <p:cond delay="2999"/>
                                          </p:stCondLst>
                                        </p:cTn>
                                        <p:tgtEl>
                                          <p:spTgt spid="18"/>
                                        </p:tgtEl>
                                        <p:attrNameLst>
                                          <p:attrName>style.visibility</p:attrName>
                                        </p:attrNameLst>
                                      </p:cBhvr>
                                      <p:to>
                                        <p:strVal val="hidden"/>
                                      </p:to>
                                    </p:set>
                                  </p:childTnLst>
                                </p:cTn>
                              </p:par>
                              <p:par>
                                <p:cTn id="550" presetID="13" presetClass="exit" presetSubtype="32" fill="hold" grpId="4" nodeType="withEffect">
                                  <p:stCondLst>
                                    <p:cond delay="0"/>
                                  </p:stCondLst>
                                  <p:childTnLst>
                                    <p:animEffect transition="out" filter="plus(out)">
                                      <p:cBhvr>
                                        <p:cTn id="551" dur="3000"/>
                                        <p:tgtEl>
                                          <p:spTgt spid="21"/>
                                        </p:tgtEl>
                                      </p:cBhvr>
                                    </p:animEffect>
                                    <p:set>
                                      <p:cBhvr>
                                        <p:cTn id="552" dur="1" fill="hold">
                                          <p:stCondLst>
                                            <p:cond delay="2999"/>
                                          </p:stCondLst>
                                        </p:cTn>
                                        <p:tgtEl>
                                          <p:spTgt spid="21"/>
                                        </p:tgtEl>
                                        <p:attrNameLst>
                                          <p:attrName>style.visibility</p:attrName>
                                        </p:attrNameLst>
                                      </p:cBhvr>
                                      <p:to>
                                        <p:strVal val="hidden"/>
                                      </p:to>
                                    </p:set>
                                  </p:childTnLst>
                                </p:cTn>
                              </p:par>
                              <p:par>
                                <p:cTn id="553" presetID="13" presetClass="exit" presetSubtype="32" fill="hold" grpId="4" nodeType="withEffect">
                                  <p:stCondLst>
                                    <p:cond delay="0"/>
                                  </p:stCondLst>
                                  <p:childTnLst>
                                    <p:animEffect transition="out" filter="plus(out)">
                                      <p:cBhvr>
                                        <p:cTn id="554" dur="3000"/>
                                        <p:tgtEl>
                                          <p:spTgt spid="22"/>
                                        </p:tgtEl>
                                      </p:cBhvr>
                                    </p:animEffect>
                                    <p:set>
                                      <p:cBhvr>
                                        <p:cTn id="555" dur="1" fill="hold">
                                          <p:stCondLst>
                                            <p:cond delay="2999"/>
                                          </p:stCondLst>
                                        </p:cTn>
                                        <p:tgtEl>
                                          <p:spTgt spid="22"/>
                                        </p:tgtEl>
                                        <p:attrNameLst>
                                          <p:attrName>style.visibility</p:attrName>
                                        </p:attrNameLst>
                                      </p:cBhvr>
                                      <p:to>
                                        <p:strVal val="hidden"/>
                                      </p:to>
                                    </p:set>
                                  </p:childTnLst>
                                </p:cTn>
                              </p:par>
                              <p:par>
                                <p:cTn id="556" presetID="13" presetClass="exit" presetSubtype="32" fill="hold" grpId="4" nodeType="withEffect">
                                  <p:stCondLst>
                                    <p:cond delay="0"/>
                                  </p:stCondLst>
                                  <p:childTnLst>
                                    <p:animEffect transition="out" filter="plus(out)">
                                      <p:cBhvr>
                                        <p:cTn id="557" dur="3000"/>
                                        <p:tgtEl>
                                          <p:spTgt spid="25"/>
                                        </p:tgtEl>
                                      </p:cBhvr>
                                    </p:animEffect>
                                    <p:set>
                                      <p:cBhvr>
                                        <p:cTn id="558" dur="1" fill="hold">
                                          <p:stCondLst>
                                            <p:cond delay="2999"/>
                                          </p:stCondLst>
                                        </p:cTn>
                                        <p:tgtEl>
                                          <p:spTgt spid="25"/>
                                        </p:tgtEl>
                                        <p:attrNameLst>
                                          <p:attrName>style.visibility</p:attrName>
                                        </p:attrNameLst>
                                      </p:cBhvr>
                                      <p:to>
                                        <p:strVal val="hidden"/>
                                      </p:to>
                                    </p:set>
                                  </p:childTnLst>
                                </p:cTn>
                              </p:par>
                              <p:par>
                                <p:cTn id="559" presetID="13" presetClass="exit" presetSubtype="32" fill="hold" grpId="4" nodeType="withEffect">
                                  <p:stCondLst>
                                    <p:cond delay="0"/>
                                  </p:stCondLst>
                                  <p:childTnLst>
                                    <p:animEffect transition="out" filter="plus(out)">
                                      <p:cBhvr>
                                        <p:cTn id="560" dur="3000"/>
                                        <p:tgtEl>
                                          <p:spTgt spid="26"/>
                                        </p:tgtEl>
                                      </p:cBhvr>
                                    </p:animEffect>
                                    <p:set>
                                      <p:cBhvr>
                                        <p:cTn id="561" dur="1" fill="hold">
                                          <p:stCondLst>
                                            <p:cond delay="2999"/>
                                          </p:stCondLst>
                                        </p:cTn>
                                        <p:tgtEl>
                                          <p:spTgt spid="26"/>
                                        </p:tgtEl>
                                        <p:attrNameLst>
                                          <p:attrName>style.visibility</p:attrName>
                                        </p:attrNameLst>
                                      </p:cBhvr>
                                      <p:to>
                                        <p:strVal val="hidden"/>
                                      </p:to>
                                    </p:set>
                                  </p:childTnLst>
                                </p:cTn>
                              </p:par>
                              <p:par>
                                <p:cTn id="562" presetID="13" presetClass="exit" presetSubtype="32" fill="hold" grpId="4" nodeType="withEffect">
                                  <p:stCondLst>
                                    <p:cond delay="0"/>
                                  </p:stCondLst>
                                  <p:childTnLst>
                                    <p:animEffect transition="out" filter="plus(out)">
                                      <p:cBhvr>
                                        <p:cTn id="563" dur="3000"/>
                                        <p:tgtEl>
                                          <p:spTgt spid="29"/>
                                        </p:tgtEl>
                                      </p:cBhvr>
                                    </p:animEffect>
                                    <p:set>
                                      <p:cBhvr>
                                        <p:cTn id="564" dur="1" fill="hold">
                                          <p:stCondLst>
                                            <p:cond delay="2999"/>
                                          </p:stCondLst>
                                        </p:cTn>
                                        <p:tgtEl>
                                          <p:spTgt spid="29"/>
                                        </p:tgtEl>
                                        <p:attrNameLst>
                                          <p:attrName>style.visibility</p:attrName>
                                        </p:attrNameLst>
                                      </p:cBhvr>
                                      <p:to>
                                        <p:strVal val="hidden"/>
                                      </p:to>
                                    </p:set>
                                  </p:childTnLst>
                                </p:cTn>
                              </p:par>
                              <p:par>
                                <p:cTn id="565" presetID="13" presetClass="exit" presetSubtype="32" fill="hold" grpId="4" nodeType="withEffect">
                                  <p:stCondLst>
                                    <p:cond delay="0"/>
                                  </p:stCondLst>
                                  <p:childTnLst>
                                    <p:animEffect transition="out" filter="plus(out)">
                                      <p:cBhvr>
                                        <p:cTn id="566" dur="3000"/>
                                        <p:tgtEl>
                                          <p:spTgt spid="30"/>
                                        </p:tgtEl>
                                      </p:cBhvr>
                                    </p:animEffect>
                                    <p:set>
                                      <p:cBhvr>
                                        <p:cTn id="567" dur="1" fill="hold">
                                          <p:stCondLst>
                                            <p:cond delay="2999"/>
                                          </p:stCondLst>
                                        </p:cTn>
                                        <p:tgtEl>
                                          <p:spTgt spid="30"/>
                                        </p:tgtEl>
                                        <p:attrNameLst>
                                          <p:attrName>style.visibility</p:attrName>
                                        </p:attrNameLst>
                                      </p:cBhvr>
                                      <p:to>
                                        <p:strVal val="hidden"/>
                                      </p:to>
                                    </p:set>
                                  </p:childTnLst>
                                </p:cTn>
                              </p:par>
                              <p:par>
                                <p:cTn id="568" presetID="13" presetClass="exit" presetSubtype="32" fill="hold" grpId="4" nodeType="withEffect">
                                  <p:stCondLst>
                                    <p:cond delay="0"/>
                                  </p:stCondLst>
                                  <p:childTnLst>
                                    <p:animEffect transition="out" filter="plus(out)">
                                      <p:cBhvr>
                                        <p:cTn id="569" dur="3000"/>
                                        <p:tgtEl>
                                          <p:spTgt spid="33"/>
                                        </p:tgtEl>
                                      </p:cBhvr>
                                    </p:animEffect>
                                    <p:set>
                                      <p:cBhvr>
                                        <p:cTn id="570" dur="1" fill="hold">
                                          <p:stCondLst>
                                            <p:cond delay="2999"/>
                                          </p:stCondLst>
                                        </p:cTn>
                                        <p:tgtEl>
                                          <p:spTgt spid="33"/>
                                        </p:tgtEl>
                                        <p:attrNameLst>
                                          <p:attrName>style.visibility</p:attrName>
                                        </p:attrNameLst>
                                      </p:cBhvr>
                                      <p:to>
                                        <p:strVal val="hidden"/>
                                      </p:to>
                                    </p:set>
                                  </p:childTnLst>
                                </p:cTn>
                              </p:par>
                              <p:par>
                                <p:cTn id="571" presetID="13" presetClass="exit" presetSubtype="32" fill="hold" grpId="4" nodeType="withEffect">
                                  <p:stCondLst>
                                    <p:cond delay="0"/>
                                  </p:stCondLst>
                                  <p:childTnLst>
                                    <p:animEffect transition="out" filter="plus(out)">
                                      <p:cBhvr>
                                        <p:cTn id="572" dur="3000"/>
                                        <p:tgtEl>
                                          <p:spTgt spid="34"/>
                                        </p:tgtEl>
                                      </p:cBhvr>
                                    </p:animEffect>
                                    <p:set>
                                      <p:cBhvr>
                                        <p:cTn id="573" dur="1" fill="hold">
                                          <p:stCondLst>
                                            <p:cond delay="2999"/>
                                          </p:stCondLst>
                                        </p:cTn>
                                        <p:tgtEl>
                                          <p:spTgt spid="34"/>
                                        </p:tgtEl>
                                        <p:attrNameLst>
                                          <p:attrName>style.visibility</p:attrName>
                                        </p:attrNameLst>
                                      </p:cBhvr>
                                      <p:to>
                                        <p:strVal val="hidden"/>
                                      </p:to>
                                    </p:set>
                                  </p:childTnLst>
                                </p:cTn>
                              </p:par>
                              <p:par>
                                <p:cTn id="574" presetID="13" presetClass="exit" presetSubtype="32" fill="hold" grpId="4" nodeType="withEffect">
                                  <p:stCondLst>
                                    <p:cond delay="0"/>
                                  </p:stCondLst>
                                  <p:childTnLst>
                                    <p:animEffect transition="out" filter="plus(out)">
                                      <p:cBhvr>
                                        <p:cTn id="575" dur="3000"/>
                                        <p:tgtEl>
                                          <p:spTgt spid="37"/>
                                        </p:tgtEl>
                                      </p:cBhvr>
                                    </p:animEffect>
                                    <p:set>
                                      <p:cBhvr>
                                        <p:cTn id="576" dur="1" fill="hold">
                                          <p:stCondLst>
                                            <p:cond delay="2999"/>
                                          </p:stCondLst>
                                        </p:cTn>
                                        <p:tgtEl>
                                          <p:spTgt spid="37"/>
                                        </p:tgtEl>
                                        <p:attrNameLst>
                                          <p:attrName>style.visibility</p:attrName>
                                        </p:attrNameLst>
                                      </p:cBhvr>
                                      <p:to>
                                        <p:strVal val="hidden"/>
                                      </p:to>
                                    </p:set>
                                  </p:childTnLst>
                                </p:cTn>
                              </p:par>
                              <p:par>
                                <p:cTn id="577" presetID="13" presetClass="exit" presetSubtype="32" fill="hold" grpId="4" nodeType="withEffect">
                                  <p:stCondLst>
                                    <p:cond delay="0"/>
                                  </p:stCondLst>
                                  <p:childTnLst>
                                    <p:animEffect transition="out" filter="plus(out)">
                                      <p:cBhvr>
                                        <p:cTn id="578" dur="3000"/>
                                        <p:tgtEl>
                                          <p:spTgt spid="38"/>
                                        </p:tgtEl>
                                      </p:cBhvr>
                                    </p:animEffect>
                                    <p:set>
                                      <p:cBhvr>
                                        <p:cTn id="579" dur="1" fill="hold">
                                          <p:stCondLst>
                                            <p:cond delay="2999"/>
                                          </p:stCondLst>
                                        </p:cTn>
                                        <p:tgtEl>
                                          <p:spTgt spid="38"/>
                                        </p:tgtEl>
                                        <p:attrNameLst>
                                          <p:attrName>style.visibility</p:attrName>
                                        </p:attrNameLst>
                                      </p:cBhvr>
                                      <p:to>
                                        <p:strVal val="hidden"/>
                                      </p:to>
                                    </p:set>
                                  </p:childTnLst>
                                </p:cTn>
                              </p:par>
                              <p:par>
                                <p:cTn id="580" presetID="13" presetClass="exit" presetSubtype="32" fill="hold" grpId="4" nodeType="withEffect">
                                  <p:stCondLst>
                                    <p:cond delay="0"/>
                                  </p:stCondLst>
                                  <p:childTnLst>
                                    <p:animEffect transition="out" filter="plus(out)">
                                      <p:cBhvr>
                                        <p:cTn id="581" dur="3000"/>
                                        <p:tgtEl>
                                          <p:spTgt spid="41"/>
                                        </p:tgtEl>
                                      </p:cBhvr>
                                    </p:animEffect>
                                    <p:set>
                                      <p:cBhvr>
                                        <p:cTn id="582" dur="1" fill="hold">
                                          <p:stCondLst>
                                            <p:cond delay="2999"/>
                                          </p:stCondLst>
                                        </p:cTn>
                                        <p:tgtEl>
                                          <p:spTgt spid="41"/>
                                        </p:tgtEl>
                                        <p:attrNameLst>
                                          <p:attrName>style.visibility</p:attrName>
                                        </p:attrNameLst>
                                      </p:cBhvr>
                                      <p:to>
                                        <p:strVal val="hidden"/>
                                      </p:to>
                                    </p:set>
                                  </p:childTnLst>
                                </p:cTn>
                              </p:par>
                              <p:par>
                                <p:cTn id="583" presetID="13" presetClass="exit" presetSubtype="32" fill="hold" grpId="4" nodeType="withEffect">
                                  <p:stCondLst>
                                    <p:cond delay="0"/>
                                  </p:stCondLst>
                                  <p:childTnLst>
                                    <p:animEffect transition="out" filter="plus(out)">
                                      <p:cBhvr>
                                        <p:cTn id="584" dur="3000"/>
                                        <p:tgtEl>
                                          <p:spTgt spid="42"/>
                                        </p:tgtEl>
                                      </p:cBhvr>
                                    </p:animEffect>
                                    <p:set>
                                      <p:cBhvr>
                                        <p:cTn id="585" dur="1" fill="hold">
                                          <p:stCondLst>
                                            <p:cond delay="2999"/>
                                          </p:stCondLst>
                                        </p:cTn>
                                        <p:tgtEl>
                                          <p:spTgt spid="42"/>
                                        </p:tgtEl>
                                        <p:attrNameLst>
                                          <p:attrName>style.visibility</p:attrName>
                                        </p:attrNameLst>
                                      </p:cBhvr>
                                      <p:to>
                                        <p:strVal val="hidden"/>
                                      </p:to>
                                    </p:set>
                                  </p:childTnLst>
                                </p:cTn>
                              </p:par>
                              <p:par>
                                <p:cTn id="586" presetID="13" presetClass="exit" presetSubtype="32" fill="hold" grpId="4" nodeType="withEffect">
                                  <p:stCondLst>
                                    <p:cond delay="0"/>
                                  </p:stCondLst>
                                  <p:childTnLst>
                                    <p:animEffect transition="out" filter="plus(out)">
                                      <p:cBhvr>
                                        <p:cTn id="587" dur="3000"/>
                                        <p:tgtEl>
                                          <p:spTgt spid="7"/>
                                        </p:tgtEl>
                                      </p:cBhvr>
                                    </p:animEffect>
                                    <p:set>
                                      <p:cBhvr>
                                        <p:cTn id="588" dur="1" fill="hold">
                                          <p:stCondLst>
                                            <p:cond delay="2999"/>
                                          </p:stCondLst>
                                        </p:cTn>
                                        <p:tgtEl>
                                          <p:spTgt spid="7"/>
                                        </p:tgtEl>
                                        <p:attrNameLst>
                                          <p:attrName>style.visibility</p:attrName>
                                        </p:attrNameLst>
                                      </p:cBhvr>
                                      <p:to>
                                        <p:strVal val="hidden"/>
                                      </p:to>
                                    </p:set>
                                  </p:childTnLst>
                                </p:cTn>
                              </p:par>
                              <p:par>
                                <p:cTn id="589" presetID="13" presetClass="exit" presetSubtype="32" fill="hold" grpId="4" nodeType="withEffect">
                                  <p:stCondLst>
                                    <p:cond delay="0"/>
                                  </p:stCondLst>
                                  <p:childTnLst>
                                    <p:animEffect transition="out" filter="plus(out)">
                                      <p:cBhvr>
                                        <p:cTn id="590" dur="3000"/>
                                        <p:tgtEl>
                                          <p:spTgt spid="8"/>
                                        </p:tgtEl>
                                      </p:cBhvr>
                                    </p:animEffect>
                                    <p:set>
                                      <p:cBhvr>
                                        <p:cTn id="591" dur="1" fill="hold">
                                          <p:stCondLst>
                                            <p:cond delay="2999"/>
                                          </p:stCondLst>
                                        </p:cTn>
                                        <p:tgtEl>
                                          <p:spTgt spid="8"/>
                                        </p:tgtEl>
                                        <p:attrNameLst>
                                          <p:attrName>style.visibility</p:attrName>
                                        </p:attrNameLst>
                                      </p:cBhvr>
                                      <p:to>
                                        <p:strVal val="hidden"/>
                                      </p:to>
                                    </p:set>
                                  </p:childTnLst>
                                </p:cTn>
                              </p:par>
                              <p:par>
                                <p:cTn id="592" presetID="13" presetClass="exit" presetSubtype="32" fill="hold" grpId="4" nodeType="withEffect">
                                  <p:stCondLst>
                                    <p:cond delay="0"/>
                                  </p:stCondLst>
                                  <p:childTnLst>
                                    <p:animEffect transition="out" filter="plus(out)">
                                      <p:cBhvr>
                                        <p:cTn id="593" dur="3000"/>
                                        <p:tgtEl>
                                          <p:spTgt spid="11"/>
                                        </p:tgtEl>
                                      </p:cBhvr>
                                    </p:animEffect>
                                    <p:set>
                                      <p:cBhvr>
                                        <p:cTn id="594" dur="1" fill="hold">
                                          <p:stCondLst>
                                            <p:cond delay="2999"/>
                                          </p:stCondLst>
                                        </p:cTn>
                                        <p:tgtEl>
                                          <p:spTgt spid="11"/>
                                        </p:tgtEl>
                                        <p:attrNameLst>
                                          <p:attrName>style.visibility</p:attrName>
                                        </p:attrNameLst>
                                      </p:cBhvr>
                                      <p:to>
                                        <p:strVal val="hidden"/>
                                      </p:to>
                                    </p:set>
                                  </p:childTnLst>
                                </p:cTn>
                              </p:par>
                              <p:par>
                                <p:cTn id="595" presetID="13" presetClass="exit" presetSubtype="32" fill="hold" grpId="4" nodeType="withEffect">
                                  <p:stCondLst>
                                    <p:cond delay="0"/>
                                  </p:stCondLst>
                                  <p:childTnLst>
                                    <p:animEffect transition="out" filter="plus(out)">
                                      <p:cBhvr>
                                        <p:cTn id="596" dur="3000"/>
                                        <p:tgtEl>
                                          <p:spTgt spid="12"/>
                                        </p:tgtEl>
                                      </p:cBhvr>
                                    </p:animEffect>
                                    <p:set>
                                      <p:cBhvr>
                                        <p:cTn id="597" dur="1" fill="hold">
                                          <p:stCondLst>
                                            <p:cond delay="2999"/>
                                          </p:stCondLst>
                                        </p:cTn>
                                        <p:tgtEl>
                                          <p:spTgt spid="12"/>
                                        </p:tgtEl>
                                        <p:attrNameLst>
                                          <p:attrName>style.visibility</p:attrName>
                                        </p:attrNameLst>
                                      </p:cBhvr>
                                      <p:to>
                                        <p:strVal val="hidden"/>
                                      </p:to>
                                    </p:set>
                                  </p:childTnLst>
                                </p:cTn>
                              </p:par>
                              <p:par>
                                <p:cTn id="598" presetID="13" presetClass="exit" presetSubtype="32" fill="hold" grpId="4" nodeType="withEffect">
                                  <p:stCondLst>
                                    <p:cond delay="0"/>
                                  </p:stCondLst>
                                  <p:childTnLst>
                                    <p:animEffect transition="out" filter="plus(out)">
                                      <p:cBhvr>
                                        <p:cTn id="599" dur="3000"/>
                                        <p:tgtEl>
                                          <p:spTgt spid="15"/>
                                        </p:tgtEl>
                                      </p:cBhvr>
                                    </p:animEffect>
                                    <p:set>
                                      <p:cBhvr>
                                        <p:cTn id="600" dur="1" fill="hold">
                                          <p:stCondLst>
                                            <p:cond delay="2999"/>
                                          </p:stCondLst>
                                        </p:cTn>
                                        <p:tgtEl>
                                          <p:spTgt spid="15"/>
                                        </p:tgtEl>
                                        <p:attrNameLst>
                                          <p:attrName>style.visibility</p:attrName>
                                        </p:attrNameLst>
                                      </p:cBhvr>
                                      <p:to>
                                        <p:strVal val="hidden"/>
                                      </p:to>
                                    </p:set>
                                  </p:childTnLst>
                                </p:cTn>
                              </p:par>
                              <p:par>
                                <p:cTn id="601" presetID="13" presetClass="exit" presetSubtype="32" fill="hold" grpId="4" nodeType="withEffect">
                                  <p:stCondLst>
                                    <p:cond delay="0"/>
                                  </p:stCondLst>
                                  <p:childTnLst>
                                    <p:animEffect transition="out" filter="plus(out)">
                                      <p:cBhvr>
                                        <p:cTn id="602" dur="3000"/>
                                        <p:tgtEl>
                                          <p:spTgt spid="16"/>
                                        </p:tgtEl>
                                      </p:cBhvr>
                                    </p:animEffect>
                                    <p:set>
                                      <p:cBhvr>
                                        <p:cTn id="603" dur="1" fill="hold">
                                          <p:stCondLst>
                                            <p:cond delay="2999"/>
                                          </p:stCondLst>
                                        </p:cTn>
                                        <p:tgtEl>
                                          <p:spTgt spid="16"/>
                                        </p:tgtEl>
                                        <p:attrNameLst>
                                          <p:attrName>style.visibility</p:attrName>
                                        </p:attrNameLst>
                                      </p:cBhvr>
                                      <p:to>
                                        <p:strVal val="hidden"/>
                                      </p:to>
                                    </p:set>
                                  </p:childTnLst>
                                </p:cTn>
                              </p:par>
                              <p:par>
                                <p:cTn id="604" presetID="13" presetClass="exit" presetSubtype="32" fill="hold" grpId="4" nodeType="withEffect">
                                  <p:stCondLst>
                                    <p:cond delay="0"/>
                                  </p:stCondLst>
                                  <p:childTnLst>
                                    <p:animEffect transition="out" filter="plus(out)">
                                      <p:cBhvr>
                                        <p:cTn id="605" dur="3000"/>
                                        <p:tgtEl>
                                          <p:spTgt spid="19"/>
                                        </p:tgtEl>
                                      </p:cBhvr>
                                    </p:animEffect>
                                    <p:set>
                                      <p:cBhvr>
                                        <p:cTn id="606" dur="1" fill="hold">
                                          <p:stCondLst>
                                            <p:cond delay="2999"/>
                                          </p:stCondLst>
                                        </p:cTn>
                                        <p:tgtEl>
                                          <p:spTgt spid="19"/>
                                        </p:tgtEl>
                                        <p:attrNameLst>
                                          <p:attrName>style.visibility</p:attrName>
                                        </p:attrNameLst>
                                      </p:cBhvr>
                                      <p:to>
                                        <p:strVal val="hidden"/>
                                      </p:to>
                                    </p:set>
                                  </p:childTnLst>
                                </p:cTn>
                              </p:par>
                              <p:par>
                                <p:cTn id="607" presetID="13" presetClass="exit" presetSubtype="32" fill="hold" grpId="4" nodeType="withEffect">
                                  <p:stCondLst>
                                    <p:cond delay="0"/>
                                  </p:stCondLst>
                                  <p:childTnLst>
                                    <p:animEffect transition="out" filter="plus(out)">
                                      <p:cBhvr>
                                        <p:cTn id="608" dur="3000"/>
                                        <p:tgtEl>
                                          <p:spTgt spid="20"/>
                                        </p:tgtEl>
                                      </p:cBhvr>
                                    </p:animEffect>
                                    <p:set>
                                      <p:cBhvr>
                                        <p:cTn id="609" dur="1" fill="hold">
                                          <p:stCondLst>
                                            <p:cond delay="2999"/>
                                          </p:stCondLst>
                                        </p:cTn>
                                        <p:tgtEl>
                                          <p:spTgt spid="20"/>
                                        </p:tgtEl>
                                        <p:attrNameLst>
                                          <p:attrName>style.visibility</p:attrName>
                                        </p:attrNameLst>
                                      </p:cBhvr>
                                      <p:to>
                                        <p:strVal val="hidden"/>
                                      </p:to>
                                    </p:set>
                                  </p:childTnLst>
                                </p:cTn>
                              </p:par>
                              <p:par>
                                <p:cTn id="610" presetID="13" presetClass="exit" presetSubtype="32" fill="hold" grpId="4" nodeType="withEffect">
                                  <p:stCondLst>
                                    <p:cond delay="0"/>
                                  </p:stCondLst>
                                  <p:childTnLst>
                                    <p:animEffect transition="out" filter="plus(out)">
                                      <p:cBhvr>
                                        <p:cTn id="611" dur="3000"/>
                                        <p:tgtEl>
                                          <p:spTgt spid="23"/>
                                        </p:tgtEl>
                                      </p:cBhvr>
                                    </p:animEffect>
                                    <p:set>
                                      <p:cBhvr>
                                        <p:cTn id="612" dur="1" fill="hold">
                                          <p:stCondLst>
                                            <p:cond delay="2999"/>
                                          </p:stCondLst>
                                        </p:cTn>
                                        <p:tgtEl>
                                          <p:spTgt spid="23"/>
                                        </p:tgtEl>
                                        <p:attrNameLst>
                                          <p:attrName>style.visibility</p:attrName>
                                        </p:attrNameLst>
                                      </p:cBhvr>
                                      <p:to>
                                        <p:strVal val="hidden"/>
                                      </p:to>
                                    </p:set>
                                  </p:childTnLst>
                                </p:cTn>
                              </p:par>
                              <p:par>
                                <p:cTn id="613" presetID="13" presetClass="exit" presetSubtype="32" fill="hold" grpId="4" nodeType="withEffect">
                                  <p:stCondLst>
                                    <p:cond delay="0"/>
                                  </p:stCondLst>
                                  <p:childTnLst>
                                    <p:animEffect transition="out" filter="plus(out)">
                                      <p:cBhvr>
                                        <p:cTn id="614" dur="3000"/>
                                        <p:tgtEl>
                                          <p:spTgt spid="24"/>
                                        </p:tgtEl>
                                      </p:cBhvr>
                                    </p:animEffect>
                                    <p:set>
                                      <p:cBhvr>
                                        <p:cTn id="615" dur="1" fill="hold">
                                          <p:stCondLst>
                                            <p:cond delay="2999"/>
                                          </p:stCondLst>
                                        </p:cTn>
                                        <p:tgtEl>
                                          <p:spTgt spid="24"/>
                                        </p:tgtEl>
                                        <p:attrNameLst>
                                          <p:attrName>style.visibility</p:attrName>
                                        </p:attrNameLst>
                                      </p:cBhvr>
                                      <p:to>
                                        <p:strVal val="hidden"/>
                                      </p:to>
                                    </p:set>
                                  </p:childTnLst>
                                </p:cTn>
                              </p:par>
                              <p:par>
                                <p:cTn id="616" presetID="13" presetClass="exit" presetSubtype="32" fill="hold" grpId="4" nodeType="withEffect">
                                  <p:stCondLst>
                                    <p:cond delay="0"/>
                                  </p:stCondLst>
                                  <p:childTnLst>
                                    <p:animEffect transition="out" filter="plus(out)">
                                      <p:cBhvr>
                                        <p:cTn id="617" dur="3000"/>
                                        <p:tgtEl>
                                          <p:spTgt spid="27"/>
                                        </p:tgtEl>
                                      </p:cBhvr>
                                    </p:animEffect>
                                    <p:set>
                                      <p:cBhvr>
                                        <p:cTn id="618" dur="1" fill="hold">
                                          <p:stCondLst>
                                            <p:cond delay="2999"/>
                                          </p:stCondLst>
                                        </p:cTn>
                                        <p:tgtEl>
                                          <p:spTgt spid="27"/>
                                        </p:tgtEl>
                                        <p:attrNameLst>
                                          <p:attrName>style.visibility</p:attrName>
                                        </p:attrNameLst>
                                      </p:cBhvr>
                                      <p:to>
                                        <p:strVal val="hidden"/>
                                      </p:to>
                                    </p:set>
                                  </p:childTnLst>
                                </p:cTn>
                              </p:par>
                              <p:par>
                                <p:cTn id="619" presetID="13" presetClass="exit" presetSubtype="32" fill="hold" grpId="4" nodeType="withEffect">
                                  <p:stCondLst>
                                    <p:cond delay="0"/>
                                  </p:stCondLst>
                                  <p:childTnLst>
                                    <p:animEffect transition="out" filter="plus(out)">
                                      <p:cBhvr>
                                        <p:cTn id="620" dur="3000"/>
                                        <p:tgtEl>
                                          <p:spTgt spid="28"/>
                                        </p:tgtEl>
                                      </p:cBhvr>
                                    </p:animEffect>
                                    <p:set>
                                      <p:cBhvr>
                                        <p:cTn id="621" dur="1" fill="hold">
                                          <p:stCondLst>
                                            <p:cond delay="2999"/>
                                          </p:stCondLst>
                                        </p:cTn>
                                        <p:tgtEl>
                                          <p:spTgt spid="28"/>
                                        </p:tgtEl>
                                        <p:attrNameLst>
                                          <p:attrName>style.visibility</p:attrName>
                                        </p:attrNameLst>
                                      </p:cBhvr>
                                      <p:to>
                                        <p:strVal val="hidden"/>
                                      </p:to>
                                    </p:set>
                                  </p:childTnLst>
                                </p:cTn>
                              </p:par>
                              <p:par>
                                <p:cTn id="622" presetID="13" presetClass="exit" presetSubtype="32" fill="hold" grpId="4" nodeType="withEffect">
                                  <p:stCondLst>
                                    <p:cond delay="0"/>
                                  </p:stCondLst>
                                  <p:childTnLst>
                                    <p:animEffect transition="out" filter="plus(out)">
                                      <p:cBhvr>
                                        <p:cTn id="623" dur="3000"/>
                                        <p:tgtEl>
                                          <p:spTgt spid="31"/>
                                        </p:tgtEl>
                                      </p:cBhvr>
                                    </p:animEffect>
                                    <p:set>
                                      <p:cBhvr>
                                        <p:cTn id="624" dur="1" fill="hold">
                                          <p:stCondLst>
                                            <p:cond delay="2999"/>
                                          </p:stCondLst>
                                        </p:cTn>
                                        <p:tgtEl>
                                          <p:spTgt spid="31"/>
                                        </p:tgtEl>
                                        <p:attrNameLst>
                                          <p:attrName>style.visibility</p:attrName>
                                        </p:attrNameLst>
                                      </p:cBhvr>
                                      <p:to>
                                        <p:strVal val="hidden"/>
                                      </p:to>
                                    </p:set>
                                  </p:childTnLst>
                                </p:cTn>
                              </p:par>
                              <p:par>
                                <p:cTn id="625" presetID="13" presetClass="exit" presetSubtype="32" fill="hold" grpId="4" nodeType="withEffect">
                                  <p:stCondLst>
                                    <p:cond delay="0"/>
                                  </p:stCondLst>
                                  <p:childTnLst>
                                    <p:animEffect transition="out" filter="plus(out)">
                                      <p:cBhvr>
                                        <p:cTn id="626" dur="3000"/>
                                        <p:tgtEl>
                                          <p:spTgt spid="32"/>
                                        </p:tgtEl>
                                      </p:cBhvr>
                                    </p:animEffect>
                                    <p:set>
                                      <p:cBhvr>
                                        <p:cTn id="627" dur="1" fill="hold">
                                          <p:stCondLst>
                                            <p:cond delay="2999"/>
                                          </p:stCondLst>
                                        </p:cTn>
                                        <p:tgtEl>
                                          <p:spTgt spid="32"/>
                                        </p:tgtEl>
                                        <p:attrNameLst>
                                          <p:attrName>style.visibility</p:attrName>
                                        </p:attrNameLst>
                                      </p:cBhvr>
                                      <p:to>
                                        <p:strVal val="hidden"/>
                                      </p:to>
                                    </p:set>
                                  </p:childTnLst>
                                </p:cTn>
                              </p:par>
                              <p:par>
                                <p:cTn id="628" presetID="13" presetClass="exit" presetSubtype="32" fill="hold" grpId="4" nodeType="withEffect">
                                  <p:stCondLst>
                                    <p:cond delay="0"/>
                                  </p:stCondLst>
                                  <p:childTnLst>
                                    <p:animEffect transition="out" filter="plus(out)">
                                      <p:cBhvr>
                                        <p:cTn id="629" dur="3000"/>
                                        <p:tgtEl>
                                          <p:spTgt spid="35"/>
                                        </p:tgtEl>
                                      </p:cBhvr>
                                    </p:animEffect>
                                    <p:set>
                                      <p:cBhvr>
                                        <p:cTn id="630" dur="1" fill="hold">
                                          <p:stCondLst>
                                            <p:cond delay="2999"/>
                                          </p:stCondLst>
                                        </p:cTn>
                                        <p:tgtEl>
                                          <p:spTgt spid="35"/>
                                        </p:tgtEl>
                                        <p:attrNameLst>
                                          <p:attrName>style.visibility</p:attrName>
                                        </p:attrNameLst>
                                      </p:cBhvr>
                                      <p:to>
                                        <p:strVal val="hidden"/>
                                      </p:to>
                                    </p:set>
                                  </p:childTnLst>
                                </p:cTn>
                              </p:par>
                              <p:par>
                                <p:cTn id="631" presetID="13" presetClass="exit" presetSubtype="32" fill="hold" grpId="4" nodeType="withEffect">
                                  <p:stCondLst>
                                    <p:cond delay="0"/>
                                  </p:stCondLst>
                                  <p:childTnLst>
                                    <p:animEffect transition="out" filter="plus(out)">
                                      <p:cBhvr>
                                        <p:cTn id="632" dur="3000"/>
                                        <p:tgtEl>
                                          <p:spTgt spid="36"/>
                                        </p:tgtEl>
                                      </p:cBhvr>
                                    </p:animEffect>
                                    <p:set>
                                      <p:cBhvr>
                                        <p:cTn id="633" dur="1" fill="hold">
                                          <p:stCondLst>
                                            <p:cond delay="2999"/>
                                          </p:stCondLst>
                                        </p:cTn>
                                        <p:tgtEl>
                                          <p:spTgt spid="36"/>
                                        </p:tgtEl>
                                        <p:attrNameLst>
                                          <p:attrName>style.visibility</p:attrName>
                                        </p:attrNameLst>
                                      </p:cBhvr>
                                      <p:to>
                                        <p:strVal val="hidden"/>
                                      </p:to>
                                    </p:set>
                                  </p:childTnLst>
                                </p:cTn>
                              </p:par>
                              <p:par>
                                <p:cTn id="634" presetID="13" presetClass="exit" presetSubtype="32" fill="hold" grpId="4" nodeType="withEffect">
                                  <p:stCondLst>
                                    <p:cond delay="0"/>
                                  </p:stCondLst>
                                  <p:childTnLst>
                                    <p:animEffect transition="out" filter="plus(out)">
                                      <p:cBhvr>
                                        <p:cTn id="635" dur="3000"/>
                                        <p:tgtEl>
                                          <p:spTgt spid="39"/>
                                        </p:tgtEl>
                                      </p:cBhvr>
                                    </p:animEffect>
                                    <p:set>
                                      <p:cBhvr>
                                        <p:cTn id="636" dur="1" fill="hold">
                                          <p:stCondLst>
                                            <p:cond delay="2999"/>
                                          </p:stCondLst>
                                        </p:cTn>
                                        <p:tgtEl>
                                          <p:spTgt spid="39"/>
                                        </p:tgtEl>
                                        <p:attrNameLst>
                                          <p:attrName>style.visibility</p:attrName>
                                        </p:attrNameLst>
                                      </p:cBhvr>
                                      <p:to>
                                        <p:strVal val="hidden"/>
                                      </p:to>
                                    </p:set>
                                  </p:childTnLst>
                                </p:cTn>
                              </p:par>
                              <p:par>
                                <p:cTn id="637" presetID="13" presetClass="exit" presetSubtype="32" fill="hold" grpId="4" nodeType="withEffect">
                                  <p:stCondLst>
                                    <p:cond delay="0"/>
                                  </p:stCondLst>
                                  <p:childTnLst>
                                    <p:animEffect transition="out" filter="plus(out)">
                                      <p:cBhvr>
                                        <p:cTn id="638" dur="3000"/>
                                        <p:tgtEl>
                                          <p:spTgt spid="40"/>
                                        </p:tgtEl>
                                      </p:cBhvr>
                                    </p:animEffect>
                                    <p:set>
                                      <p:cBhvr>
                                        <p:cTn id="639" dur="1" fill="hold">
                                          <p:stCondLst>
                                            <p:cond delay="2999"/>
                                          </p:stCondLst>
                                        </p:cTn>
                                        <p:tgtEl>
                                          <p:spTgt spid="40"/>
                                        </p:tgtEl>
                                        <p:attrNameLst>
                                          <p:attrName>style.visibility</p:attrName>
                                        </p:attrNameLst>
                                      </p:cBhvr>
                                      <p:to>
                                        <p:strVal val="hidden"/>
                                      </p:to>
                                    </p:set>
                                  </p:childTnLst>
                                </p:cTn>
                              </p:par>
                              <p:par>
                                <p:cTn id="640" presetID="13" presetClass="exit" presetSubtype="32" fill="hold" grpId="4" nodeType="withEffect">
                                  <p:stCondLst>
                                    <p:cond delay="0"/>
                                  </p:stCondLst>
                                  <p:childTnLst>
                                    <p:animEffect transition="out" filter="plus(out)">
                                      <p:cBhvr>
                                        <p:cTn id="641" dur="3000"/>
                                        <p:tgtEl>
                                          <p:spTgt spid="43"/>
                                        </p:tgtEl>
                                      </p:cBhvr>
                                    </p:animEffect>
                                    <p:set>
                                      <p:cBhvr>
                                        <p:cTn id="642" dur="1" fill="hold">
                                          <p:stCondLst>
                                            <p:cond delay="2999"/>
                                          </p:stCondLst>
                                        </p:cTn>
                                        <p:tgtEl>
                                          <p:spTgt spid="43"/>
                                        </p:tgtEl>
                                        <p:attrNameLst>
                                          <p:attrName>style.visibility</p:attrName>
                                        </p:attrNameLst>
                                      </p:cBhvr>
                                      <p:to>
                                        <p:strVal val="hidden"/>
                                      </p:to>
                                    </p:set>
                                  </p:childTnLst>
                                </p:cTn>
                              </p:par>
                              <p:par>
                                <p:cTn id="643" presetID="13" presetClass="exit" presetSubtype="32" fill="hold" grpId="4" nodeType="withEffect">
                                  <p:stCondLst>
                                    <p:cond delay="0"/>
                                  </p:stCondLst>
                                  <p:childTnLst>
                                    <p:animEffect transition="out" filter="plus(out)">
                                      <p:cBhvr>
                                        <p:cTn id="644" dur="3000"/>
                                        <p:tgtEl>
                                          <p:spTgt spid="44"/>
                                        </p:tgtEl>
                                      </p:cBhvr>
                                    </p:animEffect>
                                    <p:set>
                                      <p:cBhvr>
                                        <p:cTn id="645" dur="1" fill="hold">
                                          <p:stCondLst>
                                            <p:cond delay="2999"/>
                                          </p:stCondLst>
                                        </p:cTn>
                                        <p:tgtEl>
                                          <p:spTgt spid="44"/>
                                        </p:tgtEl>
                                        <p:attrNameLst>
                                          <p:attrName>style.visibility</p:attrName>
                                        </p:attrNameLst>
                                      </p:cBhvr>
                                      <p:to>
                                        <p:strVal val="hidden"/>
                                      </p:to>
                                    </p:set>
                                  </p:childTnLst>
                                </p:cTn>
                              </p:par>
                              <p:par>
                                <p:cTn id="646" presetID="17" presetClass="entr" presetSubtype="1" fill="hold" nodeType="withEffect">
                                  <p:stCondLst>
                                    <p:cond delay="0"/>
                                  </p:stCondLst>
                                  <p:childTnLst>
                                    <p:set>
                                      <p:cBhvr>
                                        <p:cTn id="647" dur="1" fill="hold">
                                          <p:stCondLst>
                                            <p:cond delay="0"/>
                                          </p:stCondLst>
                                        </p:cTn>
                                        <p:tgtEl>
                                          <p:spTgt spid="2"/>
                                        </p:tgtEl>
                                        <p:attrNameLst>
                                          <p:attrName>style.visibility</p:attrName>
                                        </p:attrNameLst>
                                      </p:cBhvr>
                                      <p:to>
                                        <p:strVal val="visible"/>
                                      </p:to>
                                    </p:set>
                                    <p:anim calcmode="lin" valueType="num">
                                      <p:cBhvr>
                                        <p:cTn id="648" dur="3000" fill="hold"/>
                                        <p:tgtEl>
                                          <p:spTgt spid="2"/>
                                        </p:tgtEl>
                                        <p:attrNameLst>
                                          <p:attrName>ppt_x</p:attrName>
                                        </p:attrNameLst>
                                      </p:cBhvr>
                                      <p:tavLst>
                                        <p:tav tm="0">
                                          <p:val>
                                            <p:strVal val="#ppt_x"/>
                                          </p:val>
                                        </p:tav>
                                        <p:tav tm="100000">
                                          <p:val>
                                            <p:strVal val="#ppt_x"/>
                                          </p:val>
                                        </p:tav>
                                      </p:tavLst>
                                    </p:anim>
                                    <p:anim calcmode="lin" valueType="num">
                                      <p:cBhvr>
                                        <p:cTn id="649" dur="3000" fill="hold"/>
                                        <p:tgtEl>
                                          <p:spTgt spid="2"/>
                                        </p:tgtEl>
                                        <p:attrNameLst>
                                          <p:attrName>ppt_y</p:attrName>
                                        </p:attrNameLst>
                                      </p:cBhvr>
                                      <p:tavLst>
                                        <p:tav tm="0">
                                          <p:val>
                                            <p:strVal val="#ppt_y-#ppt_h/2"/>
                                          </p:val>
                                        </p:tav>
                                        <p:tav tm="100000">
                                          <p:val>
                                            <p:strVal val="#ppt_y"/>
                                          </p:val>
                                        </p:tav>
                                      </p:tavLst>
                                    </p:anim>
                                    <p:anim calcmode="lin" valueType="num">
                                      <p:cBhvr>
                                        <p:cTn id="650" dur="3000" fill="hold"/>
                                        <p:tgtEl>
                                          <p:spTgt spid="2"/>
                                        </p:tgtEl>
                                        <p:attrNameLst>
                                          <p:attrName>ppt_w</p:attrName>
                                        </p:attrNameLst>
                                      </p:cBhvr>
                                      <p:tavLst>
                                        <p:tav tm="0">
                                          <p:val>
                                            <p:strVal val="#ppt_w"/>
                                          </p:val>
                                        </p:tav>
                                        <p:tav tm="100000">
                                          <p:val>
                                            <p:strVal val="#ppt_w"/>
                                          </p:val>
                                        </p:tav>
                                      </p:tavLst>
                                    </p:anim>
                                    <p:anim calcmode="lin" valueType="num">
                                      <p:cBhvr>
                                        <p:cTn id="651" dur="3000" fill="hold"/>
                                        <p:tgtEl>
                                          <p:spTgt spid="2"/>
                                        </p:tgtEl>
                                        <p:attrNameLst>
                                          <p:attrName>ppt_h</p:attrName>
                                        </p:attrNameLst>
                                      </p:cBhvr>
                                      <p:tavLst>
                                        <p:tav tm="0">
                                          <p:val>
                                            <p:fltVal val="0"/>
                                          </p:val>
                                        </p:tav>
                                        <p:tav tm="100000">
                                          <p:val>
                                            <p:strVal val="#ppt_h"/>
                                          </p:val>
                                        </p:tav>
                                      </p:tavLst>
                                    </p:anim>
                                  </p:childTnLst>
                                </p:cTn>
                              </p:par>
                              <p:par>
                                <p:cTn id="652" presetID="5" presetClass="entr" presetSubtype="5" fill="hold" nodeType="withEffect">
                                  <p:stCondLst>
                                    <p:cond delay="0"/>
                                  </p:stCondLst>
                                  <p:childTnLst>
                                    <p:set>
                                      <p:cBhvr>
                                        <p:cTn id="653" dur="1" fill="hold">
                                          <p:stCondLst>
                                            <p:cond delay="0"/>
                                          </p:stCondLst>
                                        </p:cTn>
                                        <p:tgtEl>
                                          <p:spTgt spid="2"/>
                                        </p:tgtEl>
                                        <p:attrNameLst>
                                          <p:attrName>style.visibility</p:attrName>
                                        </p:attrNameLst>
                                      </p:cBhvr>
                                      <p:to>
                                        <p:strVal val="visible"/>
                                      </p:to>
                                    </p:set>
                                    <p:animEffect transition="in" filter="checkerboard(down)">
                                      <p:cBhvr>
                                        <p:cTn id="65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ara-buho-real-6784.gif"/>
          <p:cNvPicPr>
            <a:picLocks noChangeAspect="1"/>
          </p:cNvPicPr>
          <p:nvPr/>
        </p:nvPicPr>
        <p:blipFill>
          <a:blip r:embed="rId2">
            <a:lum contrast="10000"/>
          </a:blip>
          <a:stretch>
            <a:fillRect/>
          </a:stretch>
        </p:blipFill>
        <p:spPr>
          <a:xfrm>
            <a:off x="-142908" y="-142895"/>
            <a:ext cx="4429156" cy="5390835"/>
          </a:xfrm>
          <a:prstGeom prst="rect">
            <a:avLst/>
          </a:prstGeom>
          <a:effectLst>
            <a:softEdge rad="63500"/>
          </a:effectLst>
        </p:spPr>
      </p:pic>
      <p:pic>
        <p:nvPicPr>
          <p:cNvPr id="4" name="3 Imagen" descr="ac71503b.png"/>
          <p:cNvPicPr>
            <a:picLocks noChangeAspect="1"/>
          </p:cNvPicPr>
          <p:nvPr/>
        </p:nvPicPr>
        <p:blipFill>
          <a:blip r:embed="rId3">
            <a:grayscl/>
            <a:lum contrast="40000"/>
          </a:blip>
          <a:stretch>
            <a:fillRect/>
          </a:stretch>
        </p:blipFill>
        <p:spPr>
          <a:xfrm rot="5400000" flipV="1">
            <a:off x="4143375" y="142876"/>
            <a:ext cx="5143500" cy="4857754"/>
          </a:xfrm>
          <a:prstGeom prst="rect">
            <a:avLst/>
          </a:prstGeom>
        </p:spPr>
      </p:pic>
      <p:sp>
        <p:nvSpPr>
          <p:cNvPr id="5" name="4 CuadroTexto"/>
          <p:cNvSpPr txBox="1"/>
          <p:nvPr/>
        </p:nvSpPr>
        <p:spPr>
          <a:xfrm>
            <a:off x="4572000" y="1428742"/>
            <a:ext cx="3929089" cy="2862322"/>
          </a:xfrm>
          <a:prstGeom prst="rect">
            <a:avLst/>
          </a:prstGeom>
          <a:noFill/>
        </p:spPr>
        <p:txBody>
          <a:bodyPr wrap="square" rtlCol="0">
            <a:spAutoFit/>
          </a:bodyPr>
          <a:lstStyle/>
          <a:p>
            <a:pPr algn="ctr"/>
            <a:r>
              <a:rPr lang="es-PE" b="1" dirty="0" smtClean="0">
                <a:solidFill>
                  <a:schemeClr val="bg1"/>
                </a:solidFill>
                <a:effectLst>
                  <a:outerShdw blurRad="38100" dist="38100" dir="2700000" algn="tl">
                    <a:srgbClr val="000000">
                      <a:alpha val="43137"/>
                    </a:srgbClr>
                  </a:outerShdw>
                </a:effectLst>
              </a:rPr>
              <a:t>La Lechuza nos indica que tenemos que  indagar en todo nuestro estado emocional y nos recuerda, que tengamos en cuenta, la importancia que tiene el amor propio y el amor hacia los demás. Se trata  de interiorizar en nuestro Ser, para conectar con las emociones, en lo más profundo de nuestro corazón.</a:t>
            </a:r>
            <a:endParaRPr lang="es-PE" dirty="0" smtClean="0">
              <a:solidFill>
                <a:schemeClr val="bg1"/>
              </a:solidFill>
              <a:effectLst>
                <a:outerShdw blurRad="38100" dist="38100" dir="2700000" algn="tl">
                  <a:srgbClr val="000000">
                    <a:alpha val="43137"/>
                  </a:srgbClr>
                </a:outerShdw>
              </a:effectLst>
            </a:endParaRPr>
          </a:p>
          <a:p>
            <a:pPr algn="ctr"/>
            <a:endParaRPr lang="es-PE" dirty="0">
              <a:solidFill>
                <a:schemeClr val="bg1"/>
              </a:solidFill>
              <a:effectLst>
                <a:outerShdw blurRad="38100" dist="38100" dir="2700000" algn="tl">
                  <a:srgbClr val="000000">
                    <a:alpha val="43137"/>
                  </a:srgbClr>
                </a:outerShdw>
              </a:effectLst>
            </a:endParaRPr>
          </a:p>
        </p:txBody>
      </p:sp>
      <p:pic>
        <p:nvPicPr>
          <p:cNvPr id="6" name="5 Imagen" descr="cooltext414347015349413.png"/>
          <p:cNvPicPr>
            <a:picLocks noChangeAspect="1"/>
          </p:cNvPicPr>
          <p:nvPr/>
        </p:nvPicPr>
        <p:blipFill>
          <a:blip r:embed="rId4">
            <a:duotone>
              <a:schemeClr val="bg2">
                <a:shade val="45000"/>
                <a:satMod val="135000"/>
              </a:schemeClr>
              <a:prstClr val="white"/>
            </a:duotone>
            <a:lum contrast="40000"/>
          </a:blip>
          <a:stretch>
            <a:fillRect/>
          </a:stretch>
        </p:blipFill>
        <p:spPr>
          <a:xfrm>
            <a:off x="7429520" y="4198659"/>
            <a:ext cx="642942" cy="309739"/>
          </a:xfrm>
          <a:prstGeom prst="rect">
            <a:avLst/>
          </a:prstGeom>
        </p:spPr>
      </p:pic>
    </p:spTree>
  </p:cSld>
  <p:clrMapOvr>
    <a:masterClrMapping/>
  </p:clrMapOvr>
  <p:transition advTm="2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887971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0" y="0"/>
            <a:ext cx="4500562" cy="4286256"/>
          </a:xfrm>
          <a:prstGeom prst="teardrop">
            <a:avLst/>
          </a:prstGeom>
          <a:gradFill flip="none" rotWithShape="1">
            <a:gsLst>
              <a:gs pos="48000">
                <a:schemeClr val="bg2">
                  <a:lumMod val="25000"/>
                  <a:alpha val="43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w="3175">
            <a:solidFill>
              <a:schemeClr val="bg2">
                <a:lumMod val="2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flipH="1">
            <a:off x="4500562" y="0"/>
            <a:ext cx="4643438" cy="4286256"/>
          </a:xfrm>
          <a:prstGeom prst="teardrop">
            <a:avLst/>
          </a:prstGeom>
          <a:gradFill flip="none" rotWithShape="1">
            <a:gsLst>
              <a:gs pos="48000">
                <a:schemeClr val="bg2">
                  <a:lumMod val="25000"/>
                  <a:alpha val="43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w="3175">
            <a:solidFill>
              <a:schemeClr val="bg2">
                <a:lumMod val="2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0" y="1285860"/>
            <a:ext cx="4500562" cy="4286256"/>
          </a:xfrm>
          <a:prstGeom prst="teardrop">
            <a:avLst/>
          </a:prstGeom>
          <a:gradFill flip="none" rotWithShape="1">
            <a:gsLst>
              <a:gs pos="48000">
                <a:schemeClr val="bg2">
                  <a:lumMod val="25000"/>
                  <a:alpha val="43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w="3175">
            <a:solidFill>
              <a:schemeClr val="bg2">
                <a:lumMod val="2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flipH="1">
            <a:off x="4500562" y="1285860"/>
            <a:ext cx="4643438" cy="4286256"/>
          </a:xfrm>
          <a:prstGeom prst="teardrop">
            <a:avLst/>
          </a:prstGeom>
          <a:gradFill flip="none" rotWithShape="1">
            <a:gsLst>
              <a:gs pos="48000">
                <a:schemeClr val="bg2">
                  <a:lumMod val="25000"/>
                  <a:alpha val="43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w="3175">
            <a:solidFill>
              <a:schemeClr val="bg2">
                <a:lumMod val="2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0" y="2571744"/>
            <a:ext cx="4500562" cy="4286256"/>
          </a:xfrm>
          <a:prstGeom prst="teardrop">
            <a:avLst/>
          </a:prstGeom>
          <a:gradFill flip="none" rotWithShape="1">
            <a:gsLst>
              <a:gs pos="48000">
                <a:schemeClr val="bg2">
                  <a:lumMod val="25000"/>
                  <a:alpha val="43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w="3175">
            <a:solidFill>
              <a:schemeClr val="bg2">
                <a:lumMod val="2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flipH="1">
            <a:off x="4500562" y="2571744"/>
            <a:ext cx="4643438" cy="4286256"/>
          </a:xfrm>
          <a:prstGeom prst="teardrop">
            <a:avLst/>
          </a:prstGeom>
          <a:gradFill flip="none" rotWithShape="1">
            <a:gsLst>
              <a:gs pos="48000">
                <a:schemeClr val="bg2">
                  <a:lumMod val="25000"/>
                  <a:alpha val="43000"/>
                </a:schemeClr>
              </a:gs>
              <a:gs pos="7001">
                <a:srgbClr val="E6E6E6"/>
              </a:gs>
              <a:gs pos="32001">
                <a:srgbClr val="7D8496"/>
              </a:gs>
              <a:gs pos="47000">
                <a:srgbClr val="E6E6E6"/>
              </a:gs>
              <a:gs pos="85001">
                <a:srgbClr val="7D8496"/>
              </a:gs>
              <a:gs pos="100000">
                <a:srgbClr val="E6E6E6"/>
              </a:gs>
            </a:gsLst>
            <a:path path="circle">
              <a:fillToRect l="50000" t="50000" r="50000" b="50000"/>
            </a:path>
            <a:tileRect/>
          </a:gradFill>
          <a:ln w="3175">
            <a:solidFill>
              <a:schemeClr val="bg2">
                <a:lumMod val="25000"/>
              </a:schemeClr>
            </a:solid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2" fill="hold" grpId="0" nodeType="withEffect">
                                  <p:stCondLst>
                                    <p:cond delay="0"/>
                                  </p:stCondLst>
                                  <p:childTnLst>
                                    <p:anim calcmode="lin" valueType="num">
                                      <p:cBhvr additive="base">
                                        <p:cTn id="6" dur="3000"/>
                                        <p:tgtEl>
                                          <p:spTgt spid="4"/>
                                        </p:tgtEl>
                                        <p:attrNameLst>
                                          <p:attrName>ppt_x</p:attrName>
                                        </p:attrNameLst>
                                      </p:cBhvr>
                                      <p:tavLst>
                                        <p:tav tm="0">
                                          <p:val>
                                            <p:strVal val="ppt_x"/>
                                          </p:val>
                                        </p:tav>
                                        <p:tav tm="100000">
                                          <p:val>
                                            <p:strVal val="0-ppt_w/2"/>
                                          </p:val>
                                        </p:tav>
                                      </p:tavLst>
                                    </p:anim>
                                    <p:anim calcmode="lin" valueType="num">
                                      <p:cBhvr additive="base">
                                        <p:cTn id="7" dur="3000"/>
                                        <p:tgtEl>
                                          <p:spTgt spid="4"/>
                                        </p:tgtEl>
                                        <p:attrNameLst>
                                          <p:attrName>ppt_y</p:attrName>
                                        </p:attrNameLst>
                                      </p:cBhvr>
                                      <p:tavLst>
                                        <p:tav tm="0">
                                          <p:val>
                                            <p:strVal val="ppt_y"/>
                                          </p:val>
                                        </p:tav>
                                        <p:tav tm="100000">
                                          <p:val>
                                            <p:strVal val="1+ppt_h/2"/>
                                          </p:val>
                                        </p:tav>
                                      </p:tavLst>
                                    </p:anim>
                                    <p:set>
                                      <p:cBhvr>
                                        <p:cTn id="8" dur="1" fill="hold">
                                          <p:stCondLst>
                                            <p:cond delay="2999"/>
                                          </p:stCondLst>
                                        </p:cTn>
                                        <p:tgtEl>
                                          <p:spTgt spid="4"/>
                                        </p:tgtEl>
                                        <p:attrNameLst>
                                          <p:attrName>style.visibility</p:attrName>
                                        </p:attrNameLst>
                                      </p:cBhvr>
                                      <p:to>
                                        <p:strVal val="hidden"/>
                                      </p:to>
                                    </p:set>
                                  </p:childTnLst>
                                </p:cTn>
                              </p:par>
                              <p:par>
                                <p:cTn id="9" presetID="2" presetClass="exit" presetSubtype="6" fill="hold" grpId="0" nodeType="withEffect">
                                  <p:stCondLst>
                                    <p:cond delay="0"/>
                                  </p:stCondLst>
                                  <p:childTnLst>
                                    <p:anim calcmode="lin" valueType="num">
                                      <p:cBhvr additive="base">
                                        <p:cTn id="10" dur="3000"/>
                                        <p:tgtEl>
                                          <p:spTgt spid="5"/>
                                        </p:tgtEl>
                                        <p:attrNameLst>
                                          <p:attrName>ppt_x</p:attrName>
                                        </p:attrNameLst>
                                      </p:cBhvr>
                                      <p:tavLst>
                                        <p:tav tm="0">
                                          <p:val>
                                            <p:strVal val="ppt_x"/>
                                          </p:val>
                                        </p:tav>
                                        <p:tav tm="100000">
                                          <p:val>
                                            <p:strVal val="1+ppt_w/2"/>
                                          </p:val>
                                        </p:tav>
                                      </p:tavLst>
                                    </p:anim>
                                    <p:anim calcmode="lin" valueType="num">
                                      <p:cBhvr additive="base">
                                        <p:cTn id="11" dur="3000"/>
                                        <p:tgtEl>
                                          <p:spTgt spid="5"/>
                                        </p:tgtEl>
                                        <p:attrNameLst>
                                          <p:attrName>ppt_y</p:attrName>
                                        </p:attrNameLst>
                                      </p:cBhvr>
                                      <p:tavLst>
                                        <p:tav tm="0">
                                          <p:val>
                                            <p:strVal val="ppt_y"/>
                                          </p:val>
                                        </p:tav>
                                        <p:tav tm="100000">
                                          <p:val>
                                            <p:strVal val="1+ppt_h/2"/>
                                          </p:val>
                                        </p:tav>
                                      </p:tavLst>
                                    </p:anim>
                                    <p:set>
                                      <p:cBhvr>
                                        <p:cTn id="12" dur="1" fill="hold">
                                          <p:stCondLst>
                                            <p:cond delay="2999"/>
                                          </p:stCondLst>
                                        </p:cTn>
                                        <p:tgtEl>
                                          <p:spTgt spid="5"/>
                                        </p:tgtEl>
                                        <p:attrNameLst>
                                          <p:attrName>style.visibility</p:attrName>
                                        </p:attrNameLst>
                                      </p:cBhvr>
                                      <p:to>
                                        <p:strVal val="hidden"/>
                                      </p:to>
                                    </p:set>
                                  </p:childTnLst>
                                </p:cTn>
                              </p:par>
                              <p:par>
                                <p:cTn id="13" presetID="2" presetClass="exit" presetSubtype="12" fill="hold" grpId="0" nodeType="withEffect">
                                  <p:stCondLst>
                                    <p:cond delay="0"/>
                                  </p:stCondLst>
                                  <p:childTnLst>
                                    <p:anim calcmode="lin" valueType="num">
                                      <p:cBhvr additive="base">
                                        <p:cTn id="14" dur="3000"/>
                                        <p:tgtEl>
                                          <p:spTgt spid="6"/>
                                        </p:tgtEl>
                                        <p:attrNameLst>
                                          <p:attrName>ppt_x</p:attrName>
                                        </p:attrNameLst>
                                      </p:cBhvr>
                                      <p:tavLst>
                                        <p:tav tm="0">
                                          <p:val>
                                            <p:strVal val="ppt_x"/>
                                          </p:val>
                                        </p:tav>
                                        <p:tav tm="100000">
                                          <p:val>
                                            <p:strVal val="0-ppt_w/2"/>
                                          </p:val>
                                        </p:tav>
                                      </p:tavLst>
                                    </p:anim>
                                    <p:anim calcmode="lin" valueType="num">
                                      <p:cBhvr additive="base">
                                        <p:cTn id="15" dur="3000"/>
                                        <p:tgtEl>
                                          <p:spTgt spid="6"/>
                                        </p:tgtEl>
                                        <p:attrNameLst>
                                          <p:attrName>ppt_y</p:attrName>
                                        </p:attrNameLst>
                                      </p:cBhvr>
                                      <p:tavLst>
                                        <p:tav tm="0">
                                          <p:val>
                                            <p:strVal val="ppt_y"/>
                                          </p:val>
                                        </p:tav>
                                        <p:tav tm="100000">
                                          <p:val>
                                            <p:strVal val="1+ppt_h/2"/>
                                          </p:val>
                                        </p:tav>
                                      </p:tavLst>
                                    </p:anim>
                                    <p:set>
                                      <p:cBhvr>
                                        <p:cTn id="16" dur="1" fill="hold">
                                          <p:stCondLst>
                                            <p:cond delay="2999"/>
                                          </p:stCondLst>
                                        </p:cTn>
                                        <p:tgtEl>
                                          <p:spTgt spid="6"/>
                                        </p:tgtEl>
                                        <p:attrNameLst>
                                          <p:attrName>style.visibility</p:attrName>
                                        </p:attrNameLst>
                                      </p:cBhvr>
                                      <p:to>
                                        <p:strVal val="hidden"/>
                                      </p:to>
                                    </p:set>
                                  </p:childTnLst>
                                </p:cTn>
                              </p:par>
                              <p:par>
                                <p:cTn id="17" presetID="2" presetClass="exit" presetSubtype="6" fill="hold" grpId="0" nodeType="withEffect">
                                  <p:stCondLst>
                                    <p:cond delay="0"/>
                                  </p:stCondLst>
                                  <p:childTnLst>
                                    <p:anim calcmode="lin" valueType="num">
                                      <p:cBhvr additive="base">
                                        <p:cTn id="18" dur="3000"/>
                                        <p:tgtEl>
                                          <p:spTgt spid="7"/>
                                        </p:tgtEl>
                                        <p:attrNameLst>
                                          <p:attrName>ppt_x</p:attrName>
                                        </p:attrNameLst>
                                      </p:cBhvr>
                                      <p:tavLst>
                                        <p:tav tm="0">
                                          <p:val>
                                            <p:strVal val="ppt_x"/>
                                          </p:val>
                                        </p:tav>
                                        <p:tav tm="100000">
                                          <p:val>
                                            <p:strVal val="1+ppt_w/2"/>
                                          </p:val>
                                        </p:tav>
                                      </p:tavLst>
                                    </p:anim>
                                    <p:anim calcmode="lin" valueType="num">
                                      <p:cBhvr additive="base">
                                        <p:cTn id="19" dur="3000"/>
                                        <p:tgtEl>
                                          <p:spTgt spid="7"/>
                                        </p:tgtEl>
                                        <p:attrNameLst>
                                          <p:attrName>ppt_y</p:attrName>
                                        </p:attrNameLst>
                                      </p:cBhvr>
                                      <p:tavLst>
                                        <p:tav tm="0">
                                          <p:val>
                                            <p:strVal val="ppt_y"/>
                                          </p:val>
                                        </p:tav>
                                        <p:tav tm="100000">
                                          <p:val>
                                            <p:strVal val="1+ppt_h/2"/>
                                          </p:val>
                                        </p:tav>
                                      </p:tavLst>
                                    </p:anim>
                                    <p:set>
                                      <p:cBhvr>
                                        <p:cTn id="20" dur="1" fill="hold">
                                          <p:stCondLst>
                                            <p:cond delay="2999"/>
                                          </p:stCondLst>
                                        </p:cTn>
                                        <p:tgtEl>
                                          <p:spTgt spid="7"/>
                                        </p:tgtEl>
                                        <p:attrNameLst>
                                          <p:attrName>style.visibility</p:attrName>
                                        </p:attrNameLst>
                                      </p:cBhvr>
                                      <p:to>
                                        <p:strVal val="hidden"/>
                                      </p:to>
                                    </p:set>
                                  </p:childTnLst>
                                </p:cTn>
                              </p:par>
                              <p:par>
                                <p:cTn id="21" presetID="2" presetClass="exit" presetSubtype="12" fill="hold" grpId="0" nodeType="withEffect">
                                  <p:stCondLst>
                                    <p:cond delay="0"/>
                                  </p:stCondLst>
                                  <p:childTnLst>
                                    <p:anim calcmode="lin" valueType="num">
                                      <p:cBhvr additive="base">
                                        <p:cTn id="22" dur="3000"/>
                                        <p:tgtEl>
                                          <p:spTgt spid="8"/>
                                        </p:tgtEl>
                                        <p:attrNameLst>
                                          <p:attrName>ppt_x</p:attrName>
                                        </p:attrNameLst>
                                      </p:cBhvr>
                                      <p:tavLst>
                                        <p:tav tm="0">
                                          <p:val>
                                            <p:strVal val="ppt_x"/>
                                          </p:val>
                                        </p:tav>
                                        <p:tav tm="100000">
                                          <p:val>
                                            <p:strVal val="0-ppt_w/2"/>
                                          </p:val>
                                        </p:tav>
                                      </p:tavLst>
                                    </p:anim>
                                    <p:anim calcmode="lin" valueType="num">
                                      <p:cBhvr additive="base">
                                        <p:cTn id="23" dur="3000"/>
                                        <p:tgtEl>
                                          <p:spTgt spid="8"/>
                                        </p:tgtEl>
                                        <p:attrNameLst>
                                          <p:attrName>ppt_y</p:attrName>
                                        </p:attrNameLst>
                                      </p:cBhvr>
                                      <p:tavLst>
                                        <p:tav tm="0">
                                          <p:val>
                                            <p:strVal val="ppt_y"/>
                                          </p:val>
                                        </p:tav>
                                        <p:tav tm="100000">
                                          <p:val>
                                            <p:strVal val="1+ppt_h/2"/>
                                          </p:val>
                                        </p:tav>
                                      </p:tavLst>
                                    </p:anim>
                                    <p:set>
                                      <p:cBhvr>
                                        <p:cTn id="24" dur="1" fill="hold">
                                          <p:stCondLst>
                                            <p:cond delay="2999"/>
                                          </p:stCondLst>
                                        </p:cTn>
                                        <p:tgtEl>
                                          <p:spTgt spid="8"/>
                                        </p:tgtEl>
                                        <p:attrNameLst>
                                          <p:attrName>style.visibility</p:attrName>
                                        </p:attrNameLst>
                                      </p:cBhvr>
                                      <p:to>
                                        <p:strVal val="hidden"/>
                                      </p:to>
                                    </p:set>
                                  </p:childTnLst>
                                </p:cTn>
                              </p:par>
                              <p:par>
                                <p:cTn id="25" presetID="2" presetClass="exit" presetSubtype="6" fill="hold" grpId="0" nodeType="withEffect">
                                  <p:stCondLst>
                                    <p:cond delay="0"/>
                                  </p:stCondLst>
                                  <p:childTnLst>
                                    <p:anim calcmode="lin" valueType="num">
                                      <p:cBhvr additive="base">
                                        <p:cTn id="26" dur="3000"/>
                                        <p:tgtEl>
                                          <p:spTgt spid="9"/>
                                        </p:tgtEl>
                                        <p:attrNameLst>
                                          <p:attrName>ppt_x</p:attrName>
                                        </p:attrNameLst>
                                      </p:cBhvr>
                                      <p:tavLst>
                                        <p:tav tm="0">
                                          <p:val>
                                            <p:strVal val="ppt_x"/>
                                          </p:val>
                                        </p:tav>
                                        <p:tav tm="100000">
                                          <p:val>
                                            <p:strVal val="1+ppt_w/2"/>
                                          </p:val>
                                        </p:tav>
                                      </p:tavLst>
                                    </p:anim>
                                    <p:anim calcmode="lin" valueType="num">
                                      <p:cBhvr additive="base">
                                        <p:cTn id="27" dur="3000"/>
                                        <p:tgtEl>
                                          <p:spTgt spid="9"/>
                                        </p:tgtEl>
                                        <p:attrNameLst>
                                          <p:attrName>ppt_y</p:attrName>
                                        </p:attrNameLst>
                                      </p:cBhvr>
                                      <p:tavLst>
                                        <p:tav tm="0">
                                          <p:val>
                                            <p:strVal val="ppt_y"/>
                                          </p:val>
                                        </p:tav>
                                        <p:tav tm="100000">
                                          <p:val>
                                            <p:strVal val="1+ppt_h/2"/>
                                          </p:val>
                                        </p:tav>
                                      </p:tavLst>
                                    </p:anim>
                                    <p:set>
                                      <p:cBhvr>
                                        <p:cTn id="28" dur="1" fill="hold">
                                          <p:stCondLst>
                                            <p:cond delay="2999"/>
                                          </p:stCondLst>
                                        </p:cTn>
                                        <p:tgtEl>
                                          <p:spTgt spid="9"/>
                                        </p:tgtEl>
                                        <p:attrNameLst>
                                          <p:attrName>style.visibility</p:attrName>
                                        </p:attrNameLst>
                                      </p:cBhvr>
                                      <p:to>
                                        <p:strVal val="hidden"/>
                                      </p:to>
                                    </p:set>
                                  </p:childTnLst>
                                </p:cTn>
                              </p:par>
                              <p:par>
                                <p:cTn id="29" presetID="17" presetClass="entr" presetSubtype="1"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3000" fill="hold"/>
                                        <p:tgtEl>
                                          <p:spTgt spid="2"/>
                                        </p:tgtEl>
                                        <p:attrNameLst>
                                          <p:attrName>ppt_x</p:attrName>
                                        </p:attrNameLst>
                                      </p:cBhvr>
                                      <p:tavLst>
                                        <p:tav tm="0">
                                          <p:val>
                                            <p:strVal val="#ppt_x"/>
                                          </p:val>
                                        </p:tav>
                                        <p:tav tm="100000">
                                          <p:val>
                                            <p:strVal val="#ppt_x"/>
                                          </p:val>
                                        </p:tav>
                                      </p:tavLst>
                                    </p:anim>
                                    <p:anim calcmode="lin" valueType="num">
                                      <p:cBhvr>
                                        <p:cTn id="32" dur="3000" fill="hold"/>
                                        <p:tgtEl>
                                          <p:spTgt spid="2"/>
                                        </p:tgtEl>
                                        <p:attrNameLst>
                                          <p:attrName>ppt_y</p:attrName>
                                        </p:attrNameLst>
                                      </p:cBhvr>
                                      <p:tavLst>
                                        <p:tav tm="0">
                                          <p:val>
                                            <p:strVal val="#ppt_y-#ppt_h/2"/>
                                          </p:val>
                                        </p:tav>
                                        <p:tav tm="100000">
                                          <p:val>
                                            <p:strVal val="#ppt_y"/>
                                          </p:val>
                                        </p:tav>
                                      </p:tavLst>
                                    </p:anim>
                                    <p:anim calcmode="lin" valueType="num">
                                      <p:cBhvr>
                                        <p:cTn id="33" dur="3000" fill="hold"/>
                                        <p:tgtEl>
                                          <p:spTgt spid="2"/>
                                        </p:tgtEl>
                                        <p:attrNameLst>
                                          <p:attrName>ppt_w</p:attrName>
                                        </p:attrNameLst>
                                      </p:cBhvr>
                                      <p:tavLst>
                                        <p:tav tm="0">
                                          <p:val>
                                            <p:strVal val="#ppt_w"/>
                                          </p:val>
                                        </p:tav>
                                        <p:tav tm="100000">
                                          <p:val>
                                            <p:strVal val="#ppt_w"/>
                                          </p:val>
                                        </p:tav>
                                      </p:tavLst>
                                    </p:anim>
                                    <p:anim calcmode="lin" valueType="num">
                                      <p:cBhvr>
                                        <p:cTn id="34" dur="3000" fill="hold"/>
                                        <p:tgtEl>
                                          <p:spTgt spid="2"/>
                                        </p:tgtEl>
                                        <p:attrNameLst>
                                          <p:attrName>ppt_h</p:attrName>
                                        </p:attrNameLst>
                                      </p:cBhvr>
                                      <p:tavLst>
                                        <p:tav tm="0">
                                          <p:val>
                                            <p:fltVal val="0"/>
                                          </p:val>
                                        </p:tav>
                                        <p:tav tm="100000">
                                          <p:val>
                                            <p:strVal val="#ppt_h"/>
                                          </p:val>
                                        </p:tav>
                                      </p:tavLst>
                                    </p:anim>
                                  </p:childTnLst>
                                </p:cTn>
                              </p:par>
                              <p:par>
                                <p:cTn id="35" presetID="6" presetClass="entr" presetSubtype="32"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circle(out)">
                                      <p:cBhvr>
                                        <p:cTn id="3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FF"/>
            </a:gs>
            <a:gs pos="7001">
              <a:srgbClr val="E6E6E6"/>
            </a:gs>
            <a:gs pos="32001">
              <a:srgbClr val="7D8496"/>
            </a:gs>
            <a:gs pos="47000">
              <a:srgbClr val="E6E6E6"/>
            </a:gs>
            <a:gs pos="85001">
              <a:srgbClr val="7D8496"/>
            </a:gs>
            <a:gs pos="100000">
              <a:srgbClr val="E6E6E6"/>
            </a:gs>
          </a:gsLst>
          <a:lin ang="0" scaled="1"/>
          <a:tileRect/>
        </a:gradFill>
        <a:effectLst/>
      </p:bgPr>
    </p:bg>
    <p:spTree>
      <p:nvGrpSpPr>
        <p:cNvPr id="1" name=""/>
        <p:cNvGrpSpPr/>
        <p:nvPr/>
      </p:nvGrpSpPr>
      <p:grpSpPr>
        <a:xfrm>
          <a:off x="0" y="0"/>
          <a:ext cx="0" cy="0"/>
          <a:chOff x="0" y="0"/>
          <a:chExt cx="0" cy="0"/>
        </a:xfrm>
      </p:grpSpPr>
      <p:pic>
        <p:nvPicPr>
          <p:cNvPr id="2" name="1 Imagen" descr="stock-photo-1004767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0" name="9 Luna"/>
          <p:cNvSpPr/>
          <p:nvPr/>
        </p:nvSpPr>
        <p:spPr>
          <a:xfrm>
            <a:off x="0" y="0"/>
            <a:ext cx="3214678" cy="5143500"/>
          </a:xfrm>
          <a:prstGeom prst="moon">
            <a:avLst/>
          </a:prstGeom>
          <a:gradFill flip="none" rotWithShape="1">
            <a:gsLst>
              <a:gs pos="0">
                <a:schemeClr val="bg2">
                  <a:lumMod val="25000"/>
                  <a:alpha val="75000"/>
                </a:schemeClr>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6510318" y="0"/>
            <a:ext cx="2786082" cy="5143500"/>
          </a:xfrm>
          <a:prstGeom prst="moon">
            <a:avLst/>
          </a:prstGeom>
          <a:gradFill flip="none" rotWithShape="1">
            <a:gsLst>
              <a:gs pos="0">
                <a:schemeClr val="bg2">
                  <a:lumMod val="25000"/>
                  <a:alpha val="75000"/>
                </a:schemeClr>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857224" y="0"/>
            <a:ext cx="3214678" cy="5143500"/>
          </a:xfrm>
          <a:prstGeom prst="moon">
            <a:avLst/>
          </a:prstGeom>
          <a:gradFill flip="none" rotWithShape="1">
            <a:gsLst>
              <a:gs pos="0">
                <a:schemeClr val="bg2">
                  <a:lumMod val="25000"/>
                  <a:alpha val="75000"/>
                </a:schemeClr>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5715008" y="0"/>
            <a:ext cx="2786082" cy="5143500"/>
          </a:xfrm>
          <a:prstGeom prst="moon">
            <a:avLst/>
          </a:prstGeom>
          <a:gradFill flip="none" rotWithShape="1">
            <a:gsLst>
              <a:gs pos="0">
                <a:schemeClr val="bg2">
                  <a:lumMod val="25000"/>
                  <a:alpha val="75000"/>
                </a:schemeClr>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1643042" y="0"/>
            <a:ext cx="3214678" cy="5143500"/>
          </a:xfrm>
          <a:prstGeom prst="moon">
            <a:avLst/>
          </a:prstGeom>
          <a:gradFill flip="none" rotWithShape="1">
            <a:gsLst>
              <a:gs pos="0">
                <a:schemeClr val="bg2">
                  <a:lumMod val="25000"/>
                  <a:alpha val="75000"/>
                </a:schemeClr>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4429124" y="0"/>
            <a:ext cx="3071834" cy="5143500"/>
          </a:xfrm>
          <a:prstGeom prst="moon">
            <a:avLst/>
          </a:prstGeom>
          <a:gradFill flip="none" rotWithShape="1">
            <a:gsLst>
              <a:gs pos="0">
                <a:schemeClr val="bg2">
                  <a:lumMod val="25000"/>
                  <a:alpha val="75000"/>
                </a:schemeClr>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1+#ppt_w/2"/>
                                          </p:val>
                                        </p:tav>
                                        <p:tav tm="100000">
                                          <p:val>
                                            <p:strVal val="#ppt_x"/>
                                          </p:val>
                                        </p:tav>
                                      </p:tavLst>
                                    </p:anim>
                                    <p:anim calcmode="lin" valueType="num">
                                      <p:cBhvr additive="base">
                                        <p:cTn id="8" dur="30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3000" fill="hold"/>
                                        <p:tgtEl>
                                          <p:spTgt spid="12"/>
                                        </p:tgtEl>
                                        <p:attrNameLst>
                                          <p:attrName>ppt_x</p:attrName>
                                        </p:attrNameLst>
                                      </p:cBhvr>
                                      <p:tavLst>
                                        <p:tav tm="0">
                                          <p:val>
                                            <p:strVal val="1+#ppt_w/2"/>
                                          </p:val>
                                        </p:tav>
                                        <p:tav tm="100000">
                                          <p:val>
                                            <p:strVal val="#ppt_x"/>
                                          </p:val>
                                        </p:tav>
                                      </p:tavLst>
                                    </p:anim>
                                    <p:anim calcmode="lin" valueType="num">
                                      <p:cBhvr additive="base">
                                        <p:cTn id="12" dur="3000" fill="hold"/>
                                        <p:tgtEl>
                                          <p:spTgt spid="12"/>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0-#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6" presetClass="entr" presetSubtype="16"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circle(in)">
                                      <p:cBhvr>
                                        <p:cTn id="31" dur="3000"/>
                                        <p:tgtEl>
                                          <p:spTgt spid="10"/>
                                        </p:tgtEl>
                                      </p:cBhvr>
                                    </p:animEffect>
                                  </p:childTnLst>
                                </p:cTn>
                              </p:par>
                              <p:par>
                                <p:cTn id="32" presetID="6" presetClass="entr" presetSubtype="16" fill="hold" grpId="1"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circle(in)">
                                      <p:cBhvr>
                                        <p:cTn id="34" dur="3000"/>
                                        <p:tgtEl>
                                          <p:spTgt spid="12"/>
                                        </p:tgtEl>
                                      </p:cBhvr>
                                    </p:animEffect>
                                  </p:childTnLst>
                                </p:cTn>
                              </p:par>
                              <p:par>
                                <p:cTn id="35" presetID="6" presetClass="entr" presetSubtype="16" fill="hold" grpId="1"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ircle(in)">
                                      <p:cBhvr>
                                        <p:cTn id="37" dur="3000"/>
                                        <p:tgtEl>
                                          <p:spTgt spid="14"/>
                                        </p:tgtEl>
                                      </p:cBhvr>
                                    </p:animEffect>
                                  </p:childTnLst>
                                </p:cTn>
                              </p:par>
                              <p:par>
                                <p:cTn id="38" presetID="6" presetClass="entr" presetSubtype="16" fill="hold" grpId="1"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circle(in)">
                                      <p:cBhvr>
                                        <p:cTn id="40" dur="3000"/>
                                        <p:tgtEl>
                                          <p:spTgt spid="11"/>
                                        </p:tgtEl>
                                      </p:cBhvr>
                                    </p:animEffect>
                                  </p:childTnLst>
                                </p:cTn>
                              </p:par>
                              <p:par>
                                <p:cTn id="41" presetID="6" presetClass="entr" presetSubtype="16" fill="hold" grpId="1"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circle(in)">
                                      <p:cBhvr>
                                        <p:cTn id="43" dur="3000"/>
                                        <p:tgtEl>
                                          <p:spTgt spid="13"/>
                                        </p:tgtEl>
                                      </p:cBhvr>
                                    </p:animEffect>
                                  </p:childTnLst>
                                </p:cTn>
                              </p:par>
                              <p:par>
                                <p:cTn id="44" presetID="6" presetClass="entr" presetSubtype="16" fill="hold" grpId="1"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circle(in)">
                                      <p:cBhvr>
                                        <p:cTn id="46" dur="3000"/>
                                        <p:tgtEl>
                                          <p:spTgt spid="15"/>
                                        </p:tgtEl>
                                      </p:cBhvr>
                                    </p:animEffect>
                                  </p:childTnLst>
                                </p:cTn>
                              </p:par>
                            </p:childTnLst>
                          </p:cTn>
                        </p:par>
                        <p:par>
                          <p:cTn id="47" fill="hold">
                            <p:stCondLst>
                              <p:cond delay="3000"/>
                            </p:stCondLst>
                            <p:childTnLst>
                              <p:par>
                                <p:cTn id="48" presetID="2" presetClass="exit" presetSubtype="2" fill="hold" grpId="2" nodeType="afterEffect">
                                  <p:stCondLst>
                                    <p:cond delay="0"/>
                                  </p:stCondLst>
                                  <p:childTnLst>
                                    <p:anim calcmode="lin" valueType="num">
                                      <p:cBhvr additive="base">
                                        <p:cTn id="49" dur="3000"/>
                                        <p:tgtEl>
                                          <p:spTgt spid="10"/>
                                        </p:tgtEl>
                                        <p:attrNameLst>
                                          <p:attrName>ppt_x</p:attrName>
                                        </p:attrNameLst>
                                      </p:cBhvr>
                                      <p:tavLst>
                                        <p:tav tm="0">
                                          <p:val>
                                            <p:strVal val="ppt_x"/>
                                          </p:val>
                                        </p:tav>
                                        <p:tav tm="100000">
                                          <p:val>
                                            <p:strVal val="1+ppt_w/2"/>
                                          </p:val>
                                        </p:tav>
                                      </p:tavLst>
                                    </p:anim>
                                    <p:anim calcmode="lin" valueType="num">
                                      <p:cBhvr additive="base">
                                        <p:cTn id="50" dur="3000"/>
                                        <p:tgtEl>
                                          <p:spTgt spid="10"/>
                                        </p:tgtEl>
                                        <p:attrNameLst>
                                          <p:attrName>ppt_y</p:attrName>
                                        </p:attrNameLst>
                                      </p:cBhvr>
                                      <p:tavLst>
                                        <p:tav tm="0">
                                          <p:val>
                                            <p:strVal val="ppt_y"/>
                                          </p:val>
                                        </p:tav>
                                        <p:tav tm="100000">
                                          <p:val>
                                            <p:strVal val="ppt_y"/>
                                          </p:val>
                                        </p:tav>
                                      </p:tavLst>
                                    </p:anim>
                                    <p:set>
                                      <p:cBhvr>
                                        <p:cTn id="51" dur="1" fill="hold">
                                          <p:stCondLst>
                                            <p:cond delay="2999"/>
                                          </p:stCondLst>
                                        </p:cTn>
                                        <p:tgtEl>
                                          <p:spTgt spid="10"/>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3000"/>
                                        <p:tgtEl>
                                          <p:spTgt spid="12"/>
                                        </p:tgtEl>
                                        <p:attrNameLst>
                                          <p:attrName>ppt_x</p:attrName>
                                        </p:attrNameLst>
                                      </p:cBhvr>
                                      <p:tavLst>
                                        <p:tav tm="0">
                                          <p:val>
                                            <p:strVal val="ppt_x"/>
                                          </p:val>
                                        </p:tav>
                                        <p:tav tm="100000">
                                          <p:val>
                                            <p:strVal val="1+ppt_w/2"/>
                                          </p:val>
                                        </p:tav>
                                      </p:tavLst>
                                    </p:anim>
                                    <p:anim calcmode="lin" valueType="num">
                                      <p:cBhvr additive="base">
                                        <p:cTn id="54" dur="3000"/>
                                        <p:tgtEl>
                                          <p:spTgt spid="12"/>
                                        </p:tgtEl>
                                        <p:attrNameLst>
                                          <p:attrName>ppt_y</p:attrName>
                                        </p:attrNameLst>
                                      </p:cBhvr>
                                      <p:tavLst>
                                        <p:tav tm="0">
                                          <p:val>
                                            <p:strVal val="ppt_y"/>
                                          </p:val>
                                        </p:tav>
                                        <p:tav tm="100000">
                                          <p:val>
                                            <p:strVal val="ppt_y"/>
                                          </p:val>
                                        </p:tav>
                                      </p:tavLst>
                                    </p:anim>
                                    <p:set>
                                      <p:cBhvr>
                                        <p:cTn id="55" dur="1" fill="hold">
                                          <p:stCondLst>
                                            <p:cond delay="2999"/>
                                          </p:stCondLst>
                                        </p:cTn>
                                        <p:tgtEl>
                                          <p:spTgt spid="12"/>
                                        </p:tgtEl>
                                        <p:attrNameLst>
                                          <p:attrName>style.visibility</p:attrName>
                                        </p:attrNameLst>
                                      </p:cBhvr>
                                      <p:to>
                                        <p:strVal val="hidden"/>
                                      </p:to>
                                    </p:set>
                                  </p:childTnLst>
                                </p:cTn>
                              </p:par>
                              <p:par>
                                <p:cTn id="56" presetID="2" presetClass="exit" presetSubtype="2" fill="hold" grpId="2" nodeType="withEffect">
                                  <p:stCondLst>
                                    <p:cond delay="0"/>
                                  </p:stCondLst>
                                  <p:childTnLst>
                                    <p:anim calcmode="lin" valueType="num">
                                      <p:cBhvr additive="base">
                                        <p:cTn id="57" dur="3000"/>
                                        <p:tgtEl>
                                          <p:spTgt spid="14"/>
                                        </p:tgtEl>
                                        <p:attrNameLst>
                                          <p:attrName>ppt_x</p:attrName>
                                        </p:attrNameLst>
                                      </p:cBhvr>
                                      <p:tavLst>
                                        <p:tav tm="0">
                                          <p:val>
                                            <p:strVal val="ppt_x"/>
                                          </p:val>
                                        </p:tav>
                                        <p:tav tm="100000">
                                          <p:val>
                                            <p:strVal val="1+ppt_w/2"/>
                                          </p:val>
                                        </p:tav>
                                      </p:tavLst>
                                    </p:anim>
                                    <p:anim calcmode="lin" valueType="num">
                                      <p:cBhvr additive="base">
                                        <p:cTn id="58" dur="3000"/>
                                        <p:tgtEl>
                                          <p:spTgt spid="14"/>
                                        </p:tgtEl>
                                        <p:attrNameLst>
                                          <p:attrName>ppt_y</p:attrName>
                                        </p:attrNameLst>
                                      </p:cBhvr>
                                      <p:tavLst>
                                        <p:tav tm="0">
                                          <p:val>
                                            <p:strVal val="ppt_y"/>
                                          </p:val>
                                        </p:tav>
                                        <p:tav tm="100000">
                                          <p:val>
                                            <p:strVal val="ppt_y"/>
                                          </p:val>
                                        </p:tav>
                                      </p:tavLst>
                                    </p:anim>
                                    <p:set>
                                      <p:cBhvr>
                                        <p:cTn id="59" dur="1" fill="hold">
                                          <p:stCondLst>
                                            <p:cond delay="2999"/>
                                          </p:stCondLst>
                                        </p:cTn>
                                        <p:tgtEl>
                                          <p:spTgt spid="14"/>
                                        </p:tgtEl>
                                        <p:attrNameLst>
                                          <p:attrName>style.visibility</p:attrName>
                                        </p:attrNameLst>
                                      </p:cBhvr>
                                      <p:to>
                                        <p:strVal val="hidden"/>
                                      </p:to>
                                    </p:set>
                                  </p:childTnLst>
                                </p:cTn>
                              </p:par>
                              <p:par>
                                <p:cTn id="60" presetID="2" presetClass="exit" presetSubtype="8" fill="hold" grpId="2" nodeType="withEffect">
                                  <p:stCondLst>
                                    <p:cond delay="0"/>
                                  </p:stCondLst>
                                  <p:childTnLst>
                                    <p:anim calcmode="lin" valueType="num">
                                      <p:cBhvr additive="base">
                                        <p:cTn id="61" dur="3000"/>
                                        <p:tgtEl>
                                          <p:spTgt spid="11"/>
                                        </p:tgtEl>
                                        <p:attrNameLst>
                                          <p:attrName>ppt_x</p:attrName>
                                        </p:attrNameLst>
                                      </p:cBhvr>
                                      <p:tavLst>
                                        <p:tav tm="0">
                                          <p:val>
                                            <p:strVal val="ppt_x"/>
                                          </p:val>
                                        </p:tav>
                                        <p:tav tm="100000">
                                          <p:val>
                                            <p:strVal val="0-ppt_w/2"/>
                                          </p:val>
                                        </p:tav>
                                      </p:tavLst>
                                    </p:anim>
                                    <p:anim calcmode="lin" valueType="num">
                                      <p:cBhvr additive="base">
                                        <p:cTn id="62" dur="3000"/>
                                        <p:tgtEl>
                                          <p:spTgt spid="11"/>
                                        </p:tgtEl>
                                        <p:attrNameLst>
                                          <p:attrName>ppt_y</p:attrName>
                                        </p:attrNameLst>
                                      </p:cBhvr>
                                      <p:tavLst>
                                        <p:tav tm="0">
                                          <p:val>
                                            <p:strVal val="ppt_y"/>
                                          </p:val>
                                        </p:tav>
                                        <p:tav tm="100000">
                                          <p:val>
                                            <p:strVal val="ppt_y"/>
                                          </p:val>
                                        </p:tav>
                                      </p:tavLst>
                                    </p:anim>
                                    <p:set>
                                      <p:cBhvr>
                                        <p:cTn id="63" dur="1" fill="hold">
                                          <p:stCondLst>
                                            <p:cond delay="2999"/>
                                          </p:stCondLst>
                                        </p:cTn>
                                        <p:tgtEl>
                                          <p:spTgt spid="11"/>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3000"/>
                                        <p:tgtEl>
                                          <p:spTgt spid="13"/>
                                        </p:tgtEl>
                                        <p:attrNameLst>
                                          <p:attrName>ppt_x</p:attrName>
                                        </p:attrNameLst>
                                      </p:cBhvr>
                                      <p:tavLst>
                                        <p:tav tm="0">
                                          <p:val>
                                            <p:strVal val="ppt_x"/>
                                          </p:val>
                                        </p:tav>
                                        <p:tav tm="100000">
                                          <p:val>
                                            <p:strVal val="0-ppt_w/2"/>
                                          </p:val>
                                        </p:tav>
                                      </p:tavLst>
                                    </p:anim>
                                    <p:anim calcmode="lin" valueType="num">
                                      <p:cBhvr additive="base">
                                        <p:cTn id="66" dur="3000"/>
                                        <p:tgtEl>
                                          <p:spTgt spid="13"/>
                                        </p:tgtEl>
                                        <p:attrNameLst>
                                          <p:attrName>ppt_y</p:attrName>
                                        </p:attrNameLst>
                                      </p:cBhvr>
                                      <p:tavLst>
                                        <p:tav tm="0">
                                          <p:val>
                                            <p:strVal val="ppt_y"/>
                                          </p:val>
                                        </p:tav>
                                        <p:tav tm="100000">
                                          <p:val>
                                            <p:strVal val="ppt_y"/>
                                          </p:val>
                                        </p:tav>
                                      </p:tavLst>
                                    </p:anim>
                                    <p:set>
                                      <p:cBhvr>
                                        <p:cTn id="67" dur="1" fill="hold">
                                          <p:stCondLst>
                                            <p:cond delay="2999"/>
                                          </p:stCondLst>
                                        </p:cTn>
                                        <p:tgtEl>
                                          <p:spTgt spid="13"/>
                                        </p:tgtEl>
                                        <p:attrNameLst>
                                          <p:attrName>style.visibility</p:attrName>
                                        </p:attrNameLst>
                                      </p:cBhvr>
                                      <p:to>
                                        <p:strVal val="hidden"/>
                                      </p:to>
                                    </p:set>
                                  </p:childTnLst>
                                </p:cTn>
                              </p:par>
                              <p:par>
                                <p:cTn id="68" presetID="2" presetClass="exit" presetSubtype="8" fill="hold" grpId="2" nodeType="withEffect">
                                  <p:stCondLst>
                                    <p:cond delay="0"/>
                                  </p:stCondLst>
                                  <p:childTnLst>
                                    <p:anim calcmode="lin" valueType="num">
                                      <p:cBhvr additive="base">
                                        <p:cTn id="69" dur="3000"/>
                                        <p:tgtEl>
                                          <p:spTgt spid="15"/>
                                        </p:tgtEl>
                                        <p:attrNameLst>
                                          <p:attrName>ppt_x</p:attrName>
                                        </p:attrNameLst>
                                      </p:cBhvr>
                                      <p:tavLst>
                                        <p:tav tm="0">
                                          <p:val>
                                            <p:strVal val="ppt_x"/>
                                          </p:val>
                                        </p:tav>
                                        <p:tav tm="100000">
                                          <p:val>
                                            <p:strVal val="0-ppt_w/2"/>
                                          </p:val>
                                        </p:tav>
                                      </p:tavLst>
                                    </p:anim>
                                    <p:anim calcmode="lin" valueType="num">
                                      <p:cBhvr additive="base">
                                        <p:cTn id="70" dur="3000"/>
                                        <p:tgtEl>
                                          <p:spTgt spid="15"/>
                                        </p:tgtEl>
                                        <p:attrNameLst>
                                          <p:attrName>ppt_y</p:attrName>
                                        </p:attrNameLst>
                                      </p:cBhvr>
                                      <p:tavLst>
                                        <p:tav tm="0">
                                          <p:val>
                                            <p:strVal val="ppt_y"/>
                                          </p:val>
                                        </p:tav>
                                        <p:tav tm="100000">
                                          <p:val>
                                            <p:strVal val="ppt_y"/>
                                          </p:val>
                                        </p:tav>
                                      </p:tavLst>
                                    </p:anim>
                                    <p:set>
                                      <p:cBhvr>
                                        <p:cTn id="71" dur="1" fill="hold">
                                          <p:stCondLst>
                                            <p:cond delay="2999"/>
                                          </p:stCondLst>
                                        </p:cTn>
                                        <p:tgtEl>
                                          <p:spTgt spid="15"/>
                                        </p:tgtEl>
                                        <p:attrNameLst>
                                          <p:attrName>style.visibility</p:attrName>
                                        </p:attrNameLst>
                                      </p:cBhvr>
                                      <p:to>
                                        <p:strVal val="hidden"/>
                                      </p:to>
                                    </p:set>
                                  </p:childTnLst>
                                </p:cTn>
                              </p:par>
                              <p:par>
                                <p:cTn id="72" presetID="17" presetClass="entr" presetSubtype="10"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3000" fill="hold"/>
                                        <p:tgtEl>
                                          <p:spTgt spid="2"/>
                                        </p:tgtEl>
                                        <p:attrNameLst>
                                          <p:attrName>ppt_w</p:attrName>
                                        </p:attrNameLst>
                                      </p:cBhvr>
                                      <p:tavLst>
                                        <p:tav tm="0">
                                          <p:val>
                                            <p:fltVal val="0"/>
                                          </p:val>
                                        </p:tav>
                                        <p:tav tm="100000">
                                          <p:val>
                                            <p:strVal val="#ppt_w"/>
                                          </p:val>
                                        </p:tav>
                                      </p:tavLst>
                                    </p:anim>
                                    <p:anim calcmode="lin" valueType="num">
                                      <p:cBhvr>
                                        <p:cTn id="75" dur="3000" fill="hold"/>
                                        <p:tgtEl>
                                          <p:spTgt spid="2"/>
                                        </p:tgtEl>
                                        <p:attrNameLst>
                                          <p:attrName>ppt_h</p:attrName>
                                        </p:attrNameLst>
                                      </p:cBhvr>
                                      <p:tavLst>
                                        <p:tav tm="0">
                                          <p:val>
                                            <p:strVal val="#ppt_h"/>
                                          </p:val>
                                        </p:tav>
                                        <p:tav tm="100000">
                                          <p:val>
                                            <p:strVal val="#ppt_h"/>
                                          </p:val>
                                        </p:tav>
                                      </p:tavLst>
                                    </p:anim>
                                  </p:childTnLst>
                                </p:cTn>
                              </p:par>
                              <p:par>
                                <p:cTn id="76" presetID="3" presetClass="entr" presetSubtype="10"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linds(horizontal)">
                                      <p:cBhvr>
                                        <p:cTn id="7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959345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rot="5400000">
            <a:off x="-285750" y="285750"/>
            <a:ext cx="5143500" cy="4572000"/>
          </a:xfrm>
          <a:prstGeom prst="triangle">
            <a:avLst/>
          </a:prstGeom>
          <a:solidFill>
            <a:srgbClr val="5B3B11">
              <a:alpha val="75000"/>
            </a:srgbClr>
          </a:solidFill>
          <a:ln>
            <a:solidFill>
              <a:schemeClr val="accent2">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flipV="1">
            <a:off x="4286250" y="285750"/>
            <a:ext cx="5143500" cy="4572000"/>
          </a:xfrm>
          <a:prstGeom prst="triangle">
            <a:avLst/>
          </a:prstGeom>
          <a:solidFill>
            <a:srgbClr val="5B3B11">
              <a:alpha val="75000"/>
            </a:srgbClr>
          </a:solidFill>
          <a:ln>
            <a:solidFill>
              <a:schemeClr val="accent2">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0800000">
            <a:off x="0" y="0"/>
            <a:ext cx="9144000" cy="2571750"/>
          </a:xfrm>
          <a:prstGeom prst="triangle">
            <a:avLst/>
          </a:prstGeom>
          <a:solidFill>
            <a:srgbClr val="5B3B11">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0800000" flipV="1">
            <a:off x="0" y="2571750"/>
            <a:ext cx="9144000" cy="2571750"/>
          </a:xfrm>
          <a:prstGeom prst="triangle">
            <a:avLst/>
          </a:prstGeom>
          <a:solidFill>
            <a:srgbClr val="5B3B11">
              <a:alpha val="75000"/>
            </a:srgbClr>
          </a:solidFill>
          <a:ln>
            <a:solidFill>
              <a:schemeClr val="accent2">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892973" y="892973"/>
            <a:ext cx="5143500" cy="3357554"/>
          </a:xfrm>
          <a:prstGeom prst="triangle">
            <a:avLst/>
          </a:prstGeom>
          <a:solidFill>
            <a:schemeClr val="accent6">
              <a:lumMod val="75000"/>
              <a:alpha val="75000"/>
            </a:schemeClr>
          </a:solidFill>
          <a:ln>
            <a:solidFill>
              <a:srgbClr val="6633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0800000">
            <a:off x="0" y="0"/>
            <a:ext cx="9144000" cy="1875230"/>
          </a:xfrm>
          <a:prstGeom prst="triangle">
            <a:avLst/>
          </a:prstGeom>
          <a:solidFill>
            <a:schemeClr val="accent6">
              <a:lumMod val="75000"/>
              <a:alpha val="71000"/>
            </a:schemeClr>
          </a:solidFill>
          <a:ln>
            <a:solidFill>
              <a:schemeClr val="accent2">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flipV="1">
            <a:off x="4822035" y="821535"/>
            <a:ext cx="5143500" cy="3500430"/>
          </a:xfrm>
          <a:prstGeom prst="triangle">
            <a:avLst/>
          </a:prstGeom>
          <a:solidFill>
            <a:schemeClr val="accent6">
              <a:lumMod val="75000"/>
              <a:alpha val="75000"/>
            </a:schemeClr>
          </a:solidFill>
          <a:ln>
            <a:solidFill>
              <a:srgbClr val="6633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0800000" flipV="1">
            <a:off x="0" y="3321849"/>
            <a:ext cx="9144000" cy="1821651"/>
          </a:xfrm>
          <a:prstGeom prst="triangle">
            <a:avLst/>
          </a:prstGeom>
          <a:solidFill>
            <a:schemeClr val="accent6">
              <a:lumMod val="75000"/>
              <a:alpha val="75000"/>
            </a:schemeClr>
          </a:solidFill>
          <a:ln>
            <a:solidFill>
              <a:srgbClr val="6633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5400000">
            <a:off x="-1357320" y="1357320"/>
            <a:ext cx="5143500" cy="2428860"/>
          </a:xfrm>
          <a:prstGeom prst="triangle">
            <a:avLst/>
          </a:prstGeom>
          <a:gradFill>
            <a:gsLst>
              <a:gs pos="1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gradFill>
          <a:ln>
            <a:solidFill>
              <a:schemeClr val="accent6">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0800000">
            <a:off x="0" y="0"/>
            <a:ext cx="9144000" cy="1339445"/>
          </a:xfrm>
          <a:prstGeom prst="triangle">
            <a:avLst/>
          </a:prstGeom>
          <a:gradFill flip="none" rotWithShape="1">
            <a:gsLst>
              <a:gs pos="1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solidFill>
              <a:schemeClr val="accent6">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5400000" flipV="1">
            <a:off x="5357820" y="1357320"/>
            <a:ext cx="5143500" cy="2428860"/>
          </a:xfrm>
          <a:prstGeom prst="triangle">
            <a:avLst/>
          </a:prstGeom>
          <a:gradFill>
            <a:gsLst>
              <a:gs pos="1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gradFill>
          <a:ln>
            <a:solidFill>
              <a:schemeClr val="accent6">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0800000" flipV="1">
            <a:off x="142844" y="3911212"/>
            <a:ext cx="9144000" cy="1232288"/>
          </a:xfrm>
          <a:prstGeom prst="triangle">
            <a:avLst/>
          </a:prstGeom>
          <a:gradFill flip="none" rotWithShape="1">
            <a:gsLst>
              <a:gs pos="1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solidFill>
              <a:schemeClr val="accent6">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in)">
                                      <p:cBhvr>
                                        <p:cTn id="16" dur="3000"/>
                                        <p:tgtEl>
                                          <p:spTgt spid="4"/>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ox(in)">
                                      <p:cBhvr>
                                        <p:cTn id="19" dur="3000"/>
                                        <p:tgtEl>
                                          <p:spTgt spid="8"/>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ox(in)">
                                      <p:cBhvr>
                                        <p:cTn id="22" dur="3000"/>
                                        <p:tgtEl>
                                          <p:spTgt spid="9"/>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ox(in)">
                                      <p:cBhvr>
                                        <p:cTn id="25" dur="3000"/>
                                        <p:tgtEl>
                                          <p:spTgt spid="10"/>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ox(in)">
                                      <p:cBhvr>
                                        <p:cTn id="28" dur="3000"/>
                                        <p:tgtEl>
                                          <p:spTgt spid="11"/>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ox(in)">
                                      <p:cBhvr>
                                        <p:cTn id="31" dur="3000"/>
                                        <p:tgtEl>
                                          <p:spTgt spid="12"/>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ox(in)">
                                      <p:cBhvr>
                                        <p:cTn id="34" dur="3000"/>
                                        <p:tgtEl>
                                          <p:spTgt spid="13"/>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ox(in)">
                                      <p:cBhvr>
                                        <p:cTn id="37" dur="3000"/>
                                        <p:tgtEl>
                                          <p:spTgt spid="14"/>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ox(in)">
                                      <p:cBhvr>
                                        <p:cTn id="40" dur="3000"/>
                                        <p:tgtEl>
                                          <p:spTgt spid="15"/>
                                        </p:tgtEl>
                                      </p:cBhvr>
                                    </p:animEffect>
                                  </p:childTnLst>
                                </p:cTn>
                              </p:par>
                            </p:childTnLst>
                          </p:cTn>
                        </p:par>
                        <p:par>
                          <p:cTn id="41" fill="hold">
                            <p:stCondLst>
                              <p:cond delay="3000"/>
                            </p:stCondLst>
                            <p:childTnLst>
                              <p:par>
                                <p:cTn id="42" presetID="17" presetClass="exit" presetSubtype="8" fill="hold" grpId="1" nodeType="afterEffect">
                                  <p:stCondLst>
                                    <p:cond delay="0"/>
                                  </p:stCondLst>
                                  <p:childTnLst>
                                    <p:anim calcmode="lin" valueType="num">
                                      <p:cBhvr>
                                        <p:cTn id="43" dur="3000"/>
                                        <p:tgtEl>
                                          <p:spTgt spid="4"/>
                                        </p:tgtEl>
                                        <p:attrNameLst>
                                          <p:attrName>ppt_x</p:attrName>
                                        </p:attrNameLst>
                                      </p:cBhvr>
                                      <p:tavLst>
                                        <p:tav tm="0">
                                          <p:val>
                                            <p:strVal val="ppt_x"/>
                                          </p:val>
                                        </p:tav>
                                        <p:tav tm="100000">
                                          <p:val>
                                            <p:strVal val="ppt_x-ppt_w/2"/>
                                          </p:val>
                                        </p:tav>
                                      </p:tavLst>
                                    </p:anim>
                                    <p:anim calcmode="lin" valueType="num">
                                      <p:cBhvr>
                                        <p:cTn id="44" dur="3000"/>
                                        <p:tgtEl>
                                          <p:spTgt spid="4"/>
                                        </p:tgtEl>
                                        <p:attrNameLst>
                                          <p:attrName>ppt_y</p:attrName>
                                        </p:attrNameLst>
                                      </p:cBhvr>
                                      <p:tavLst>
                                        <p:tav tm="0">
                                          <p:val>
                                            <p:strVal val="ppt_y"/>
                                          </p:val>
                                        </p:tav>
                                        <p:tav tm="100000">
                                          <p:val>
                                            <p:strVal val="ppt_y"/>
                                          </p:val>
                                        </p:tav>
                                      </p:tavLst>
                                    </p:anim>
                                    <p:anim calcmode="lin" valueType="num">
                                      <p:cBhvr>
                                        <p:cTn id="45" dur="3000"/>
                                        <p:tgtEl>
                                          <p:spTgt spid="4"/>
                                        </p:tgtEl>
                                        <p:attrNameLst>
                                          <p:attrName>ppt_w</p:attrName>
                                        </p:attrNameLst>
                                      </p:cBhvr>
                                      <p:tavLst>
                                        <p:tav tm="0">
                                          <p:val>
                                            <p:strVal val="ppt_w"/>
                                          </p:val>
                                        </p:tav>
                                        <p:tav tm="100000">
                                          <p:val>
                                            <p:fltVal val="0"/>
                                          </p:val>
                                        </p:tav>
                                      </p:tavLst>
                                    </p:anim>
                                    <p:anim calcmode="lin" valueType="num">
                                      <p:cBhvr>
                                        <p:cTn id="46" dur="3000"/>
                                        <p:tgtEl>
                                          <p:spTgt spid="4"/>
                                        </p:tgtEl>
                                        <p:attrNameLst>
                                          <p:attrName>ppt_h</p:attrName>
                                        </p:attrNameLst>
                                      </p:cBhvr>
                                      <p:tavLst>
                                        <p:tav tm="0">
                                          <p:val>
                                            <p:strVal val="ppt_h"/>
                                          </p:val>
                                        </p:tav>
                                        <p:tav tm="100000">
                                          <p:val>
                                            <p:strVal val="ppt_h"/>
                                          </p:val>
                                        </p:tav>
                                      </p:tavLst>
                                    </p:anim>
                                    <p:set>
                                      <p:cBhvr>
                                        <p:cTn id="47" dur="1" fill="hold">
                                          <p:stCondLst>
                                            <p:cond delay="2999"/>
                                          </p:stCondLst>
                                        </p:cTn>
                                        <p:tgtEl>
                                          <p:spTgt spid="4"/>
                                        </p:tgtEl>
                                        <p:attrNameLst>
                                          <p:attrName>style.visibility</p:attrName>
                                        </p:attrNameLst>
                                      </p:cBhvr>
                                      <p:to>
                                        <p:strVal val="hidden"/>
                                      </p:to>
                                    </p:set>
                                  </p:childTnLst>
                                </p:cTn>
                              </p:par>
                              <p:par>
                                <p:cTn id="48" presetID="17" presetClass="exit" presetSubtype="8" fill="hold" nodeType="withEffect">
                                  <p:stCondLst>
                                    <p:cond delay="0"/>
                                  </p:stCondLst>
                                  <p:childTnLst>
                                    <p:anim calcmode="lin" valueType="num">
                                      <p:cBhvr>
                                        <p:cTn id="49" dur="3000"/>
                                        <p:tgtEl>
                                          <p:spTgt spid="8"/>
                                        </p:tgtEl>
                                        <p:attrNameLst>
                                          <p:attrName>ppt_x</p:attrName>
                                        </p:attrNameLst>
                                      </p:cBhvr>
                                      <p:tavLst>
                                        <p:tav tm="0">
                                          <p:val>
                                            <p:strVal val="ppt_x"/>
                                          </p:val>
                                        </p:tav>
                                        <p:tav tm="100000">
                                          <p:val>
                                            <p:strVal val="ppt_x-ppt_w/2"/>
                                          </p:val>
                                        </p:tav>
                                      </p:tavLst>
                                    </p:anim>
                                    <p:anim calcmode="lin" valueType="num">
                                      <p:cBhvr>
                                        <p:cTn id="50" dur="3000"/>
                                        <p:tgtEl>
                                          <p:spTgt spid="8"/>
                                        </p:tgtEl>
                                        <p:attrNameLst>
                                          <p:attrName>ppt_y</p:attrName>
                                        </p:attrNameLst>
                                      </p:cBhvr>
                                      <p:tavLst>
                                        <p:tav tm="0">
                                          <p:val>
                                            <p:strVal val="ppt_y"/>
                                          </p:val>
                                        </p:tav>
                                        <p:tav tm="100000">
                                          <p:val>
                                            <p:strVal val="ppt_y"/>
                                          </p:val>
                                        </p:tav>
                                      </p:tavLst>
                                    </p:anim>
                                    <p:anim calcmode="lin" valueType="num">
                                      <p:cBhvr>
                                        <p:cTn id="51" dur="3000"/>
                                        <p:tgtEl>
                                          <p:spTgt spid="8"/>
                                        </p:tgtEl>
                                        <p:attrNameLst>
                                          <p:attrName>ppt_w</p:attrName>
                                        </p:attrNameLst>
                                      </p:cBhvr>
                                      <p:tavLst>
                                        <p:tav tm="0">
                                          <p:val>
                                            <p:strVal val="ppt_w"/>
                                          </p:val>
                                        </p:tav>
                                        <p:tav tm="100000">
                                          <p:val>
                                            <p:fltVal val="0"/>
                                          </p:val>
                                        </p:tav>
                                      </p:tavLst>
                                    </p:anim>
                                    <p:anim calcmode="lin" valueType="num">
                                      <p:cBhvr>
                                        <p:cTn id="52" dur="3000"/>
                                        <p:tgtEl>
                                          <p:spTgt spid="8"/>
                                        </p:tgtEl>
                                        <p:attrNameLst>
                                          <p:attrName>ppt_h</p:attrName>
                                        </p:attrNameLst>
                                      </p:cBhvr>
                                      <p:tavLst>
                                        <p:tav tm="0">
                                          <p:val>
                                            <p:strVal val="ppt_h"/>
                                          </p:val>
                                        </p:tav>
                                        <p:tav tm="100000">
                                          <p:val>
                                            <p:strVal val="ppt_h"/>
                                          </p:val>
                                        </p:tav>
                                      </p:tavLst>
                                    </p:anim>
                                    <p:set>
                                      <p:cBhvr>
                                        <p:cTn id="53" dur="1" fill="hold">
                                          <p:stCondLst>
                                            <p:cond delay="2999"/>
                                          </p:stCondLst>
                                        </p:cTn>
                                        <p:tgtEl>
                                          <p:spTgt spid="8"/>
                                        </p:tgtEl>
                                        <p:attrNameLst>
                                          <p:attrName>style.visibility</p:attrName>
                                        </p:attrNameLst>
                                      </p:cBhvr>
                                      <p:to>
                                        <p:strVal val="hidden"/>
                                      </p:to>
                                    </p:set>
                                  </p:childTnLst>
                                </p:cTn>
                              </p:par>
                              <p:par>
                                <p:cTn id="54" presetID="17" presetClass="exit" presetSubtype="8" fill="hold" nodeType="withEffect">
                                  <p:stCondLst>
                                    <p:cond delay="0"/>
                                  </p:stCondLst>
                                  <p:childTnLst>
                                    <p:anim calcmode="lin" valueType="num">
                                      <p:cBhvr>
                                        <p:cTn id="55" dur="3000"/>
                                        <p:tgtEl>
                                          <p:spTgt spid="12"/>
                                        </p:tgtEl>
                                        <p:attrNameLst>
                                          <p:attrName>ppt_x</p:attrName>
                                        </p:attrNameLst>
                                      </p:cBhvr>
                                      <p:tavLst>
                                        <p:tav tm="0">
                                          <p:val>
                                            <p:strVal val="ppt_x"/>
                                          </p:val>
                                        </p:tav>
                                        <p:tav tm="100000">
                                          <p:val>
                                            <p:strVal val="ppt_x-ppt_w/2"/>
                                          </p:val>
                                        </p:tav>
                                      </p:tavLst>
                                    </p:anim>
                                    <p:anim calcmode="lin" valueType="num">
                                      <p:cBhvr>
                                        <p:cTn id="56" dur="3000"/>
                                        <p:tgtEl>
                                          <p:spTgt spid="12"/>
                                        </p:tgtEl>
                                        <p:attrNameLst>
                                          <p:attrName>ppt_y</p:attrName>
                                        </p:attrNameLst>
                                      </p:cBhvr>
                                      <p:tavLst>
                                        <p:tav tm="0">
                                          <p:val>
                                            <p:strVal val="ppt_y"/>
                                          </p:val>
                                        </p:tav>
                                        <p:tav tm="100000">
                                          <p:val>
                                            <p:strVal val="ppt_y"/>
                                          </p:val>
                                        </p:tav>
                                      </p:tavLst>
                                    </p:anim>
                                    <p:anim calcmode="lin" valueType="num">
                                      <p:cBhvr>
                                        <p:cTn id="57" dur="3000"/>
                                        <p:tgtEl>
                                          <p:spTgt spid="12"/>
                                        </p:tgtEl>
                                        <p:attrNameLst>
                                          <p:attrName>ppt_w</p:attrName>
                                        </p:attrNameLst>
                                      </p:cBhvr>
                                      <p:tavLst>
                                        <p:tav tm="0">
                                          <p:val>
                                            <p:strVal val="ppt_w"/>
                                          </p:val>
                                        </p:tav>
                                        <p:tav tm="100000">
                                          <p:val>
                                            <p:fltVal val="0"/>
                                          </p:val>
                                        </p:tav>
                                      </p:tavLst>
                                    </p:anim>
                                    <p:anim calcmode="lin" valueType="num">
                                      <p:cBhvr>
                                        <p:cTn id="58" dur="3000"/>
                                        <p:tgtEl>
                                          <p:spTgt spid="12"/>
                                        </p:tgtEl>
                                        <p:attrNameLst>
                                          <p:attrName>ppt_h</p:attrName>
                                        </p:attrNameLst>
                                      </p:cBhvr>
                                      <p:tavLst>
                                        <p:tav tm="0">
                                          <p:val>
                                            <p:strVal val="ppt_h"/>
                                          </p:val>
                                        </p:tav>
                                        <p:tav tm="100000">
                                          <p:val>
                                            <p:strVal val="ppt_h"/>
                                          </p:val>
                                        </p:tav>
                                      </p:tavLst>
                                    </p:anim>
                                    <p:set>
                                      <p:cBhvr>
                                        <p:cTn id="59" dur="1" fill="hold">
                                          <p:stCondLst>
                                            <p:cond delay="2999"/>
                                          </p:stCondLst>
                                        </p:cTn>
                                        <p:tgtEl>
                                          <p:spTgt spid="12"/>
                                        </p:tgtEl>
                                        <p:attrNameLst>
                                          <p:attrName>style.visibility</p:attrName>
                                        </p:attrNameLst>
                                      </p:cBhvr>
                                      <p:to>
                                        <p:strVal val="hidden"/>
                                      </p:to>
                                    </p:set>
                                  </p:childTnLst>
                                </p:cTn>
                              </p:par>
                              <p:par>
                                <p:cTn id="60" presetID="17" presetClass="exit" presetSubtype="1" fill="hold" nodeType="withEffect">
                                  <p:stCondLst>
                                    <p:cond delay="0"/>
                                  </p:stCondLst>
                                  <p:childTnLst>
                                    <p:anim calcmode="lin" valueType="num">
                                      <p:cBhvr>
                                        <p:cTn id="61" dur="3000"/>
                                        <p:tgtEl>
                                          <p:spTgt spid="6"/>
                                        </p:tgtEl>
                                        <p:attrNameLst>
                                          <p:attrName>ppt_x</p:attrName>
                                        </p:attrNameLst>
                                      </p:cBhvr>
                                      <p:tavLst>
                                        <p:tav tm="0">
                                          <p:val>
                                            <p:strVal val="ppt_x"/>
                                          </p:val>
                                        </p:tav>
                                        <p:tav tm="100000">
                                          <p:val>
                                            <p:strVal val="ppt_x"/>
                                          </p:val>
                                        </p:tav>
                                      </p:tavLst>
                                    </p:anim>
                                    <p:anim calcmode="lin" valueType="num">
                                      <p:cBhvr>
                                        <p:cTn id="62" dur="3000"/>
                                        <p:tgtEl>
                                          <p:spTgt spid="6"/>
                                        </p:tgtEl>
                                        <p:attrNameLst>
                                          <p:attrName>ppt_y</p:attrName>
                                        </p:attrNameLst>
                                      </p:cBhvr>
                                      <p:tavLst>
                                        <p:tav tm="0">
                                          <p:val>
                                            <p:strVal val="ppt_y"/>
                                          </p:val>
                                        </p:tav>
                                        <p:tav tm="100000">
                                          <p:val>
                                            <p:strVal val="ppt_y-ppt_h/2"/>
                                          </p:val>
                                        </p:tav>
                                      </p:tavLst>
                                    </p:anim>
                                    <p:anim calcmode="lin" valueType="num">
                                      <p:cBhvr>
                                        <p:cTn id="63" dur="3000"/>
                                        <p:tgtEl>
                                          <p:spTgt spid="6"/>
                                        </p:tgtEl>
                                        <p:attrNameLst>
                                          <p:attrName>ppt_w</p:attrName>
                                        </p:attrNameLst>
                                      </p:cBhvr>
                                      <p:tavLst>
                                        <p:tav tm="0">
                                          <p:val>
                                            <p:strVal val="ppt_w"/>
                                          </p:val>
                                        </p:tav>
                                        <p:tav tm="100000">
                                          <p:val>
                                            <p:strVal val="ppt_w"/>
                                          </p:val>
                                        </p:tav>
                                      </p:tavLst>
                                    </p:anim>
                                    <p:anim calcmode="lin" valueType="num">
                                      <p:cBhvr>
                                        <p:cTn id="64" dur="3000"/>
                                        <p:tgtEl>
                                          <p:spTgt spid="6"/>
                                        </p:tgtEl>
                                        <p:attrNameLst>
                                          <p:attrName>ppt_h</p:attrName>
                                        </p:attrNameLst>
                                      </p:cBhvr>
                                      <p:tavLst>
                                        <p:tav tm="0">
                                          <p:val>
                                            <p:strVal val="ppt_h"/>
                                          </p:val>
                                        </p:tav>
                                        <p:tav tm="100000">
                                          <p:val>
                                            <p:fltVal val="0"/>
                                          </p:val>
                                        </p:tav>
                                      </p:tavLst>
                                    </p:anim>
                                    <p:set>
                                      <p:cBhvr>
                                        <p:cTn id="65" dur="1" fill="hold">
                                          <p:stCondLst>
                                            <p:cond delay="2999"/>
                                          </p:stCondLst>
                                        </p:cTn>
                                        <p:tgtEl>
                                          <p:spTgt spid="6"/>
                                        </p:tgtEl>
                                        <p:attrNameLst>
                                          <p:attrName>style.visibility</p:attrName>
                                        </p:attrNameLst>
                                      </p:cBhvr>
                                      <p:to>
                                        <p:strVal val="hidden"/>
                                      </p:to>
                                    </p:set>
                                  </p:childTnLst>
                                </p:cTn>
                              </p:par>
                              <p:par>
                                <p:cTn id="66" presetID="17" presetClass="exit" presetSubtype="1" fill="hold" nodeType="withEffect">
                                  <p:stCondLst>
                                    <p:cond delay="0"/>
                                  </p:stCondLst>
                                  <p:childTnLst>
                                    <p:anim calcmode="lin" valueType="num">
                                      <p:cBhvr>
                                        <p:cTn id="67" dur="3000"/>
                                        <p:tgtEl>
                                          <p:spTgt spid="9"/>
                                        </p:tgtEl>
                                        <p:attrNameLst>
                                          <p:attrName>ppt_x</p:attrName>
                                        </p:attrNameLst>
                                      </p:cBhvr>
                                      <p:tavLst>
                                        <p:tav tm="0">
                                          <p:val>
                                            <p:strVal val="ppt_x"/>
                                          </p:val>
                                        </p:tav>
                                        <p:tav tm="100000">
                                          <p:val>
                                            <p:strVal val="ppt_x"/>
                                          </p:val>
                                        </p:tav>
                                      </p:tavLst>
                                    </p:anim>
                                    <p:anim calcmode="lin" valueType="num">
                                      <p:cBhvr>
                                        <p:cTn id="68" dur="3000"/>
                                        <p:tgtEl>
                                          <p:spTgt spid="9"/>
                                        </p:tgtEl>
                                        <p:attrNameLst>
                                          <p:attrName>ppt_y</p:attrName>
                                        </p:attrNameLst>
                                      </p:cBhvr>
                                      <p:tavLst>
                                        <p:tav tm="0">
                                          <p:val>
                                            <p:strVal val="ppt_y"/>
                                          </p:val>
                                        </p:tav>
                                        <p:tav tm="100000">
                                          <p:val>
                                            <p:strVal val="ppt_y-ppt_h/2"/>
                                          </p:val>
                                        </p:tav>
                                      </p:tavLst>
                                    </p:anim>
                                    <p:anim calcmode="lin" valueType="num">
                                      <p:cBhvr>
                                        <p:cTn id="69" dur="3000"/>
                                        <p:tgtEl>
                                          <p:spTgt spid="9"/>
                                        </p:tgtEl>
                                        <p:attrNameLst>
                                          <p:attrName>ppt_w</p:attrName>
                                        </p:attrNameLst>
                                      </p:cBhvr>
                                      <p:tavLst>
                                        <p:tav tm="0">
                                          <p:val>
                                            <p:strVal val="ppt_w"/>
                                          </p:val>
                                        </p:tav>
                                        <p:tav tm="100000">
                                          <p:val>
                                            <p:strVal val="ppt_w"/>
                                          </p:val>
                                        </p:tav>
                                      </p:tavLst>
                                    </p:anim>
                                    <p:anim calcmode="lin" valueType="num">
                                      <p:cBhvr>
                                        <p:cTn id="70" dur="3000"/>
                                        <p:tgtEl>
                                          <p:spTgt spid="9"/>
                                        </p:tgtEl>
                                        <p:attrNameLst>
                                          <p:attrName>ppt_h</p:attrName>
                                        </p:attrNameLst>
                                      </p:cBhvr>
                                      <p:tavLst>
                                        <p:tav tm="0">
                                          <p:val>
                                            <p:strVal val="ppt_h"/>
                                          </p:val>
                                        </p:tav>
                                        <p:tav tm="100000">
                                          <p:val>
                                            <p:fltVal val="0"/>
                                          </p:val>
                                        </p:tav>
                                      </p:tavLst>
                                    </p:anim>
                                    <p:set>
                                      <p:cBhvr>
                                        <p:cTn id="71" dur="1" fill="hold">
                                          <p:stCondLst>
                                            <p:cond delay="2999"/>
                                          </p:stCondLst>
                                        </p:cTn>
                                        <p:tgtEl>
                                          <p:spTgt spid="9"/>
                                        </p:tgtEl>
                                        <p:attrNameLst>
                                          <p:attrName>style.visibility</p:attrName>
                                        </p:attrNameLst>
                                      </p:cBhvr>
                                      <p:to>
                                        <p:strVal val="hidden"/>
                                      </p:to>
                                    </p:set>
                                  </p:childTnLst>
                                </p:cTn>
                              </p:par>
                              <p:par>
                                <p:cTn id="72" presetID="17" presetClass="exit" presetSubtype="1" fill="hold" nodeType="withEffect">
                                  <p:stCondLst>
                                    <p:cond delay="0"/>
                                  </p:stCondLst>
                                  <p:childTnLst>
                                    <p:anim calcmode="lin" valueType="num">
                                      <p:cBhvr>
                                        <p:cTn id="73" dur="3000"/>
                                        <p:tgtEl>
                                          <p:spTgt spid="13"/>
                                        </p:tgtEl>
                                        <p:attrNameLst>
                                          <p:attrName>ppt_x</p:attrName>
                                        </p:attrNameLst>
                                      </p:cBhvr>
                                      <p:tavLst>
                                        <p:tav tm="0">
                                          <p:val>
                                            <p:strVal val="ppt_x"/>
                                          </p:val>
                                        </p:tav>
                                        <p:tav tm="100000">
                                          <p:val>
                                            <p:strVal val="ppt_x"/>
                                          </p:val>
                                        </p:tav>
                                      </p:tavLst>
                                    </p:anim>
                                    <p:anim calcmode="lin" valueType="num">
                                      <p:cBhvr>
                                        <p:cTn id="74" dur="3000"/>
                                        <p:tgtEl>
                                          <p:spTgt spid="13"/>
                                        </p:tgtEl>
                                        <p:attrNameLst>
                                          <p:attrName>ppt_y</p:attrName>
                                        </p:attrNameLst>
                                      </p:cBhvr>
                                      <p:tavLst>
                                        <p:tav tm="0">
                                          <p:val>
                                            <p:strVal val="ppt_y"/>
                                          </p:val>
                                        </p:tav>
                                        <p:tav tm="100000">
                                          <p:val>
                                            <p:strVal val="ppt_y-ppt_h/2"/>
                                          </p:val>
                                        </p:tav>
                                      </p:tavLst>
                                    </p:anim>
                                    <p:anim calcmode="lin" valueType="num">
                                      <p:cBhvr>
                                        <p:cTn id="75" dur="3000"/>
                                        <p:tgtEl>
                                          <p:spTgt spid="13"/>
                                        </p:tgtEl>
                                        <p:attrNameLst>
                                          <p:attrName>ppt_w</p:attrName>
                                        </p:attrNameLst>
                                      </p:cBhvr>
                                      <p:tavLst>
                                        <p:tav tm="0">
                                          <p:val>
                                            <p:strVal val="ppt_w"/>
                                          </p:val>
                                        </p:tav>
                                        <p:tav tm="100000">
                                          <p:val>
                                            <p:strVal val="ppt_w"/>
                                          </p:val>
                                        </p:tav>
                                      </p:tavLst>
                                    </p:anim>
                                    <p:anim calcmode="lin" valueType="num">
                                      <p:cBhvr>
                                        <p:cTn id="76" dur="3000"/>
                                        <p:tgtEl>
                                          <p:spTgt spid="13"/>
                                        </p:tgtEl>
                                        <p:attrNameLst>
                                          <p:attrName>ppt_h</p:attrName>
                                        </p:attrNameLst>
                                      </p:cBhvr>
                                      <p:tavLst>
                                        <p:tav tm="0">
                                          <p:val>
                                            <p:strVal val="ppt_h"/>
                                          </p:val>
                                        </p:tav>
                                        <p:tav tm="100000">
                                          <p:val>
                                            <p:fltVal val="0"/>
                                          </p:val>
                                        </p:tav>
                                      </p:tavLst>
                                    </p:anim>
                                    <p:set>
                                      <p:cBhvr>
                                        <p:cTn id="77" dur="1" fill="hold">
                                          <p:stCondLst>
                                            <p:cond delay="2999"/>
                                          </p:stCondLst>
                                        </p:cTn>
                                        <p:tgtEl>
                                          <p:spTgt spid="13"/>
                                        </p:tgtEl>
                                        <p:attrNameLst>
                                          <p:attrName>style.visibility</p:attrName>
                                        </p:attrNameLst>
                                      </p:cBhvr>
                                      <p:to>
                                        <p:strVal val="hidden"/>
                                      </p:to>
                                    </p:set>
                                  </p:childTnLst>
                                </p:cTn>
                              </p:par>
                              <p:par>
                                <p:cTn id="78" presetID="17" presetClass="exit" presetSubtype="2" fill="hold" nodeType="withEffect">
                                  <p:stCondLst>
                                    <p:cond delay="0"/>
                                  </p:stCondLst>
                                  <p:childTnLst>
                                    <p:anim calcmode="lin" valueType="num">
                                      <p:cBhvr>
                                        <p:cTn id="79" dur="3000"/>
                                        <p:tgtEl>
                                          <p:spTgt spid="5"/>
                                        </p:tgtEl>
                                        <p:attrNameLst>
                                          <p:attrName>ppt_x</p:attrName>
                                        </p:attrNameLst>
                                      </p:cBhvr>
                                      <p:tavLst>
                                        <p:tav tm="0">
                                          <p:val>
                                            <p:strVal val="ppt_x"/>
                                          </p:val>
                                        </p:tav>
                                        <p:tav tm="100000">
                                          <p:val>
                                            <p:strVal val="ppt_x+ppt_w/2"/>
                                          </p:val>
                                        </p:tav>
                                      </p:tavLst>
                                    </p:anim>
                                    <p:anim calcmode="lin" valueType="num">
                                      <p:cBhvr>
                                        <p:cTn id="80" dur="3000"/>
                                        <p:tgtEl>
                                          <p:spTgt spid="5"/>
                                        </p:tgtEl>
                                        <p:attrNameLst>
                                          <p:attrName>ppt_y</p:attrName>
                                        </p:attrNameLst>
                                      </p:cBhvr>
                                      <p:tavLst>
                                        <p:tav tm="0">
                                          <p:val>
                                            <p:strVal val="ppt_y"/>
                                          </p:val>
                                        </p:tav>
                                        <p:tav tm="100000">
                                          <p:val>
                                            <p:strVal val="ppt_y"/>
                                          </p:val>
                                        </p:tav>
                                      </p:tavLst>
                                    </p:anim>
                                    <p:anim calcmode="lin" valueType="num">
                                      <p:cBhvr>
                                        <p:cTn id="81" dur="3000"/>
                                        <p:tgtEl>
                                          <p:spTgt spid="5"/>
                                        </p:tgtEl>
                                        <p:attrNameLst>
                                          <p:attrName>ppt_w</p:attrName>
                                        </p:attrNameLst>
                                      </p:cBhvr>
                                      <p:tavLst>
                                        <p:tav tm="0">
                                          <p:val>
                                            <p:strVal val="ppt_w"/>
                                          </p:val>
                                        </p:tav>
                                        <p:tav tm="100000">
                                          <p:val>
                                            <p:fltVal val="0"/>
                                          </p:val>
                                        </p:tav>
                                      </p:tavLst>
                                    </p:anim>
                                    <p:anim calcmode="lin" valueType="num">
                                      <p:cBhvr>
                                        <p:cTn id="82" dur="3000"/>
                                        <p:tgtEl>
                                          <p:spTgt spid="5"/>
                                        </p:tgtEl>
                                        <p:attrNameLst>
                                          <p:attrName>ppt_h</p:attrName>
                                        </p:attrNameLst>
                                      </p:cBhvr>
                                      <p:tavLst>
                                        <p:tav tm="0">
                                          <p:val>
                                            <p:strVal val="ppt_h"/>
                                          </p:val>
                                        </p:tav>
                                        <p:tav tm="100000">
                                          <p:val>
                                            <p:strVal val="ppt_h"/>
                                          </p:val>
                                        </p:tav>
                                      </p:tavLst>
                                    </p:anim>
                                    <p:set>
                                      <p:cBhvr>
                                        <p:cTn id="83" dur="1" fill="hold">
                                          <p:stCondLst>
                                            <p:cond delay="2999"/>
                                          </p:stCondLst>
                                        </p:cTn>
                                        <p:tgtEl>
                                          <p:spTgt spid="5"/>
                                        </p:tgtEl>
                                        <p:attrNameLst>
                                          <p:attrName>style.visibility</p:attrName>
                                        </p:attrNameLst>
                                      </p:cBhvr>
                                      <p:to>
                                        <p:strVal val="hidden"/>
                                      </p:to>
                                    </p:set>
                                  </p:childTnLst>
                                </p:cTn>
                              </p:par>
                              <p:par>
                                <p:cTn id="84" presetID="17" presetClass="exit" presetSubtype="2" fill="hold" nodeType="withEffect">
                                  <p:stCondLst>
                                    <p:cond delay="0"/>
                                  </p:stCondLst>
                                  <p:childTnLst>
                                    <p:anim calcmode="lin" valueType="num">
                                      <p:cBhvr>
                                        <p:cTn id="85" dur="3000"/>
                                        <p:tgtEl>
                                          <p:spTgt spid="10"/>
                                        </p:tgtEl>
                                        <p:attrNameLst>
                                          <p:attrName>ppt_x</p:attrName>
                                        </p:attrNameLst>
                                      </p:cBhvr>
                                      <p:tavLst>
                                        <p:tav tm="0">
                                          <p:val>
                                            <p:strVal val="ppt_x"/>
                                          </p:val>
                                        </p:tav>
                                        <p:tav tm="100000">
                                          <p:val>
                                            <p:strVal val="ppt_x+ppt_w/2"/>
                                          </p:val>
                                        </p:tav>
                                      </p:tavLst>
                                    </p:anim>
                                    <p:anim calcmode="lin" valueType="num">
                                      <p:cBhvr>
                                        <p:cTn id="86" dur="3000"/>
                                        <p:tgtEl>
                                          <p:spTgt spid="10"/>
                                        </p:tgtEl>
                                        <p:attrNameLst>
                                          <p:attrName>ppt_y</p:attrName>
                                        </p:attrNameLst>
                                      </p:cBhvr>
                                      <p:tavLst>
                                        <p:tav tm="0">
                                          <p:val>
                                            <p:strVal val="ppt_y"/>
                                          </p:val>
                                        </p:tav>
                                        <p:tav tm="100000">
                                          <p:val>
                                            <p:strVal val="ppt_y"/>
                                          </p:val>
                                        </p:tav>
                                      </p:tavLst>
                                    </p:anim>
                                    <p:anim calcmode="lin" valueType="num">
                                      <p:cBhvr>
                                        <p:cTn id="87" dur="3000"/>
                                        <p:tgtEl>
                                          <p:spTgt spid="10"/>
                                        </p:tgtEl>
                                        <p:attrNameLst>
                                          <p:attrName>ppt_w</p:attrName>
                                        </p:attrNameLst>
                                      </p:cBhvr>
                                      <p:tavLst>
                                        <p:tav tm="0">
                                          <p:val>
                                            <p:strVal val="ppt_w"/>
                                          </p:val>
                                        </p:tav>
                                        <p:tav tm="100000">
                                          <p:val>
                                            <p:fltVal val="0"/>
                                          </p:val>
                                        </p:tav>
                                      </p:tavLst>
                                    </p:anim>
                                    <p:anim calcmode="lin" valueType="num">
                                      <p:cBhvr>
                                        <p:cTn id="88" dur="3000"/>
                                        <p:tgtEl>
                                          <p:spTgt spid="10"/>
                                        </p:tgtEl>
                                        <p:attrNameLst>
                                          <p:attrName>ppt_h</p:attrName>
                                        </p:attrNameLst>
                                      </p:cBhvr>
                                      <p:tavLst>
                                        <p:tav tm="0">
                                          <p:val>
                                            <p:strVal val="ppt_h"/>
                                          </p:val>
                                        </p:tav>
                                        <p:tav tm="100000">
                                          <p:val>
                                            <p:strVal val="ppt_h"/>
                                          </p:val>
                                        </p:tav>
                                      </p:tavLst>
                                    </p:anim>
                                    <p:set>
                                      <p:cBhvr>
                                        <p:cTn id="89" dur="1" fill="hold">
                                          <p:stCondLst>
                                            <p:cond delay="2999"/>
                                          </p:stCondLst>
                                        </p:cTn>
                                        <p:tgtEl>
                                          <p:spTgt spid="10"/>
                                        </p:tgtEl>
                                        <p:attrNameLst>
                                          <p:attrName>style.visibility</p:attrName>
                                        </p:attrNameLst>
                                      </p:cBhvr>
                                      <p:to>
                                        <p:strVal val="hidden"/>
                                      </p:to>
                                    </p:set>
                                  </p:childTnLst>
                                </p:cTn>
                              </p:par>
                              <p:par>
                                <p:cTn id="90" presetID="17" presetClass="exit" presetSubtype="2" fill="hold" nodeType="withEffect">
                                  <p:stCondLst>
                                    <p:cond delay="0"/>
                                  </p:stCondLst>
                                  <p:childTnLst>
                                    <p:anim calcmode="lin" valueType="num">
                                      <p:cBhvr>
                                        <p:cTn id="91" dur="3000"/>
                                        <p:tgtEl>
                                          <p:spTgt spid="14"/>
                                        </p:tgtEl>
                                        <p:attrNameLst>
                                          <p:attrName>ppt_x</p:attrName>
                                        </p:attrNameLst>
                                      </p:cBhvr>
                                      <p:tavLst>
                                        <p:tav tm="0">
                                          <p:val>
                                            <p:strVal val="ppt_x"/>
                                          </p:val>
                                        </p:tav>
                                        <p:tav tm="100000">
                                          <p:val>
                                            <p:strVal val="ppt_x+ppt_w/2"/>
                                          </p:val>
                                        </p:tav>
                                      </p:tavLst>
                                    </p:anim>
                                    <p:anim calcmode="lin" valueType="num">
                                      <p:cBhvr>
                                        <p:cTn id="92" dur="3000"/>
                                        <p:tgtEl>
                                          <p:spTgt spid="14"/>
                                        </p:tgtEl>
                                        <p:attrNameLst>
                                          <p:attrName>ppt_y</p:attrName>
                                        </p:attrNameLst>
                                      </p:cBhvr>
                                      <p:tavLst>
                                        <p:tav tm="0">
                                          <p:val>
                                            <p:strVal val="ppt_y"/>
                                          </p:val>
                                        </p:tav>
                                        <p:tav tm="100000">
                                          <p:val>
                                            <p:strVal val="ppt_y"/>
                                          </p:val>
                                        </p:tav>
                                      </p:tavLst>
                                    </p:anim>
                                    <p:anim calcmode="lin" valueType="num">
                                      <p:cBhvr>
                                        <p:cTn id="93" dur="3000"/>
                                        <p:tgtEl>
                                          <p:spTgt spid="14"/>
                                        </p:tgtEl>
                                        <p:attrNameLst>
                                          <p:attrName>ppt_w</p:attrName>
                                        </p:attrNameLst>
                                      </p:cBhvr>
                                      <p:tavLst>
                                        <p:tav tm="0">
                                          <p:val>
                                            <p:strVal val="ppt_w"/>
                                          </p:val>
                                        </p:tav>
                                        <p:tav tm="100000">
                                          <p:val>
                                            <p:fltVal val="0"/>
                                          </p:val>
                                        </p:tav>
                                      </p:tavLst>
                                    </p:anim>
                                    <p:anim calcmode="lin" valueType="num">
                                      <p:cBhvr>
                                        <p:cTn id="94" dur="3000"/>
                                        <p:tgtEl>
                                          <p:spTgt spid="14"/>
                                        </p:tgtEl>
                                        <p:attrNameLst>
                                          <p:attrName>ppt_h</p:attrName>
                                        </p:attrNameLst>
                                      </p:cBhvr>
                                      <p:tavLst>
                                        <p:tav tm="0">
                                          <p:val>
                                            <p:strVal val="ppt_h"/>
                                          </p:val>
                                        </p:tav>
                                        <p:tav tm="100000">
                                          <p:val>
                                            <p:strVal val="ppt_h"/>
                                          </p:val>
                                        </p:tav>
                                      </p:tavLst>
                                    </p:anim>
                                    <p:set>
                                      <p:cBhvr>
                                        <p:cTn id="95" dur="1" fill="hold">
                                          <p:stCondLst>
                                            <p:cond delay="2999"/>
                                          </p:stCondLst>
                                        </p:cTn>
                                        <p:tgtEl>
                                          <p:spTgt spid="14"/>
                                        </p:tgtEl>
                                        <p:attrNameLst>
                                          <p:attrName>style.visibility</p:attrName>
                                        </p:attrNameLst>
                                      </p:cBhvr>
                                      <p:to>
                                        <p:strVal val="hidden"/>
                                      </p:to>
                                    </p:set>
                                  </p:childTnLst>
                                </p:cTn>
                              </p:par>
                              <p:par>
                                <p:cTn id="96" presetID="17" presetClass="exit" presetSubtype="4" fill="hold" nodeType="withEffect">
                                  <p:stCondLst>
                                    <p:cond delay="0"/>
                                  </p:stCondLst>
                                  <p:childTnLst>
                                    <p:anim calcmode="lin" valueType="num">
                                      <p:cBhvr>
                                        <p:cTn id="97" dur="3000"/>
                                        <p:tgtEl>
                                          <p:spTgt spid="7"/>
                                        </p:tgtEl>
                                        <p:attrNameLst>
                                          <p:attrName>ppt_x</p:attrName>
                                        </p:attrNameLst>
                                      </p:cBhvr>
                                      <p:tavLst>
                                        <p:tav tm="0">
                                          <p:val>
                                            <p:strVal val="ppt_x"/>
                                          </p:val>
                                        </p:tav>
                                        <p:tav tm="100000">
                                          <p:val>
                                            <p:strVal val="ppt_x"/>
                                          </p:val>
                                        </p:tav>
                                      </p:tavLst>
                                    </p:anim>
                                    <p:anim calcmode="lin" valueType="num">
                                      <p:cBhvr>
                                        <p:cTn id="98" dur="3000"/>
                                        <p:tgtEl>
                                          <p:spTgt spid="7"/>
                                        </p:tgtEl>
                                        <p:attrNameLst>
                                          <p:attrName>ppt_y</p:attrName>
                                        </p:attrNameLst>
                                      </p:cBhvr>
                                      <p:tavLst>
                                        <p:tav tm="0">
                                          <p:val>
                                            <p:strVal val="ppt_y"/>
                                          </p:val>
                                        </p:tav>
                                        <p:tav tm="100000">
                                          <p:val>
                                            <p:strVal val="ppt_y+ppt_h/2"/>
                                          </p:val>
                                        </p:tav>
                                      </p:tavLst>
                                    </p:anim>
                                    <p:anim calcmode="lin" valueType="num">
                                      <p:cBhvr>
                                        <p:cTn id="99" dur="3000"/>
                                        <p:tgtEl>
                                          <p:spTgt spid="7"/>
                                        </p:tgtEl>
                                        <p:attrNameLst>
                                          <p:attrName>ppt_w</p:attrName>
                                        </p:attrNameLst>
                                      </p:cBhvr>
                                      <p:tavLst>
                                        <p:tav tm="0">
                                          <p:val>
                                            <p:strVal val="ppt_w"/>
                                          </p:val>
                                        </p:tav>
                                        <p:tav tm="100000">
                                          <p:val>
                                            <p:strVal val="ppt_w"/>
                                          </p:val>
                                        </p:tav>
                                      </p:tavLst>
                                    </p:anim>
                                    <p:anim calcmode="lin" valueType="num">
                                      <p:cBhvr>
                                        <p:cTn id="100" dur="3000"/>
                                        <p:tgtEl>
                                          <p:spTgt spid="7"/>
                                        </p:tgtEl>
                                        <p:attrNameLst>
                                          <p:attrName>ppt_h</p:attrName>
                                        </p:attrNameLst>
                                      </p:cBhvr>
                                      <p:tavLst>
                                        <p:tav tm="0">
                                          <p:val>
                                            <p:strVal val="ppt_h"/>
                                          </p:val>
                                        </p:tav>
                                        <p:tav tm="100000">
                                          <p:val>
                                            <p:fltVal val="0"/>
                                          </p:val>
                                        </p:tav>
                                      </p:tavLst>
                                    </p:anim>
                                    <p:set>
                                      <p:cBhvr>
                                        <p:cTn id="101" dur="1" fill="hold">
                                          <p:stCondLst>
                                            <p:cond delay="2999"/>
                                          </p:stCondLst>
                                        </p:cTn>
                                        <p:tgtEl>
                                          <p:spTgt spid="7"/>
                                        </p:tgtEl>
                                        <p:attrNameLst>
                                          <p:attrName>style.visibility</p:attrName>
                                        </p:attrNameLst>
                                      </p:cBhvr>
                                      <p:to>
                                        <p:strVal val="hidden"/>
                                      </p:to>
                                    </p:set>
                                  </p:childTnLst>
                                </p:cTn>
                              </p:par>
                              <p:par>
                                <p:cTn id="102" presetID="17" presetClass="exit" presetSubtype="4" fill="hold" nodeType="withEffect">
                                  <p:stCondLst>
                                    <p:cond delay="0"/>
                                  </p:stCondLst>
                                  <p:childTnLst>
                                    <p:anim calcmode="lin" valueType="num">
                                      <p:cBhvr>
                                        <p:cTn id="103" dur="3000"/>
                                        <p:tgtEl>
                                          <p:spTgt spid="11"/>
                                        </p:tgtEl>
                                        <p:attrNameLst>
                                          <p:attrName>ppt_x</p:attrName>
                                        </p:attrNameLst>
                                      </p:cBhvr>
                                      <p:tavLst>
                                        <p:tav tm="0">
                                          <p:val>
                                            <p:strVal val="ppt_x"/>
                                          </p:val>
                                        </p:tav>
                                        <p:tav tm="100000">
                                          <p:val>
                                            <p:strVal val="ppt_x"/>
                                          </p:val>
                                        </p:tav>
                                      </p:tavLst>
                                    </p:anim>
                                    <p:anim calcmode="lin" valueType="num">
                                      <p:cBhvr>
                                        <p:cTn id="104" dur="3000"/>
                                        <p:tgtEl>
                                          <p:spTgt spid="11"/>
                                        </p:tgtEl>
                                        <p:attrNameLst>
                                          <p:attrName>ppt_y</p:attrName>
                                        </p:attrNameLst>
                                      </p:cBhvr>
                                      <p:tavLst>
                                        <p:tav tm="0">
                                          <p:val>
                                            <p:strVal val="ppt_y"/>
                                          </p:val>
                                        </p:tav>
                                        <p:tav tm="100000">
                                          <p:val>
                                            <p:strVal val="ppt_y+ppt_h/2"/>
                                          </p:val>
                                        </p:tav>
                                      </p:tavLst>
                                    </p:anim>
                                    <p:anim calcmode="lin" valueType="num">
                                      <p:cBhvr>
                                        <p:cTn id="105" dur="3000"/>
                                        <p:tgtEl>
                                          <p:spTgt spid="11"/>
                                        </p:tgtEl>
                                        <p:attrNameLst>
                                          <p:attrName>ppt_w</p:attrName>
                                        </p:attrNameLst>
                                      </p:cBhvr>
                                      <p:tavLst>
                                        <p:tav tm="0">
                                          <p:val>
                                            <p:strVal val="ppt_w"/>
                                          </p:val>
                                        </p:tav>
                                        <p:tav tm="100000">
                                          <p:val>
                                            <p:strVal val="ppt_w"/>
                                          </p:val>
                                        </p:tav>
                                      </p:tavLst>
                                    </p:anim>
                                    <p:anim calcmode="lin" valueType="num">
                                      <p:cBhvr>
                                        <p:cTn id="106" dur="3000"/>
                                        <p:tgtEl>
                                          <p:spTgt spid="11"/>
                                        </p:tgtEl>
                                        <p:attrNameLst>
                                          <p:attrName>ppt_h</p:attrName>
                                        </p:attrNameLst>
                                      </p:cBhvr>
                                      <p:tavLst>
                                        <p:tav tm="0">
                                          <p:val>
                                            <p:strVal val="ppt_h"/>
                                          </p:val>
                                        </p:tav>
                                        <p:tav tm="100000">
                                          <p:val>
                                            <p:fltVal val="0"/>
                                          </p:val>
                                        </p:tav>
                                      </p:tavLst>
                                    </p:anim>
                                    <p:set>
                                      <p:cBhvr>
                                        <p:cTn id="107" dur="1" fill="hold">
                                          <p:stCondLst>
                                            <p:cond delay="2999"/>
                                          </p:stCondLst>
                                        </p:cTn>
                                        <p:tgtEl>
                                          <p:spTgt spid="11"/>
                                        </p:tgtEl>
                                        <p:attrNameLst>
                                          <p:attrName>style.visibility</p:attrName>
                                        </p:attrNameLst>
                                      </p:cBhvr>
                                      <p:to>
                                        <p:strVal val="hidden"/>
                                      </p:to>
                                    </p:set>
                                  </p:childTnLst>
                                </p:cTn>
                              </p:par>
                              <p:par>
                                <p:cTn id="108" presetID="17" presetClass="exit" presetSubtype="4" fill="hold" nodeType="withEffect">
                                  <p:stCondLst>
                                    <p:cond delay="0"/>
                                  </p:stCondLst>
                                  <p:childTnLst>
                                    <p:anim calcmode="lin" valueType="num">
                                      <p:cBhvr>
                                        <p:cTn id="109" dur="3000"/>
                                        <p:tgtEl>
                                          <p:spTgt spid="15"/>
                                        </p:tgtEl>
                                        <p:attrNameLst>
                                          <p:attrName>ppt_x</p:attrName>
                                        </p:attrNameLst>
                                      </p:cBhvr>
                                      <p:tavLst>
                                        <p:tav tm="0">
                                          <p:val>
                                            <p:strVal val="ppt_x"/>
                                          </p:val>
                                        </p:tav>
                                        <p:tav tm="100000">
                                          <p:val>
                                            <p:strVal val="ppt_x"/>
                                          </p:val>
                                        </p:tav>
                                      </p:tavLst>
                                    </p:anim>
                                    <p:anim calcmode="lin" valueType="num">
                                      <p:cBhvr>
                                        <p:cTn id="110" dur="3000"/>
                                        <p:tgtEl>
                                          <p:spTgt spid="15"/>
                                        </p:tgtEl>
                                        <p:attrNameLst>
                                          <p:attrName>ppt_y</p:attrName>
                                        </p:attrNameLst>
                                      </p:cBhvr>
                                      <p:tavLst>
                                        <p:tav tm="0">
                                          <p:val>
                                            <p:strVal val="ppt_y"/>
                                          </p:val>
                                        </p:tav>
                                        <p:tav tm="100000">
                                          <p:val>
                                            <p:strVal val="ppt_y+ppt_h/2"/>
                                          </p:val>
                                        </p:tav>
                                      </p:tavLst>
                                    </p:anim>
                                    <p:anim calcmode="lin" valueType="num">
                                      <p:cBhvr>
                                        <p:cTn id="111" dur="3000"/>
                                        <p:tgtEl>
                                          <p:spTgt spid="15"/>
                                        </p:tgtEl>
                                        <p:attrNameLst>
                                          <p:attrName>ppt_w</p:attrName>
                                        </p:attrNameLst>
                                      </p:cBhvr>
                                      <p:tavLst>
                                        <p:tav tm="0">
                                          <p:val>
                                            <p:strVal val="ppt_w"/>
                                          </p:val>
                                        </p:tav>
                                        <p:tav tm="100000">
                                          <p:val>
                                            <p:strVal val="ppt_w"/>
                                          </p:val>
                                        </p:tav>
                                      </p:tavLst>
                                    </p:anim>
                                    <p:anim calcmode="lin" valueType="num">
                                      <p:cBhvr>
                                        <p:cTn id="112" dur="3000"/>
                                        <p:tgtEl>
                                          <p:spTgt spid="15"/>
                                        </p:tgtEl>
                                        <p:attrNameLst>
                                          <p:attrName>ppt_h</p:attrName>
                                        </p:attrNameLst>
                                      </p:cBhvr>
                                      <p:tavLst>
                                        <p:tav tm="0">
                                          <p:val>
                                            <p:strVal val="ppt_h"/>
                                          </p:val>
                                        </p:tav>
                                        <p:tav tm="100000">
                                          <p:val>
                                            <p:fltVal val="0"/>
                                          </p:val>
                                        </p:tav>
                                      </p:tavLst>
                                    </p:anim>
                                    <p:set>
                                      <p:cBhvr>
                                        <p:cTn id="113" dur="1" fill="hold">
                                          <p:stCondLst>
                                            <p:cond delay="2999"/>
                                          </p:stCondLst>
                                        </p:cTn>
                                        <p:tgtEl>
                                          <p:spTgt spid="15"/>
                                        </p:tgtEl>
                                        <p:attrNameLst>
                                          <p:attrName>style.visibility</p:attrName>
                                        </p:attrNameLst>
                                      </p:cBhvr>
                                      <p:to>
                                        <p:strVal val="hidden"/>
                                      </p:to>
                                    </p:set>
                                  </p:childTnLst>
                                </p:cTn>
                              </p:par>
                              <p:par>
                                <p:cTn id="114" presetID="16" presetClass="exit" presetSubtype="37" fill="hold" nodeType="withEffect">
                                  <p:stCondLst>
                                    <p:cond delay="0"/>
                                  </p:stCondLst>
                                  <p:childTnLst>
                                    <p:animEffect transition="out" filter="barn(outVertical)">
                                      <p:cBhvr>
                                        <p:cTn id="115" dur="3000"/>
                                        <p:tgtEl>
                                          <p:spTgt spid="6"/>
                                        </p:tgtEl>
                                      </p:cBhvr>
                                    </p:animEffect>
                                    <p:set>
                                      <p:cBhvr>
                                        <p:cTn id="116" dur="1" fill="hold">
                                          <p:stCondLst>
                                            <p:cond delay="2999"/>
                                          </p:stCondLst>
                                        </p:cTn>
                                        <p:tgtEl>
                                          <p:spTgt spid="6"/>
                                        </p:tgtEl>
                                        <p:attrNameLst>
                                          <p:attrName>style.visibility</p:attrName>
                                        </p:attrNameLst>
                                      </p:cBhvr>
                                      <p:to>
                                        <p:strVal val="hidden"/>
                                      </p:to>
                                    </p:set>
                                  </p:childTnLst>
                                </p:cTn>
                              </p:par>
                              <p:par>
                                <p:cTn id="117" presetID="16" presetClass="exit" presetSubtype="37" fill="hold" nodeType="withEffect">
                                  <p:stCondLst>
                                    <p:cond delay="0"/>
                                  </p:stCondLst>
                                  <p:childTnLst>
                                    <p:animEffect transition="out" filter="barn(outVertical)">
                                      <p:cBhvr>
                                        <p:cTn id="118" dur="3000"/>
                                        <p:tgtEl>
                                          <p:spTgt spid="9"/>
                                        </p:tgtEl>
                                      </p:cBhvr>
                                    </p:animEffect>
                                    <p:set>
                                      <p:cBhvr>
                                        <p:cTn id="119" dur="1" fill="hold">
                                          <p:stCondLst>
                                            <p:cond delay="2999"/>
                                          </p:stCondLst>
                                        </p:cTn>
                                        <p:tgtEl>
                                          <p:spTgt spid="9"/>
                                        </p:tgtEl>
                                        <p:attrNameLst>
                                          <p:attrName>style.visibility</p:attrName>
                                        </p:attrNameLst>
                                      </p:cBhvr>
                                      <p:to>
                                        <p:strVal val="hidden"/>
                                      </p:to>
                                    </p:set>
                                  </p:childTnLst>
                                </p:cTn>
                              </p:par>
                              <p:par>
                                <p:cTn id="120" presetID="16" presetClass="exit" presetSubtype="37" fill="hold" nodeType="withEffect">
                                  <p:stCondLst>
                                    <p:cond delay="0"/>
                                  </p:stCondLst>
                                  <p:childTnLst>
                                    <p:animEffect transition="out" filter="barn(outVertical)">
                                      <p:cBhvr>
                                        <p:cTn id="121" dur="3000"/>
                                        <p:tgtEl>
                                          <p:spTgt spid="13"/>
                                        </p:tgtEl>
                                      </p:cBhvr>
                                    </p:animEffect>
                                    <p:set>
                                      <p:cBhvr>
                                        <p:cTn id="122" dur="1" fill="hold">
                                          <p:stCondLst>
                                            <p:cond delay="2999"/>
                                          </p:stCondLst>
                                        </p:cTn>
                                        <p:tgtEl>
                                          <p:spTgt spid="13"/>
                                        </p:tgtEl>
                                        <p:attrNameLst>
                                          <p:attrName>style.visibility</p:attrName>
                                        </p:attrNameLst>
                                      </p:cBhvr>
                                      <p:to>
                                        <p:strVal val="hidden"/>
                                      </p:to>
                                    </p:set>
                                  </p:childTnLst>
                                </p:cTn>
                              </p:par>
                              <p:par>
                                <p:cTn id="123" presetID="16" presetClass="exit" presetSubtype="42" fill="hold" nodeType="withEffect">
                                  <p:stCondLst>
                                    <p:cond delay="0"/>
                                  </p:stCondLst>
                                  <p:childTnLst>
                                    <p:animEffect transition="out" filter="barn(outHorizontal)">
                                      <p:cBhvr>
                                        <p:cTn id="124" dur="3000"/>
                                        <p:tgtEl>
                                          <p:spTgt spid="4"/>
                                        </p:tgtEl>
                                      </p:cBhvr>
                                    </p:animEffect>
                                    <p:set>
                                      <p:cBhvr>
                                        <p:cTn id="125" dur="1" fill="hold">
                                          <p:stCondLst>
                                            <p:cond delay="2999"/>
                                          </p:stCondLst>
                                        </p:cTn>
                                        <p:tgtEl>
                                          <p:spTgt spid="4"/>
                                        </p:tgtEl>
                                        <p:attrNameLst>
                                          <p:attrName>style.visibility</p:attrName>
                                        </p:attrNameLst>
                                      </p:cBhvr>
                                      <p:to>
                                        <p:strVal val="hidden"/>
                                      </p:to>
                                    </p:set>
                                  </p:childTnLst>
                                </p:cTn>
                              </p:par>
                              <p:par>
                                <p:cTn id="126" presetID="16" presetClass="exit" presetSubtype="42" fill="hold" nodeType="withEffect">
                                  <p:stCondLst>
                                    <p:cond delay="0"/>
                                  </p:stCondLst>
                                  <p:childTnLst>
                                    <p:animEffect transition="out" filter="barn(outHorizontal)">
                                      <p:cBhvr>
                                        <p:cTn id="127" dur="3000"/>
                                        <p:tgtEl>
                                          <p:spTgt spid="8"/>
                                        </p:tgtEl>
                                      </p:cBhvr>
                                    </p:animEffect>
                                    <p:set>
                                      <p:cBhvr>
                                        <p:cTn id="128" dur="1" fill="hold">
                                          <p:stCondLst>
                                            <p:cond delay="2999"/>
                                          </p:stCondLst>
                                        </p:cTn>
                                        <p:tgtEl>
                                          <p:spTgt spid="8"/>
                                        </p:tgtEl>
                                        <p:attrNameLst>
                                          <p:attrName>style.visibility</p:attrName>
                                        </p:attrNameLst>
                                      </p:cBhvr>
                                      <p:to>
                                        <p:strVal val="hidden"/>
                                      </p:to>
                                    </p:set>
                                  </p:childTnLst>
                                </p:cTn>
                              </p:par>
                              <p:par>
                                <p:cTn id="129" presetID="16" presetClass="exit" presetSubtype="42" fill="hold" nodeType="withEffect">
                                  <p:stCondLst>
                                    <p:cond delay="0"/>
                                  </p:stCondLst>
                                  <p:childTnLst>
                                    <p:animEffect transition="out" filter="barn(outHorizontal)">
                                      <p:cBhvr>
                                        <p:cTn id="130" dur="3000"/>
                                        <p:tgtEl>
                                          <p:spTgt spid="12"/>
                                        </p:tgtEl>
                                      </p:cBhvr>
                                    </p:animEffect>
                                    <p:set>
                                      <p:cBhvr>
                                        <p:cTn id="131" dur="1" fill="hold">
                                          <p:stCondLst>
                                            <p:cond delay="2999"/>
                                          </p:stCondLst>
                                        </p:cTn>
                                        <p:tgtEl>
                                          <p:spTgt spid="12"/>
                                        </p:tgtEl>
                                        <p:attrNameLst>
                                          <p:attrName>style.visibility</p:attrName>
                                        </p:attrNameLst>
                                      </p:cBhvr>
                                      <p:to>
                                        <p:strVal val="hidden"/>
                                      </p:to>
                                    </p:set>
                                  </p:childTnLst>
                                </p:cTn>
                              </p:par>
                              <p:par>
                                <p:cTn id="132" presetID="16" presetClass="exit" presetSubtype="42" fill="hold" nodeType="withEffect">
                                  <p:stCondLst>
                                    <p:cond delay="0"/>
                                  </p:stCondLst>
                                  <p:childTnLst>
                                    <p:animEffect transition="out" filter="barn(outHorizontal)">
                                      <p:cBhvr>
                                        <p:cTn id="133" dur="3000"/>
                                        <p:tgtEl>
                                          <p:spTgt spid="5"/>
                                        </p:tgtEl>
                                      </p:cBhvr>
                                    </p:animEffect>
                                    <p:set>
                                      <p:cBhvr>
                                        <p:cTn id="134" dur="1" fill="hold">
                                          <p:stCondLst>
                                            <p:cond delay="2999"/>
                                          </p:stCondLst>
                                        </p:cTn>
                                        <p:tgtEl>
                                          <p:spTgt spid="5"/>
                                        </p:tgtEl>
                                        <p:attrNameLst>
                                          <p:attrName>style.visibility</p:attrName>
                                        </p:attrNameLst>
                                      </p:cBhvr>
                                      <p:to>
                                        <p:strVal val="hidden"/>
                                      </p:to>
                                    </p:set>
                                  </p:childTnLst>
                                </p:cTn>
                              </p:par>
                              <p:par>
                                <p:cTn id="135" presetID="16" presetClass="exit" presetSubtype="42" fill="hold" nodeType="withEffect">
                                  <p:stCondLst>
                                    <p:cond delay="0"/>
                                  </p:stCondLst>
                                  <p:childTnLst>
                                    <p:animEffect transition="out" filter="barn(outHorizontal)">
                                      <p:cBhvr>
                                        <p:cTn id="136" dur="3000"/>
                                        <p:tgtEl>
                                          <p:spTgt spid="10"/>
                                        </p:tgtEl>
                                      </p:cBhvr>
                                    </p:animEffect>
                                    <p:set>
                                      <p:cBhvr>
                                        <p:cTn id="137" dur="1" fill="hold">
                                          <p:stCondLst>
                                            <p:cond delay="2999"/>
                                          </p:stCondLst>
                                        </p:cTn>
                                        <p:tgtEl>
                                          <p:spTgt spid="10"/>
                                        </p:tgtEl>
                                        <p:attrNameLst>
                                          <p:attrName>style.visibility</p:attrName>
                                        </p:attrNameLst>
                                      </p:cBhvr>
                                      <p:to>
                                        <p:strVal val="hidden"/>
                                      </p:to>
                                    </p:set>
                                  </p:childTnLst>
                                </p:cTn>
                              </p:par>
                              <p:par>
                                <p:cTn id="138" presetID="16" presetClass="exit" presetSubtype="42" fill="hold" nodeType="withEffect">
                                  <p:stCondLst>
                                    <p:cond delay="0"/>
                                  </p:stCondLst>
                                  <p:childTnLst>
                                    <p:animEffect transition="out" filter="barn(outHorizontal)">
                                      <p:cBhvr>
                                        <p:cTn id="139" dur="3000"/>
                                        <p:tgtEl>
                                          <p:spTgt spid="14"/>
                                        </p:tgtEl>
                                      </p:cBhvr>
                                    </p:animEffect>
                                    <p:set>
                                      <p:cBhvr>
                                        <p:cTn id="140" dur="1" fill="hold">
                                          <p:stCondLst>
                                            <p:cond delay="2999"/>
                                          </p:stCondLst>
                                        </p:cTn>
                                        <p:tgtEl>
                                          <p:spTgt spid="14"/>
                                        </p:tgtEl>
                                        <p:attrNameLst>
                                          <p:attrName>style.visibility</p:attrName>
                                        </p:attrNameLst>
                                      </p:cBhvr>
                                      <p:to>
                                        <p:strVal val="hidden"/>
                                      </p:to>
                                    </p:set>
                                  </p:childTnLst>
                                </p:cTn>
                              </p:par>
                              <p:par>
                                <p:cTn id="141" presetID="16" presetClass="exit" presetSubtype="37" fill="hold" nodeType="withEffect">
                                  <p:stCondLst>
                                    <p:cond delay="0"/>
                                  </p:stCondLst>
                                  <p:childTnLst>
                                    <p:animEffect transition="out" filter="barn(outVertical)">
                                      <p:cBhvr>
                                        <p:cTn id="142" dur="3000"/>
                                        <p:tgtEl>
                                          <p:spTgt spid="7"/>
                                        </p:tgtEl>
                                      </p:cBhvr>
                                    </p:animEffect>
                                    <p:set>
                                      <p:cBhvr>
                                        <p:cTn id="143" dur="1" fill="hold">
                                          <p:stCondLst>
                                            <p:cond delay="2999"/>
                                          </p:stCondLst>
                                        </p:cTn>
                                        <p:tgtEl>
                                          <p:spTgt spid="7"/>
                                        </p:tgtEl>
                                        <p:attrNameLst>
                                          <p:attrName>style.visibility</p:attrName>
                                        </p:attrNameLst>
                                      </p:cBhvr>
                                      <p:to>
                                        <p:strVal val="hidden"/>
                                      </p:to>
                                    </p:set>
                                  </p:childTnLst>
                                </p:cTn>
                              </p:par>
                              <p:par>
                                <p:cTn id="144" presetID="16" presetClass="exit" presetSubtype="37" fill="hold" nodeType="withEffect">
                                  <p:stCondLst>
                                    <p:cond delay="0"/>
                                  </p:stCondLst>
                                  <p:childTnLst>
                                    <p:animEffect transition="out" filter="barn(outVertical)">
                                      <p:cBhvr>
                                        <p:cTn id="145" dur="3000"/>
                                        <p:tgtEl>
                                          <p:spTgt spid="11"/>
                                        </p:tgtEl>
                                      </p:cBhvr>
                                    </p:animEffect>
                                    <p:set>
                                      <p:cBhvr>
                                        <p:cTn id="146" dur="1" fill="hold">
                                          <p:stCondLst>
                                            <p:cond delay="2999"/>
                                          </p:stCondLst>
                                        </p:cTn>
                                        <p:tgtEl>
                                          <p:spTgt spid="11"/>
                                        </p:tgtEl>
                                        <p:attrNameLst>
                                          <p:attrName>style.visibility</p:attrName>
                                        </p:attrNameLst>
                                      </p:cBhvr>
                                      <p:to>
                                        <p:strVal val="hidden"/>
                                      </p:to>
                                    </p:set>
                                  </p:childTnLst>
                                </p:cTn>
                              </p:par>
                              <p:par>
                                <p:cTn id="147" presetID="16" presetClass="exit" presetSubtype="37" fill="hold" nodeType="withEffect">
                                  <p:stCondLst>
                                    <p:cond delay="0"/>
                                  </p:stCondLst>
                                  <p:childTnLst>
                                    <p:animEffect transition="out" filter="barn(outVertical)">
                                      <p:cBhvr>
                                        <p:cTn id="148" dur="3000"/>
                                        <p:tgtEl>
                                          <p:spTgt spid="15"/>
                                        </p:tgtEl>
                                      </p:cBhvr>
                                    </p:animEffect>
                                    <p:set>
                                      <p:cBhvr>
                                        <p:cTn id="149" dur="1" fill="hold">
                                          <p:stCondLst>
                                            <p:cond delay="2999"/>
                                          </p:stCondLst>
                                        </p:cTn>
                                        <p:tgtEl>
                                          <p:spTgt spid="15"/>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2"/>
                                        </p:tgtEl>
                                        <p:attrNameLst>
                                          <p:attrName>style.visibility</p:attrName>
                                        </p:attrNameLst>
                                      </p:cBhvr>
                                      <p:to>
                                        <p:strVal val="visible"/>
                                      </p:to>
                                    </p:set>
                                    <p:anim calcmode="lin" valueType="num">
                                      <p:cBhvr>
                                        <p:cTn id="152" dur="3000" fill="hold"/>
                                        <p:tgtEl>
                                          <p:spTgt spid="2"/>
                                        </p:tgtEl>
                                        <p:attrNameLst>
                                          <p:attrName>ppt_w</p:attrName>
                                        </p:attrNameLst>
                                      </p:cBhvr>
                                      <p:tavLst>
                                        <p:tav tm="0">
                                          <p:val>
                                            <p:strVal val="2/3*#ppt_w"/>
                                          </p:val>
                                        </p:tav>
                                        <p:tav tm="100000">
                                          <p:val>
                                            <p:strVal val="#ppt_w"/>
                                          </p:val>
                                        </p:tav>
                                      </p:tavLst>
                                    </p:anim>
                                    <p:anim calcmode="lin" valueType="num">
                                      <p:cBhvr>
                                        <p:cTn id="153" dur="3000" fill="hold"/>
                                        <p:tgtEl>
                                          <p:spTgt spid="2"/>
                                        </p:tgtEl>
                                        <p:attrNameLst>
                                          <p:attrName>ppt_h</p:attrName>
                                        </p:attrNameLst>
                                      </p:cBhvr>
                                      <p:tavLst>
                                        <p:tav tm="0">
                                          <p:val>
                                            <p:strVal val="2/3*#ppt_h"/>
                                          </p:val>
                                        </p:tav>
                                        <p:tav tm="100000">
                                          <p:val>
                                            <p:strVal val="#ppt_h"/>
                                          </p:val>
                                        </p:tav>
                                      </p:tavLst>
                                    </p:anim>
                                  </p:childTnLst>
                                </p:cTn>
                              </p:par>
                              <p:par>
                                <p:cTn id="154" presetID="4" presetClass="entr" presetSubtype="32" fill="hold" nodeType="withEffect">
                                  <p:stCondLst>
                                    <p:cond delay="0"/>
                                  </p:stCondLst>
                                  <p:childTnLst>
                                    <p:set>
                                      <p:cBhvr>
                                        <p:cTn id="155" dur="1" fill="hold">
                                          <p:stCondLst>
                                            <p:cond delay="0"/>
                                          </p:stCondLst>
                                        </p:cTn>
                                        <p:tgtEl>
                                          <p:spTgt spid="2"/>
                                        </p:tgtEl>
                                        <p:attrNameLst>
                                          <p:attrName>style.visibility</p:attrName>
                                        </p:attrNameLst>
                                      </p:cBhvr>
                                      <p:to>
                                        <p:strVal val="visible"/>
                                      </p:to>
                                    </p:set>
                                    <p:animEffect transition="in" filter="box(out)">
                                      <p:cBhvr>
                                        <p:cTn id="15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62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tapeta-dziecko-i-sowy-na-konarze-drzew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5400000">
            <a:off x="678631" y="1178725"/>
            <a:ext cx="5143500" cy="2786050"/>
          </a:xfrm>
          <a:prstGeom prst="wave">
            <a:avLst>
              <a:gd name="adj1" fmla="val 20000"/>
              <a:gd name="adj2" fmla="val 0"/>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flipV="1">
            <a:off x="3317091" y="1254909"/>
            <a:ext cx="5143500" cy="2633682"/>
          </a:xfrm>
          <a:prstGeom prst="wave">
            <a:avLst>
              <a:gd name="adj1" fmla="val 20000"/>
              <a:gd name="adj2" fmla="val 0"/>
            </a:avLst>
          </a:prstGeom>
          <a:blipFill>
            <a:blip r:embed="rId3">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1178725" y="1178725"/>
            <a:ext cx="5143500" cy="2786050"/>
          </a:xfrm>
          <a:prstGeom prst="wave">
            <a:avLst>
              <a:gd name="adj1" fmla="val 20000"/>
              <a:gd name="adj2" fmla="val 0"/>
            </a:avLst>
          </a:prstGeom>
          <a:blipFill dpi="0" rotWithShape="1">
            <a:blip r:embed="rId3">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5179225" y="1178725"/>
            <a:ext cx="5143500" cy="2786050"/>
          </a:xfrm>
          <a:prstGeom prst="wave">
            <a:avLst>
              <a:gd name="adj1" fmla="val 20000"/>
              <a:gd name="adj2" fmla="val 0"/>
            </a:avLst>
          </a:prstGeom>
          <a:blipFill>
            <a:blip r:embed="rId3">
              <a:duotone>
                <a:prstClr val="black"/>
                <a:srgbClr val="D9C3A5">
                  <a:tint val="50000"/>
                  <a:satMod val="180000"/>
                </a:srgbClr>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0" fill="hold"/>
                                        <p:tgtEl>
                                          <p:spTgt spid="5"/>
                                        </p:tgtEl>
                                        <p:attrNameLst>
                                          <p:attrName>ppt_x</p:attrName>
                                        </p:attrNameLst>
                                      </p:cBhvr>
                                      <p:tavLst>
                                        <p:tav tm="0">
                                          <p:val>
                                            <p:strVal val="0-#ppt_w/2"/>
                                          </p:val>
                                        </p:tav>
                                        <p:tav tm="100000">
                                          <p:val>
                                            <p:strVal val="#ppt_x"/>
                                          </p:val>
                                        </p:tav>
                                      </p:tavLst>
                                    </p:anim>
                                    <p:anim calcmode="lin" valueType="num">
                                      <p:cBhvr additive="base">
                                        <p:cTn id="16" dur="3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0-#ppt_w/2"/>
                                          </p:val>
                                        </p:tav>
                                        <p:tav tm="100000">
                                          <p:val>
                                            <p:strVal val="#ppt_x"/>
                                          </p:val>
                                        </p:tav>
                                      </p:tavLst>
                                    </p:anim>
                                    <p:anim calcmode="lin" valueType="num">
                                      <p:cBhvr additive="base">
                                        <p:cTn id="20" dur="3000" fill="hold"/>
                                        <p:tgtEl>
                                          <p:spTgt spid="7"/>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fmla="#ppt_w*sin(2.5*pi*$)">
                                          <p:val>
                                            <p:fltVal val="0"/>
                                          </p:val>
                                        </p:tav>
                                        <p:tav tm="100000">
                                          <p:val>
                                            <p:fltVal val="1"/>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childTnLst>
                                </p:cTn>
                              </p:par>
                              <p:par>
                                <p:cTn id="25" presetID="19" presetClass="entr" presetSubtype="10" fill="hold" grpId="1"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fmla="#ppt_w*sin(2.5*pi*$)">
                                          <p:val>
                                            <p:fltVal val="0"/>
                                          </p:val>
                                        </p:tav>
                                        <p:tav tm="100000">
                                          <p:val>
                                            <p:fltVal val="1"/>
                                          </p:val>
                                        </p:tav>
                                      </p:tavLst>
                                    </p:anim>
                                    <p:anim calcmode="lin" valueType="num">
                                      <p:cBhvr>
                                        <p:cTn id="28" dur="3000" fill="hold"/>
                                        <p:tgtEl>
                                          <p:spTgt spid="6"/>
                                        </p:tgtEl>
                                        <p:attrNameLst>
                                          <p:attrName>ppt_h</p:attrName>
                                        </p:attrNameLst>
                                      </p:cBhvr>
                                      <p:tavLst>
                                        <p:tav tm="0">
                                          <p:val>
                                            <p:strVal val="#ppt_h"/>
                                          </p:val>
                                        </p:tav>
                                        <p:tav tm="100000">
                                          <p:val>
                                            <p:strVal val="#ppt_h"/>
                                          </p:val>
                                        </p:tav>
                                      </p:tavLst>
                                    </p:anim>
                                  </p:childTnLst>
                                </p:cTn>
                              </p:par>
                              <p:par>
                                <p:cTn id="29" presetID="19" presetClass="entr" presetSubtype="10"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fmla="#ppt_w*sin(2.5*pi*$)">
                                          <p:val>
                                            <p:fltVal val="0"/>
                                          </p:val>
                                        </p:tav>
                                        <p:tav tm="100000">
                                          <p:val>
                                            <p:fltVal val="1"/>
                                          </p:val>
                                        </p:tav>
                                      </p:tavLst>
                                    </p:anim>
                                    <p:anim calcmode="lin" valueType="num">
                                      <p:cBhvr>
                                        <p:cTn id="32" dur="3000" fill="hold"/>
                                        <p:tgtEl>
                                          <p:spTgt spid="5"/>
                                        </p:tgtEl>
                                        <p:attrNameLst>
                                          <p:attrName>ppt_h</p:attrName>
                                        </p:attrNameLst>
                                      </p:cBhvr>
                                      <p:tavLst>
                                        <p:tav tm="0">
                                          <p:val>
                                            <p:strVal val="#ppt_h"/>
                                          </p:val>
                                        </p:tav>
                                        <p:tav tm="100000">
                                          <p:val>
                                            <p:strVal val="#ppt_h"/>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3000" fill="hold"/>
                                        <p:tgtEl>
                                          <p:spTgt spid="7"/>
                                        </p:tgtEl>
                                        <p:attrNameLst>
                                          <p:attrName>ppt_w</p:attrName>
                                        </p:attrNameLst>
                                      </p:cBhvr>
                                      <p:tavLst>
                                        <p:tav tm="0" fmla="#ppt_w*sin(2.5*pi*$)">
                                          <p:val>
                                            <p:fltVal val="0"/>
                                          </p:val>
                                        </p:tav>
                                        <p:tav tm="100000">
                                          <p:val>
                                            <p:fltVal val="1"/>
                                          </p:val>
                                        </p:tav>
                                      </p:tavLst>
                                    </p:anim>
                                    <p:anim calcmode="lin" valueType="num">
                                      <p:cBhvr>
                                        <p:cTn id="36" dur="3000" fill="hold"/>
                                        <p:tgtEl>
                                          <p:spTgt spid="7"/>
                                        </p:tgtEl>
                                        <p:attrNameLst>
                                          <p:attrName>ppt_h</p:attrName>
                                        </p:attrNameLst>
                                      </p:cBhvr>
                                      <p:tavLst>
                                        <p:tav tm="0">
                                          <p:val>
                                            <p:strVal val="#ppt_h"/>
                                          </p:val>
                                        </p:tav>
                                        <p:tav tm="100000">
                                          <p:val>
                                            <p:strVal val="#ppt_h"/>
                                          </p:val>
                                        </p:tav>
                                      </p:tavLst>
                                    </p:anim>
                                  </p:childTnLst>
                                </p:cTn>
                              </p:par>
                            </p:childTnLst>
                          </p:cTn>
                        </p:par>
                        <p:par>
                          <p:cTn id="37" fill="hold">
                            <p:stCondLst>
                              <p:cond delay="3000"/>
                            </p:stCondLst>
                            <p:childTnLst>
                              <p:par>
                                <p:cTn id="38" presetID="2" presetClass="exit" presetSubtype="8" fill="hold" grpId="2" nodeType="afterEffect">
                                  <p:stCondLst>
                                    <p:cond delay="0"/>
                                  </p:stCondLst>
                                  <p:childTnLst>
                                    <p:anim calcmode="lin" valueType="num">
                                      <p:cBhvr additive="base">
                                        <p:cTn id="39" dur="3000"/>
                                        <p:tgtEl>
                                          <p:spTgt spid="4"/>
                                        </p:tgtEl>
                                        <p:attrNameLst>
                                          <p:attrName>ppt_x</p:attrName>
                                        </p:attrNameLst>
                                      </p:cBhvr>
                                      <p:tavLst>
                                        <p:tav tm="0">
                                          <p:val>
                                            <p:strVal val="ppt_x"/>
                                          </p:val>
                                        </p:tav>
                                        <p:tav tm="100000">
                                          <p:val>
                                            <p:strVal val="0-ppt_w/2"/>
                                          </p:val>
                                        </p:tav>
                                      </p:tavLst>
                                    </p:anim>
                                    <p:anim calcmode="lin" valueType="num">
                                      <p:cBhvr additive="base">
                                        <p:cTn id="40" dur="3000"/>
                                        <p:tgtEl>
                                          <p:spTgt spid="4"/>
                                        </p:tgtEl>
                                        <p:attrNameLst>
                                          <p:attrName>ppt_y</p:attrName>
                                        </p:attrNameLst>
                                      </p:cBhvr>
                                      <p:tavLst>
                                        <p:tav tm="0">
                                          <p:val>
                                            <p:strVal val="ppt_y"/>
                                          </p:val>
                                        </p:tav>
                                        <p:tav tm="100000">
                                          <p:val>
                                            <p:strVal val="ppt_y"/>
                                          </p:val>
                                        </p:tav>
                                      </p:tavLst>
                                    </p:anim>
                                    <p:set>
                                      <p:cBhvr>
                                        <p:cTn id="41" dur="1" fill="hold">
                                          <p:stCondLst>
                                            <p:cond delay="2999"/>
                                          </p:stCondLst>
                                        </p:cTn>
                                        <p:tgtEl>
                                          <p:spTgt spid="4"/>
                                        </p:tgtEl>
                                        <p:attrNameLst>
                                          <p:attrName>style.visibility</p:attrName>
                                        </p:attrNameLst>
                                      </p:cBhvr>
                                      <p:to>
                                        <p:strVal val="hidden"/>
                                      </p:to>
                                    </p:set>
                                  </p:childTnLst>
                                </p:cTn>
                              </p:par>
                              <p:par>
                                <p:cTn id="42" presetID="2" presetClass="exit" presetSubtype="8" fill="hold" grpId="2"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19" presetClass="exit" presetSubtype="10" fill="hold" grpId="3" nodeType="withEffect">
                                  <p:stCondLst>
                                    <p:cond delay="0"/>
                                  </p:stCondLst>
                                  <p:childTnLst>
                                    <p:anim calcmode="lin" valueType="num">
                                      <p:cBhvr>
                                        <p:cTn id="47" dur="3000"/>
                                        <p:tgtEl>
                                          <p:spTgt spid="4"/>
                                        </p:tgtEl>
                                        <p:attrNameLst>
                                          <p:attrName>ppt_h</p:attrName>
                                        </p:attrNameLst>
                                      </p:cBhvr>
                                      <p:tavLst>
                                        <p:tav tm="0">
                                          <p:val>
                                            <p:strVal val="ppt_h"/>
                                          </p:val>
                                        </p:tav>
                                        <p:tav tm="100000">
                                          <p:val>
                                            <p:strVal val="ppt_h"/>
                                          </p:val>
                                        </p:tav>
                                      </p:tavLst>
                                    </p:anim>
                                    <p:anim calcmode="lin" valueType="num">
                                      <p:cBhvr>
                                        <p:cTn id="48"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 dur="1" fill="hold">
                                          <p:stCondLst>
                                            <p:cond delay="2999"/>
                                          </p:stCondLst>
                                        </p:cTn>
                                        <p:tgtEl>
                                          <p:spTgt spid="4"/>
                                        </p:tgtEl>
                                        <p:attrNameLst>
                                          <p:attrName>style.visibility</p:attrName>
                                        </p:attrNameLst>
                                      </p:cBhvr>
                                      <p:to>
                                        <p:strVal val="hidden"/>
                                      </p:to>
                                    </p:set>
                                  </p:childTnLst>
                                </p:cTn>
                              </p:par>
                              <p:par>
                                <p:cTn id="50" presetID="19" presetClass="exit" presetSubtype="10" fill="hold" grpId="3" nodeType="withEffect">
                                  <p:stCondLst>
                                    <p:cond delay="0"/>
                                  </p:stCondLst>
                                  <p:childTnLst>
                                    <p:anim calcmode="lin" valueType="num">
                                      <p:cBhvr>
                                        <p:cTn id="51" dur="3000"/>
                                        <p:tgtEl>
                                          <p:spTgt spid="6"/>
                                        </p:tgtEl>
                                        <p:attrNameLst>
                                          <p:attrName>ppt_h</p:attrName>
                                        </p:attrNameLst>
                                      </p:cBhvr>
                                      <p:tavLst>
                                        <p:tav tm="0">
                                          <p:val>
                                            <p:strVal val="ppt_h"/>
                                          </p:val>
                                        </p:tav>
                                        <p:tav tm="100000">
                                          <p:val>
                                            <p:strVal val="ppt_h"/>
                                          </p:val>
                                        </p:tav>
                                      </p:tavLst>
                                    </p:anim>
                                    <p:anim calcmode="lin" valueType="num">
                                      <p:cBhvr>
                                        <p:cTn id="5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3" dur="1" fill="hold">
                                          <p:stCondLst>
                                            <p:cond delay="2999"/>
                                          </p:stCondLst>
                                        </p:cTn>
                                        <p:tgtEl>
                                          <p:spTgt spid="6"/>
                                        </p:tgtEl>
                                        <p:attrNameLst>
                                          <p:attrName>style.visibility</p:attrName>
                                        </p:attrNameLst>
                                      </p:cBhvr>
                                      <p:to>
                                        <p:strVal val="hidden"/>
                                      </p:to>
                                    </p:set>
                                  </p:childTnLst>
                                </p:cTn>
                              </p:par>
                              <p:par>
                                <p:cTn id="54" presetID="2" presetClass="exit" presetSubtype="2" fill="hold" grpId="2"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1+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2" fill="hold" grpId="2" nodeType="withEffect">
                                  <p:stCondLst>
                                    <p:cond delay="0"/>
                                  </p:stCondLst>
                                  <p:childTnLst>
                                    <p:anim calcmode="lin" valueType="num">
                                      <p:cBhvr additive="base">
                                        <p:cTn id="59" dur="3000"/>
                                        <p:tgtEl>
                                          <p:spTgt spid="7"/>
                                        </p:tgtEl>
                                        <p:attrNameLst>
                                          <p:attrName>ppt_x</p:attrName>
                                        </p:attrNameLst>
                                      </p:cBhvr>
                                      <p:tavLst>
                                        <p:tav tm="0">
                                          <p:val>
                                            <p:strVal val="ppt_x"/>
                                          </p:val>
                                        </p:tav>
                                        <p:tav tm="100000">
                                          <p:val>
                                            <p:strVal val="1+ppt_w/2"/>
                                          </p:val>
                                        </p:tav>
                                      </p:tavLst>
                                    </p:anim>
                                    <p:anim calcmode="lin" valueType="num">
                                      <p:cBhvr additive="base">
                                        <p:cTn id="60" dur="3000"/>
                                        <p:tgtEl>
                                          <p:spTgt spid="7"/>
                                        </p:tgtEl>
                                        <p:attrNameLst>
                                          <p:attrName>ppt_y</p:attrName>
                                        </p:attrNameLst>
                                      </p:cBhvr>
                                      <p:tavLst>
                                        <p:tav tm="0">
                                          <p:val>
                                            <p:strVal val="ppt_y"/>
                                          </p:val>
                                        </p:tav>
                                        <p:tav tm="100000">
                                          <p:val>
                                            <p:strVal val="ppt_y"/>
                                          </p:val>
                                        </p:tav>
                                      </p:tavLst>
                                    </p:anim>
                                    <p:set>
                                      <p:cBhvr>
                                        <p:cTn id="61" dur="1" fill="hold">
                                          <p:stCondLst>
                                            <p:cond delay="2999"/>
                                          </p:stCondLst>
                                        </p:cTn>
                                        <p:tgtEl>
                                          <p:spTgt spid="7"/>
                                        </p:tgtEl>
                                        <p:attrNameLst>
                                          <p:attrName>style.visibility</p:attrName>
                                        </p:attrNameLst>
                                      </p:cBhvr>
                                      <p:to>
                                        <p:strVal val="hidden"/>
                                      </p:to>
                                    </p:set>
                                  </p:childTnLst>
                                </p:cTn>
                              </p:par>
                              <p:par>
                                <p:cTn id="62" presetID="19" presetClass="exit" presetSubtype="10" fill="hold" grpId="3" nodeType="withEffect">
                                  <p:stCondLst>
                                    <p:cond delay="0"/>
                                  </p:stCondLst>
                                  <p:childTnLst>
                                    <p:anim calcmode="lin" valueType="num">
                                      <p:cBhvr>
                                        <p:cTn id="63" dur="3000"/>
                                        <p:tgtEl>
                                          <p:spTgt spid="5"/>
                                        </p:tgtEl>
                                        <p:attrNameLst>
                                          <p:attrName>ppt_h</p:attrName>
                                        </p:attrNameLst>
                                      </p:cBhvr>
                                      <p:tavLst>
                                        <p:tav tm="0">
                                          <p:val>
                                            <p:strVal val="ppt_h"/>
                                          </p:val>
                                        </p:tav>
                                        <p:tav tm="100000">
                                          <p:val>
                                            <p:strVal val="ppt_h"/>
                                          </p:val>
                                        </p:tav>
                                      </p:tavLst>
                                    </p:anim>
                                    <p:anim calcmode="lin" valueType="num">
                                      <p:cBhvr>
                                        <p:cTn id="6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 dur="1" fill="hold">
                                          <p:stCondLst>
                                            <p:cond delay="2999"/>
                                          </p:stCondLst>
                                        </p:cTn>
                                        <p:tgtEl>
                                          <p:spTgt spid="5"/>
                                        </p:tgtEl>
                                        <p:attrNameLst>
                                          <p:attrName>style.visibility</p:attrName>
                                        </p:attrNameLst>
                                      </p:cBhvr>
                                      <p:to>
                                        <p:strVal val="hidden"/>
                                      </p:to>
                                    </p:set>
                                  </p:childTnLst>
                                </p:cTn>
                              </p:par>
                              <p:par>
                                <p:cTn id="66" presetID="19" presetClass="exit" presetSubtype="10" fill="hold" grpId="3" nodeType="withEffect">
                                  <p:stCondLst>
                                    <p:cond delay="0"/>
                                  </p:stCondLst>
                                  <p:childTnLst>
                                    <p:anim calcmode="lin" valueType="num">
                                      <p:cBhvr>
                                        <p:cTn id="67" dur="3000"/>
                                        <p:tgtEl>
                                          <p:spTgt spid="7"/>
                                        </p:tgtEl>
                                        <p:attrNameLst>
                                          <p:attrName>ppt_h</p:attrName>
                                        </p:attrNameLst>
                                      </p:cBhvr>
                                      <p:tavLst>
                                        <p:tav tm="0">
                                          <p:val>
                                            <p:strVal val="ppt_h"/>
                                          </p:val>
                                        </p:tav>
                                        <p:tav tm="100000">
                                          <p:val>
                                            <p:strVal val="ppt_h"/>
                                          </p:val>
                                        </p:tav>
                                      </p:tavLst>
                                    </p:anim>
                                    <p:anim calcmode="lin" valueType="num">
                                      <p:cBhvr>
                                        <p:cTn id="6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9" dur="1" fill="hold">
                                          <p:stCondLst>
                                            <p:cond delay="2999"/>
                                          </p:stCondLst>
                                        </p:cTn>
                                        <p:tgtEl>
                                          <p:spTgt spid="7"/>
                                        </p:tgtEl>
                                        <p:attrNameLst>
                                          <p:attrName>style.visibility</p:attrName>
                                        </p:attrNameLst>
                                      </p:cBhvr>
                                      <p:to>
                                        <p:strVal val="hidden"/>
                                      </p:to>
                                    </p:set>
                                  </p:childTnLst>
                                </p:cTn>
                              </p:par>
                              <p:par>
                                <p:cTn id="70" presetID="17" presetClass="entr" presetSubtype="10" fill="hold" nodeType="withEffect">
                                  <p:stCondLst>
                                    <p:cond delay="0"/>
                                  </p:stCondLst>
                                  <p:childTnLst>
                                    <p:set>
                                      <p:cBhvr>
                                        <p:cTn id="71" dur="1" fill="hold">
                                          <p:stCondLst>
                                            <p:cond delay="0"/>
                                          </p:stCondLst>
                                        </p:cTn>
                                        <p:tgtEl>
                                          <p:spTgt spid="2"/>
                                        </p:tgtEl>
                                        <p:attrNameLst>
                                          <p:attrName>style.visibility</p:attrName>
                                        </p:attrNameLst>
                                      </p:cBhvr>
                                      <p:to>
                                        <p:strVal val="visible"/>
                                      </p:to>
                                    </p:set>
                                    <p:anim calcmode="lin" valueType="num">
                                      <p:cBhvr>
                                        <p:cTn id="72" dur="3000" fill="hold"/>
                                        <p:tgtEl>
                                          <p:spTgt spid="2"/>
                                        </p:tgtEl>
                                        <p:attrNameLst>
                                          <p:attrName>ppt_w</p:attrName>
                                        </p:attrNameLst>
                                      </p:cBhvr>
                                      <p:tavLst>
                                        <p:tav tm="0">
                                          <p:val>
                                            <p:fltVal val="0"/>
                                          </p:val>
                                        </p:tav>
                                        <p:tav tm="100000">
                                          <p:val>
                                            <p:strVal val="#ppt_w"/>
                                          </p:val>
                                        </p:tav>
                                      </p:tavLst>
                                    </p:anim>
                                    <p:anim calcmode="lin" valueType="num">
                                      <p:cBhvr>
                                        <p:cTn id="73" dur="3000" fill="hold"/>
                                        <p:tgtEl>
                                          <p:spTgt spid="2"/>
                                        </p:tgtEl>
                                        <p:attrNameLst>
                                          <p:attrName>ppt_h</p:attrName>
                                        </p:attrNameLst>
                                      </p:cBhvr>
                                      <p:tavLst>
                                        <p:tav tm="0">
                                          <p:val>
                                            <p:strVal val="#ppt_h"/>
                                          </p:val>
                                        </p:tav>
                                        <p:tav tm="100000">
                                          <p:val>
                                            <p:strVal val="#ppt_h"/>
                                          </p:val>
                                        </p:tav>
                                      </p:tavLst>
                                    </p:anim>
                                  </p:childTnLst>
                                </p:cTn>
                              </p:par>
                              <p:par>
                                <p:cTn id="74" presetID="3" presetClass="entr" presetSubtype="10" fill="hold" nodeType="withEffect">
                                  <p:stCondLst>
                                    <p:cond delay="0"/>
                                  </p:stCondLst>
                                  <p:childTnLst>
                                    <p:set>
                                      <p:cBhvr>
                                        <p:cTn id="75" dur="1" fill="hold">
                                          <p:stCondLst>
                                            <p:cond delay="0"/>
                                          </p:stCondLst>
                                        </p:cTn>
                                        <p:tgtEl>
                                          <p:spTgt spid="2"/>
                                        </p:tgtEl>
                                        <p:attrNameLst>
                                          <p:attrName>style.visibility</p:attrName>
                                        </p:attrNameLst>
                                      </p:cBhvr>
                                      <p:to>
                                        <p:strVal val="visible"/>
                                      </p:to>
                                    </p:set>
                                    <p:animEffect transition="in" filter="blinds(horizontal)">
                                      <p:cBhvr>
                                        <p:cTn id="7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cara-buho-real-6784.gif"/>
          <p:cNvPicPr>
            <a:picLocks noChangeAspect="1"/>
          </p:cNvPicPr>
          <p:nvPr/>
        </p:nvPicPr>
        <p:blipFill>
          <a:blip r:embed="rId2">
            <a:lum contrast="10000"/>
          </a:blip>
          <a:stretch>
            <a:fillRect/>
          </a:stretch>
        </p:blipFill>
        <p:spPr>
          <a:xfrm>
            <a:off x="-142908" y="-142895"/>
            <a:ext cx="4429156" cy="5390835"/>
          </a:xfrm>
          <a:prstGeom prst="rect">
            <a:avLst/>
          </a:prstGeom>
          <a:effectLst>
            <a:softEdge rad="63500"/>
          </a:effectLst>
        </p:spPr>
      </p:pic>
      <p:pic>
        <p:nvPicPr>
          <p:cNvPr id="4" name="3 Imagen" descr="ac71503b.png"/>
          <p:cNvPicPr>
            <a:picLocks noChangeAspect="1"/>
          </p:cNvPicPr>
          <p:nvPr/>
        </p:nvPicPr>
        <p:blipFill>
          <a:blip r:embed="rId3">
            <a:grayscl/>
            <a:lum contrast="40000"/>
          </a:blip>
          <a:stretch>
            <a:fillRect/>
          </a:stretch>
        </p:blipFill>
        <p:spPr>
          <a:xfrm rot="5400000" flipV="1">
            <a:off x="4143375" y="142876"/>
            <a:ext cx="5143500" cy="4857754"/>
          </a:xfrm>
          <a:prstGeom prst="rect">
            <a:avLst/>
          </a:prstGeom>
        </p:spPr>
      </p:pic>
      <p:sp>
        <p:nvSpPr>
          <p:cNvPr id="5" name="4 CuadroTexto"/>
          <p:cNvSpPr txBox="1"/>
          <p:nvPr/>
        </p:nvSpPr>
        <p:spPr>
          <a:xfrm>
            <a:off x="4500562" y="1071552"/>
            <a:ext cx="3857651" cy="3416320"/>
          </a:xfrm>
          <a:prstGeom prst="rect">
            <a:avLst/>
          </a:prstGeom>
          <a:noFill/>
        </p:spPr>
        <p:txBody>
          <a:bodyPr wrap="square" rtlCol="0">
            <a:spAutoFit/>
          </a:bodyPr>
          <a:lstStyle/>
          <a:p>
            <a:pPr algn="ctr"/>
            <a:r>
              <a:rPr lang="es-PE" b="1" dirty="0" smtClean="0">
                <a:solidFill>
                  <a:schemeClr val="bg1"/>
                </a:solidFill>
                <a:effectLst>
                  <a:outerShdw blurRad="38100" dist="38100" dir="2700000" algn="tl">
                    <a:srgbClr val="000000">
                      <a:alpha val="43137"/>
                    </a:srgbClr>
                  </a:outerShdw>
                </a:effectLst>
              </a:rPr>
              <a:t>El significado espiritual del búho tiene que ver con la energía femenina, la fertilidad, las curanderas o la medicina natural sanadora. Ahora sabiendo todo esto del búho y de la lechuza, debemos estar atentos si los visualizamos en nuestras meditaciones o nuestra vida cotidiana, Ya que nos están dando un mensaje seguramente muy útil, para el momento que estamos viviendo.</a:t>
            </a:r>
            <a:endParaRPr lang="es-PE" dirty="0" smtClean="0">
              <a:solidFill>
                <a:schemeClr val="bg1"/>
              </a:solidFill>
              <a:effectLst>
                <a:outerShdw blurRad="38100" dist="38100" dir="2700000" algn="tl">
                  <a:srgbClr val="000000">
                    <a:alpha val="43137"/>
                  </a:srgbClr>
                </a:outerShdw>
              </a:effectLst>
            </a:endParaRPr>
          </a:p>
          <a:p>
            <a:pPr algn="ctr"/>
            <a:endParaRPr lang="es-PE" dirty="0">
              <a:solidFill>
                <a:schemeClr val="bg1"/>
              </a:solidFill>
              <a:effectLst>
                <a:outerShdw blurRad="38100" dist="38100" dir="2700000" algn="tl">
                  <a:srgbClr val="000000">
                    <a:alpha val="43137"/>
                  </a:srgbClr>
                </a:outerShdw>
              </a:effectLst>
            </a:endParaRPr>
          </a:p>
        </p:txBody>
      </p:sp>
      <p:pic>
        <p:nvPicPr>
          <p:cNvPr id="6" name="5 Imagen" descr="cooltext414347015349413.png"/>
          <p:cNvPicPr>
            <a:picLocks noChangeAspect="1"/>
          </p:cNvPicPr>
          <p:nvPr/>
        </p:nvPicPr>
        <p:blipFill>
          <a:blip r:embed="rId4">
            <a:duotone>
              <a:schemeClr val="bg2">
                <a:shade val="45000"/>
                <a:satMod val="135000"/>
              </a:schemeClr>
              <a:prstClr val="white"/>
            </a:duotone>
            <a:lum contrast="40000"/>
          </a:blip>
          <a:stretch>
            <a:fillRect/>
          </a:stretch>
        </p:blipFill>
        <p:spPr>
          <a:xfrm>
            <a:off x="7429520" y="4198659"/>
            <a:ext cx="642942" cy="309739"/>
          </a:xfrm>
          <a:prstGeom prst="rect">
            <a:avLst/>
          </a:prstGeom>
        </p:spPr>
      </p:pic>
    </p:spTree>
  </p:cSld>
  <p:clrMapOvr>
    <a:masterClrMapping/>
  </p:clrMapOvr>
  <p:transition advTm="30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tapeta-puszczyk-na-uschnietym-iglak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a:off x="0" y="0"/>
            <a:ext cx="4643438" cy="5143500"/>
          </a:xfrm>
          <a:prstGeom prst="parallelogram">
            <a:avLst>
              <a:gd name="adj" fmla="val 47975"/>
            </a:avLst>
          </a:prstGeom>
          <a:blipFill dpi="0" rotWithShape="1">
            <a:blip r:embed="rId3">
              <a:duotone>
                <a:prstClr val="black"/>
                <a:schemeClr val="accent6">
                  <a:tint val="45000"/>
                  <a:satMod val="400000"/>
                </a:schemeClr>
              </a:duotone>
              <a:lum bright="20000" contrast="40000"/>
            </a:blip>
            <a:srcRect/>
            <a:stretch>
              <a:fillRect/>
            </a:stretch>
          </a:blipFill>
          <a:ln>
            <a:noFill/>
          </a:ln>
          <a:effectLst>
            <a:reflection blurRad="6350" stA="50000" endA="300" endPos="90000" dir="5400000" sy="-100000" algn="bl" rotWithShape="0"/>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4572000" y="0"/>
            <a:ext cx="4572000" cy="5143500"/>
          </a:xfrm>
          <a:prstGeom prst="parallelogram">
            <a:avLst>
              <a:gd name="adj" fmla="val 48167"/>
            </a:avLst>
          </a:prstGeom>
          <a:blipFill>
            <a:blip r:embed="rId3">
              <a:duotone>
                <a:prstClr val="black"/>
                <a:schemeClr val="accent6">
                  <a:tint val="45000"/>
                  <a:satMod val="400000"/>
                </a:schemeClr>
              </a:duotone>
              <a:lum bright="20000" contrast="40000"/>
            </a:blip>
            <a:stretch>
              <a:fillRect/>
            </a:stretch>
          </a:blipFill>
          <a:ln>
            <a:noFill/>
          </a:ln>
          <a:effectLst>
            <a:reflection blurRad="6350" stA="50000" endA="300" endPos="90000" dir="5400000" sy="-100000" algn="bl" rotWithShape="0"/>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3000"/>
                            </p:stCondLst>
                            <p:childTnLst>
                              <p:par>
                                <p:cTn id="14" presetID="17" presetClass="exit" presetSubtype="8" fill="hold" grpId="1" nodeType="afterEffect">
                                  <p:stCondLst>
                                    <p:cond delay="0"/>
                                  </p:stCondLst>
                                  <p:childTnLst>
                                    <p:anim calcmode="lin" valueType="num">
                                      <p:cBhvr>
                                        <p:cTn id="15" dur="3000"/>
                                        <p:tgtEl>
                                          <p:spTgt spid="4"/>
                                        </p:tgtEl>
                                        <p:attrNameLst>
                                          <p:attrName>ppt_x</p:attrName>
                                        </p:attrNameLst>
                                      </p:cBhvr>
                                      <p:tavLst>
                                        <p:tav tm="0">
                                          <p:val>
                                            <p:strVal val="ppt_x"/>
                                          </p:val>
                                        </p:tav>
                                        <p:tav tm="100000">
                                          <p:val>
                                            <p:strVal val="ppt_x-ppt_w/2"/>
                                          </p:val>
                                        </p:tav>
                                      </p:tavLst>
                                    </p:anim>
                                    <p:anim calcmode="lin" valueType="num">
                                      <p:cBhvr>
                                        <p:cTn id="16" dur="3000"/>
                                        <p:tgtEl>
                                          <p:spTgt spid="4"/>
                                        </p:tgtEl>
                                        <p:attrNameLst>
                                          <p:attrName>ppt_y</p:attrName>
                                        </p:attrNameLst>
                                      </p:cBhvr>
                                      <p:tavLst>
                                        <p:tav tm="0">
                                          <p:val>
                                            <p:strVal val="ppt_y"/>
                                          </p:val>
                                        </p:tav>
                                        <p:tav tm="100000">
                                          <p:val>
                                            <p:strVal val="ppt_y"/>
                                          </p:val>
                                        </p:tav>
                                      </p:tavLst>
                                    </p:anim>
                                    <p:anim calcmode="lin" valueType="num">
                                      <p:cBhvr>
                                        <p:cTn id="17" dur="3000"/>
                                        <p:tgtEl>
                                          <p:spTgt spid="4"/>
                                        </p:tgtEl>
                                        <p:attrNameLst>
                                          <p:attrName>ppt_w</p:attrName>
                                        </p:attrNameLst>
                                      </p:cBhvr>
                                      <p:tavLst>
                                        <p:tav tm="0">
                                          <p:val>
                                            <p:strVal val="ppt_w"/>
                                          </p:val>
                                        </p:tav>
                                        <p:tav tm="100000">
                                          <p:val>
                                            <p:fltVal val="0"/>
                                          </p:val>
                                        </p:tav>
                                      </p:tavLst>
                                    </p:anim>
                                    <p:anim calcmode="lin" valueType="num">
                                      <p:cBhvr>
                                        <p:cTn id="18" dur="3000"/>
                                        <p:tgtEl>
                                          <p:spTgt spid="4"/>
                                        </p:tgtEl>
                                        <p:attrNameLst>
                                          <p:attrName>ppt_h</p:attrName>
                                        </p:attrNameLst>
                                      </p:cBhvr>
                                      <p:tavLst>
                                        <p:tav tm="0">
                                          <p:val>
                                            <p:strVal val="ppt_h"/>
                                          </p:val>
                                        </p:tav>
                                        <p:tav tm="100000">
                                          <p:val>
                                            <p:strVal val="ppt_h"/>
                                          </p:val>
                                        </p:tav>
                                      </p:tavLst>
                                    </p:anim>
                                    <p:set>
                                      <p:cBhvr>
                                        <p:cTn id="19" dur="1" fill="hold">
                                          <p:stCondLst>
                                            <p:cond delay="2999"/>
                                          </p:stCondLst>
                                        </p:cTn>
                                        <p:tgtEl>
                                          <p:spTgt spid="4"/>
                                        </p:tgtEl>
                                        <p:attrNameLst>
                                          <p:attrName>style.visibility</p:attrName>
                                        </p:attrNameLst>
                                      </p:cBhvr>
                                      <p:to>
                                        <p:strVal val="hidden"/>
                                      </p:to>
                                    </p:set>
                                  </p:childTnLst>
                                </p:cTn>
                              </p:par>
                              <p:par>
                                <p:cTn id="20" presetID="17" presetClass="exit" presetSubtype="2" fill="hold" grpId="1" nodeType="withEffect">
                                  <p:stCondLst>
                                    <p:cond delay="0"/>
                                  </p:stCondLst>
                                  <p:childTnLst>
                                    <p:anim calcmode="lin" valueType="num">
                                      <p:cBhvr>
                                        <p:cTn id="21" dur="3000"/>
                                        <p:tgtEl>
                                          <p:spTgt spid="5"/>
                                        </p:tgtEl>
                                        <p:attrNameLst>
                                          <p:attrName>ppt_x</p:attrName>
                                        </p:attrNameLst>
                                      </p:cBhvr>
                                      <p:tavLst>
                                        <p:tav tm="0">
                                          <p:val>
                                            <p:strVal val="ppt_x"/>
                                          </p:val>
                                        </p:tav>
                                        <p:tav tm="100000">
                                          <p:val>
                                            <p:strVal val="ppt_x+ppt_w/2"/>
                                          </p:val>
                                        </p:tav>
                                      </p:tavLst>
                                    </p:anim>
                                    <p:anim calcmode="lin" valueType="num">
                                      <p:cBhvr>
                                        <p:cTn id="22" dur="3000"/>
                                        <p:tgtEl>
                                          <p:spTgt spid="5"/>
                                        </p:tgtEl>
                                        <p:attrNameLst>
                                          <p:attrName>ppt_y</p:attrName>
                                        </p:attrNameLst>
                                      </p:cBhvr>
                                      <p:tavLst>
                                        <p:tav tm="0">
                                          <p:val>
                                            <p:strVal val="ppt_y"/>
                                          </p:val>
                                        </p:tav>
                                        <p:tav tm="100000">
                                          <p:val>
                                            <p:strVal val="ppt_y"/>
                                          </p:val>
                                        </p:tav>
                                      </p:tavLst>
                                    </p:anim>
                                    <p:anim calcmode="lin" valueType="num">
                                      <p:cBhvr>
                                        <p:cTn id="23" dur="3000"/>
                                        <p:tgtEl>
                                          <p:spTgt spid="5"/>
                                        </p:tgtEl>
                                        <p:attrNameLst>
                                          <p:attrName>ppt_w</p:attrName>
                                        </p:attrNameLst>
                                      </p:cBhvr>
                                      <p:tavLst>
                                        <p:tav tm="0">
                                          <p:val>
                                            <p:strVal val="ppt_w"/>
                                          </p:val>
                                        </p:tav>
                                        <p:tav tm="100000">
                                          <p:val>
                                            <p:fltVal val="0"/>
                                          </p:val>
                                        </p:tav>
                                      </p:tavLst>
                                    </p:anim>
                                    <p:anim calcmode="lin" valueType="num">
                                      <p:cBhvr>
                                        <p:cTn id="24" dur="3000"/>
                                        <p:tgtEl>
                                          <p:spTgt spid="5"/>
                                        </p:tgtEl>
                                        <p:attrNameLst>
                                          <p:attrName>ppt_h</p:attrName>
                                        </p:attrNameLst>
                                      </p:cBhvr>
                                      <p:tavLst>
                                        <p:tav tm="0">
                                          <p:val>
                                            <p:strVal val="ppt_h"/>
                                          </p:val>
                                        </p:tav>
                                        <p:tav tm="100000">
                                          <p:val>
                                            <p:strVal val="ppt_h"/>
                                          </p:val>
                                        </p:tav>
                                      </p:tavLst>
                                    </p:anim>
                                    <p:set>
                                      <p:cBhvr>
                                        <p:cTn id="25" dur="1" fill="hold">
                                          <p:stCondLst>
                                            <p:cond delay="2999"/>
                                          </p:stCondLst>
                                        </p:cTn>
                                        <p:tgtEl>
                                          <p:spTgt spid="5"/>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3000" fill="hold"/>
                                        <p:tgtEl>
                                          <p:spTgt spid="2"/>
                                        </p:tgtEl>
                                        <p:attrNameLst>
                                          <p:attrName>ppt_w</p:attrName>
                                        </p:attrNameLst>
                                      </p:cBhvr>
                                      <p:tavLst>
                                        <p:tav tm="0">
                                          <p:val>
                                            <p:fltVal val="0"/>
                                          </p:val>
                                        </p:tav>
                                        <p:tav tm="100000">
                                          <p:val>
                                            <p:strVal val="#ppt_w"/>
                                          </p:val>
                                        </p:tav>
                                      </p:tavLst>
                                    </p:anim>
                                    <p:anim calcmode="lin" valueType="num">
                                      <p:cBhvr>
                                        <p:cTn id="29"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362300"/>
            </a:gs>
            <a:gs pos="17999">
              <a:srgbClr val="FEE7F2"/>
            </a:gs>
            <a:gs pos="36000">
              <a:srgbClr val="FAC77D"/>
            </a:gs>
            <a:gs pos="61000">
              <a:srgbClr val="FBA97D"/>
            </a:gs>
            <a:gs pos="82001">
              <a:srgbClr val="FBD49C"/>
            </a:gs>
            <a:gs pos="100000">
              <a:srgbClr val="FEE7F2"/>
            </a:gs>
          </a:gsLst>
          <a:lin ang="0" scaled="1"/>
        </a:gradFill>
        <a:effectLst/>
      </p:bgPr>
    </p:bg>
    <p:spTree>
      <p:nvGrpSpPr>
        <p:cNvPr id="1" name=""/>
        <p:cNvGrpSpPr/>
        <p:nvPr/>
      </p:nvGrpSpPr>
      <p:grpSpPr>
        <a:xfrm>
          <a:off x="0" y="0"/>
          <a:ext cx="0" cy="0"/>
          <a:chOff x="0" y="0"/>
          <a:chExt cx="0" cy="0"/>
        </a:xfrm>
      </p:grpSpPr>
      <p:pic>
        <p:nvPicPr>
          <p:cNvPr id="2" name="1 Imagen" descr="tapeta-trzy-puchacz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a:off x="0" y="2571750"/>
            <a:ext cx="2285984" cy="2571750"/>
          </a:xfrm>
          <a:prstGeom prst="triangle">
            <a:avLst/>
          </a:prstGeom>
          <a:gradFill flip="none" rotWithShape="1">
            <a:gsLst>
              <a:gs pos="0">
                <a:srgbClr val="5B3B11">
                  <a:shade val="30000"/>
                  <a:satMod val="115000"/>
                  <a:alpha val="300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2428860" y="2625328"/>
            <a:ext cx="2214578" cy="2518172"/>
          </a:xfrm>
          <a:prstGeom prst="triangle">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4786314" y="2625328"/>
            <a:ext cx="2143140" cy="2518172"/>
          </a:xfrm>
          <a:prstGeom prst="triangle">
            <a:avLst>
              <a:gd name="adj" fmla="val 48222"/>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7143768" y="2571750"/>
            <a:ext cx="2000232" cy="2571750"/>
          </a:xfrm>
          <a:prstGeom prst="triangle">
            <a:avLst>
              <a:gd name="adj" fmla="val 50952"/>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0" y="0"/>
            <a:ext cx="2285952" cy="2625329"/>
          </a:xfrm>
          <a:prstGeom prst="flowChartMerge">
            <a:avLst/>
          </a:prstGeom>
          <a:gradFill flip="none" rotWithShape="1">
            <a:gsLst>
              <a:gs pos="0">
                <a:srgbClr val="5B3B11">
                  <a:shade val="30000"/>
                  <a:satMod val="115000"/>
                  <a:alpha val="300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2357422" y="0"/>
            <a:ext cx="2286016" cy="2625329"/>
          </a:xfrm>
          <a:prstGeom prst="flowChartMerge">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4714876" y="0"/>
            <a:ext cx="2214578" cy="2625329"/>
          </a:xfrm>
          <a:prstGeom prst="flowChartMerge">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a:off x="7143768" y="0"/>
            <a:ext cx="2000232" cy="2625329"/>
          </a:xfrm>
          <a:prstGeom prst="flowChartMerge">
            <a:avLst/>
          </a:prstGeom>
          <a:gradFill flip="none" rotWithShape="1">
            <a:gsLst>
              <a:gs pos="0">
                <a:srgbClr val="5B3B11">
                  <a:shade val="30000"/>
                  <a:satMod val="115000"/>
                  <a:alpha val="0"/>
                </a:srgbClr>
              </a:gs>
              <a:gs pos="50000">
                <a:srgbClr val="5B3B11">
                  <a:shade val="67500"/>
                  <a:satMod val="115000"/>
                </a:srgbClr>
              </a:gs>
              <a:gs pos="100000">
                <a:srgbClr val="5B3B11">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214414" y="0"/>
            <a:ext cx="2214578" cy="5143500"/>
          </a:xfrm>
          <a:prstGeom prst="diamond">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3643306" y="0"/>
            <a:ext cx="2071702" cy="5143500"/>
          </a:xfrm>
          <a:prstGeom prst="diamond">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5929322" y="0"/>
            <a:ext cx="2143140" cy="5143500"/>
          </a:xfrm>
          <a:prstGeom prst="diamond">
            <a:avLst/>
          </a:prstGeom>
          <a:gradFill flip="none" rotWithShape="1">
            <a:gsLst>
              <a:gs pos="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 name="14 Imagen" descr="cooltext414347015349413.png"/>
          <p:cNvPicPr>
            <a:picLocks noChangeAspect="1"/>
          </p:cNvPicPr>
          <p:nvPr/>
        </p:nvPicPr>
        <p:blipFill>
          <a:blip r:embed="rId3"/>
          <a:stretch>
            <a:fillRect/>
          </a:stretch>
        </p:blipFill>
        <p:spPr>
          <a:xfrm>
            <a:off x="5143504" y="3786196"/>
            <a:ext cx="1739683" cy="838095"/>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3000" fill="hold"/>
                                        <p:tgtEl>
                                          <p:spTgt spid="4"/>
                                        </p:tgtEl>
                                        <p:attrNameLst>
                                          <p:attrName>ppt_x</p:attrName>
                                        </p:attrNameLst>
                                      </p:cBhvr>
                                      <p:tavLst>
                                        <p:tav tm="0">
                                          <p:val>
                                            <p:strVal val="#ppt_x"/>
                                          </p:val>
                                        </p:tav>
                                        <p:tav tm="100000">
                                          <p:val>
                                            <p:strVal val="#ppt_x"/>
                                          </p:val>
                                        </p:tav>
                                      </p:tavLst>
                                    </p:anim>
                                    <p:anim calcmode="lin" valueType="num">
                                      <p:cBhvr additive="base">
                                        <p:cTn id="24" dur="3000" fill="hold"/>
                                        <p:tgtEl>
                                          <p:spTgt spid="4"/>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3000" fill="hold"/>
                                        <p:tgtEl>
                                          <p:spTgt spid="5"/>
                                        </p:tgtEl>
                                        <p:attrNameLst>
                                          <p:attrName>ppt_x</p:attrName>
                                        </p:attrNameLst>
                                      </p:cBhvr>
                                      <p:tavLst>
                                        <p:tav tm="0">
                                          <p:val>
                                            <p:strVal val="#ppt_x"/>
                                          </p:val>
                                        </p:tav>
                                        <p:tav tm="100000">
                                          <p:val>
                                            <p:strVal val="#ppt_x"/>
                                          </p:val>
                                        </p:tav>
                                      </p:tavLst>
                                    </p:anim>
                                    <p:anim calcmode="lin" valueType="num">
                                      <p:cBhvr additive="base">
                                        <p:cTn id="28" dur="3000" fill="hold"/>
                                        <p:tgtEl>
                                          <p:spTgt spid="5"/>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ppt_x"/>
                                          </p:val>
                                        </p:tav>
                                        <p:tav tm="100000">
                                          <p:val>
                                            <p:strVal val="#ppt_x"/>
                                          </p:val>
                                        </p:tav>
                                      </p:tavLst>
                                    </p:anim>
                                    <p:anim calcmode="lin" valueType="num">
                                      <p:cBhvr additive="base">
                                        <p:cTn id="32" dur="3000" fill="hold"/>
                                        <p:tgtEl>
                                          <p:spTgt spid="6"/>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3000" fill="hold"/>
                                        <p:tgtEl>
                                          <p:spTgt spid="7"/>
                                        </p:tgtEl>
                                        <p:attrNameLst>
                                          <p:attrName>ppt_x</p:attrName>
                                        </p:attrNameLst>
                                      </p:cBhvr>
                                      <p:tavLst>
                                        <p:tav tm="0">
                                          <p:val>
                                            <p:strVal val="#ppt_x"/>
                                          </p:val>
                                        </p:tav>
                                        <p:tav tm="100000">
                                          <p:val>
                                            <p:strVal val="#ppt_x"/>
                                          </p:val>
                                        </p:tav>
                                      </p:tavLst>
                                    </p:anim>
                                    <p:anim calcmode="lin" valueType="num">
                                      <p:cBhvr additive="base">
                                        <p:cTn id="36" dur="3000" fill="hold"/>
                                        <p:tgtEl>
                                          <p:spTgt spid="7"/>
                                        </p:tgtEl>
                                        <p:attrNameLst>
                                          <p:attrName>ppt_y</p:attrName>
                                        </p:attrNameLst>
                                      </p:cBhvr>
                                      <p:tavLst>
                                        <p:tav tm="0">
                                          <p:val>
                                            <p:strVal val="0-#ppt_h/2"/>
                                          </p:val>
                                        </p:tav>
                                        <p:tav tm="100000">
                                          <p:val>
                                            <p:strVal val="#ppt_y"/>
                                          </p:val>
                                        </p:tav>
                                      </p:tavLst>
                                    </p:anim>
                                  </p:childTnLst>
                                </p:cTn>
                              </p:par>
                              <p:par>
                                <p:cTn id="37" presetID="8" presetClass="entr" presetSubtype="32"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diamond(out)">
                                      <p:cBhvr>
                                        <p:cTn id="39" dur="3000"/>
                                        <p:tgtEl>
                                          <p:spTgt spid="12"/>
                                        </p:tgtEl>
                                      </p:cBhvr>
                                    </p:animEffect>
                                  </p:childTnLst>
                                </p:cTn>
                              </p:par>
                              <p:par>
                                <p:cTn id="40" presetID="8" presetClass="entr" presetSubtype="3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diamond(out)">
                                      <p:cBhvr>
                                        <p:cTn id="42" dur="3000"/>
                                        <p:tgtEl>
                                          <p:spTgt spid="13"/>
                                        </p:tgtEl>
                                      </p:cBhvr>
                                    </p:animEffect>
                                  </p:childTnLst>
                                </p:cTn>
                              </p:par>
                              <p:par>
                                <p:cTn id="43" presetID="8" presetClass="entr" presetSubtype="3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diamond(out)">
                                      <p:cBhvr>
                                        <p:cTn id="45" dur="3000"/>
                                        <p:tgtEl>
                                          <p:spTgt spid="14"/>
                                        </p:tgtEl>
                                      </p:cBhvr>
                                    </p:animEffect>
                                  </p:childTnLst>
                                </p:cTn>
                              </p:par>
                            </p:childTnLst>
                          </p:cTn>
                        </p:par>
                        <p:par>
                          <p:cTn id="46" fill="hold">
                            <p:stCondLst>
                              <p:cond delay="3000"/>
                            </p:stCondLst>
                            <p:childTnLst>
                              <p:par>
                                <p:cTn id="47" presetID="2" presetClass="exit" presetSubtype="4" fill="hold" grpId="1" nodeType="afterEffect">
                                  <p:stCondLst>
                                    <p:cond delay="0"/>
                                  </p:stCondLst>
                                  <p:childTnLst>
                                    <p:anim calcmode="lin" valueType="num">
                                      <p:cBhvr additive="base">
                                        <p:cTn id="48" dur="3000"/>
                                        <p:tgtEl>
                                          <p:spTgt spid="8"/>
                                        </p:tgtEl>
                                        <p:attrNameLst>
                                          <p:attrName>ppt_x</p:attrName>
                                        </p:attrNameLst>
                                      </p:cBhvr>
                                      <p:tavLst>
                                        <p:tav tm="0">
                                          <p:val>
                                            <p:strVal val="ppt_x"/>
                                          </p:val>
                                        </p:tav>
                                        <p:tav tm="100000">
                                          <p:val>
                                            <p:strVal val="ppt_x"/>
                                          </p:val>
                                        </p:tav>
                                      </p:tavLst>
                                    </p:anim>
                                    <p:anim calcmode="lin" valueType="num">
                                      <p:cBhvr additive="base">
                                        <p:cTn id="49" dur="3000"/>
                                        <p:tgtEl>
                                          <p:spTgt spid="8"/>
                                        </p:tgtEl>
                                        <p:attrNameLst>
                                          <p:attrName>ppt_y</p:attrName>
                                        </p:attrNameLst>
                                      </p:cBhvr>
                                      <p:tavLst>
                                        <p:tav tm="0">
                                          <p:val>
                                            <p:strVal val="ppt_y"/>
                                          </p:val>
                                        </p:tav>
                                        <p:tav tm="100000">
                                          <p:val>
                                            <p:strVal val="1+ppt_h/2"/>
                                          </p:val>
                                        </p:tav>
                                      </p:tavLst>
                                    </p:anim>
                                    <p:set>
                                      <p:cBhvr>
                                        <p:cTn id="50" dur="1" fill="hold">
                                          <p:stCondLst>
                                            <p:cond delay="2999"/>
                                          </p:stCondLst>
                                        </p:cTn>
                                        <p:tgtEl>
                                          <p:spTgt spid="8"/>
                                        </p:tgtEl>
                                        <p:attrNameLst>
                                          <p:attrName>style.visibility</p:attrName>
                                        </p:attrNameLst>
                                      </p:cBhvr>
                                      <p:to>
                                        <p:strVal val="hidden"/>
                                      </p:to>
                                    </p:set>
                                  </p:childTnLst>
                                </p:cTn>
                              </p:par>
                              <p:par>
                                <p:cTn id="51" presetID="2" presetClass="exit" presetSubtype="4" fill="hold" grpId="1" nodeType="withEffect">
                                  <p:stCondLst>
                                    <p:cond delay="0"/>
                                  </p:stCondLst>
                                  <p:childTnLst>
                                    <p:anim calcmode="lin" valueType="num">
                                      <p:cBhvr additive="base">
                                        <p:cTn id="52" dur="3000"/>
                                        <p:tgtEl>
                                          <p:spTgt spid="9"/>
                                        </p:tgtEl>
                                        <p:attrNameLst>
                                          <p:attrName>ppt_x</p:attrName>
                                        </p:attrNameLst>
                                      </p:cBhvr>
                                      <p:tavLst>
                                        <p:tav tm="0">
                                          <p:val>
                                            <p:strVal val="ppt_x"/>
                                          </p:val>
                                        </p:tav>
                                        <p:tav tm="100000">
                                          <p:val>
                                            <p:strVal val="ppt_x"/>
                                          </p:val>
                                        </p:tav>
                                      </p:tavLst>
                                    </p:anim>
                                    <p:anim calcmode="lin" valueType="num">
                                      <p:cBhvr additive="base">
                                        <p:cTn id="53" dur="3000"/>
                                        <p:tgtEl>
                                          <p:spTgt spid="9"/>
                                        </p:tgtEl>
                                        <p:attrNameLst>
                                          <p:attrName>ppt_y</p:attrName>
                                        </p:attrNameLst>
                                      </p:cBhvr>
                                      <p:tavLst>
                                        <p:tav tm="0">
                                          <p:val>
                                            <p:strVal val="ppt_y"/>
                                          </p:val>
                                        </p:tav>
                                        <p:tav tm="100000">
                                          <p:val>
                                            <p:strVal val="1+ppt_h/2"/>
                                          </p:val>
                                        </p:tav>
                                      </p:tavLst>
                                    </p:anim>
                                    <p:set>
                                      <p:cBhvr>
                                        <p:cTn id="54" dur="1" fill="hold">
                                          <p:stCondLst>
                                            <p:cond delay="2999"/>
                                          </p:stCondLst>
                                        </p:cTn>
                                        <p:tgtEl>
                                          <p:spTgt spid="9"/>
                                        </p:tgtEl>
                                        <p:attrNameLst>
                                          <p:attrName>style.visibility</p:attrName>
                                        </p:attrNameLst>
                                      </p:cBhvr>
                                      <p:to>
                                        <p:strVal val="hidden"/>
                                      </p:to>
                                    </p:set>
                                  </p:childTnLst>
                                </p:cTn>
                              </p:par>
                              <p:par>
                                <p:cTn id="55" presetID="2" presetClass="exit" presetSubtype="4" fill="hold" grpId="1" nodeType="withEffect">
                                  <p:stCondLst>
                                    <p:cond delay="0"/>
                                  </p:stCondLst>
                                  <p:childTnLst>
                                    <p:anim calcmode="lin" valueType="num">
                                      <p:cBhvr additive="base">
                                        <p:cTn id="56" dur="3000"/>
                                        <p:tgtEl>
                                          <p:spTgt spid="10"/>
                                        </p:tgtEl>
                                        <p:attrNameLst>
                                          <p:attrName>ppt_x</p:attrName>
                                        </p:attrNameLst>
                                      </p:cBhvr>
                                      <p:tavLst>
                                        <p:tav tm="0">
                                          <p:val>
                                            <p:strVal val="ppt_x"/>
                                          </p:val>
                                        </p:tav>
                                        <p:tav tm="100000">
                                          <p:val>
                                            <p:strVal val="ppt_x"/>
                                          </p:val>
                                        </p:tav>
                                      </p:tavLst>
                                    </p:anim>
                                    <p:anim calcmode="lin" valueType="num">
                                      <p:cBhvr additive="base">
                                        <p:cTn id="57" dur="3000"/>
                                        <p:tgtEl>
                                          <p:spTgt spid="10"/>
                                        </p:tgtEl>
                                        <p:attrNameLst>
                                          <p:attrName>ppt_y</p:attrName>
                                        </p:attrNameLst>
                                      </p:cBhvr>
                                      <p:tavLst>
                                        <p:tav tm="0">
                                          <p:val>
                                            <p:strVal val="ppt_y"/>
                                          </p:val>
                                        </p:tav>
                                        <p:tav tm="100000">
                                          <p:val>
                                            <p:strVal val="1+ppt_h/2"/>
                                          </p:val>
                                        </p:tav>
                                      </p:tavLst>
                                    </p:anim>
                                    <p:set>
                                      <p:cBhvr>
                                        <p:cTn id="58" dur="1" fill="hold">
                                          <p:stCondLst>
                                            <p:cond delay="2999"/>
                                          </p:stCondLst>
                                        </p:cTn>
                                        <p:tgtEl>
                                          <p:spTgt spid="10"/>
                                        </p:tgtEl>
                                        <p:attrNameLst>
                                          <p:attrName>style.visibility</p:attrName>
                                        </p:attrNameLst>
                                      </p:cBhvr>
                                      <p:to>
                                        <p:strVal val="hidden"/>
                                      </p:to>
                                    </p:set>
                                  </p:childTnLst>
                                </p:cTn>
                              </p:par>
                              <p:par>
                                <p:cTn id="59" presetID="2" presetClass="exit" presetSubtype="4" fill="hold" grpId="1" nodeType="withEffect">
                                  <p:stCondLst>
                                    <p:cond delay="0"/>
                                  </p:stCondLst>
                                  <p:childTnLst>
                                    <p:anim calcmode="lin" valueType="num">
                                      <p:cBhvr additive="base">
                                        <p:cTn id="60" dur="3000"/>
                                        <p:tgtEl>
                                          <p:spTgt spid="11"/>
                                        </p:tgtEl>
                                        <p:attrNameLst>
                                          <p:attrName>ppt_x</p:attrName>
                                        </p:attrNameLst>
                                      </p:cBhvr>
                                      <p:tavLst>
                                        <p:tav tm="0">
                                          <p:val>
                                            <p:strVal val="ppt_x"/>
                                          </p:val>
                                        </p:tav>
                                        <p:tav tm="100000">
                                          <p:val>
                                            <p:strVal val="ppt_x"/>
                                          </p:val>
                                        </p:tav>
                                      </p:tavLst>
                                    </p:anim>
                                    <p:anim calcmode="lin" valueType="num">
                                      <p:cBhvr additive="base">
                                        <p:cTn id="61" dur="3000"/>
                                        <p:tgtEl>
                                          <p:spTgt spid="11"/>
                                        </p:tgtEl>
                                        <p:attrNameLst>
                                          <p:attrName>ppt_y</p:attrName>
                                        </p:attrNameLst>
                                      </p:cBhvr>
                                      <p:tavLst>
                                        <p:tav tm="0">
                                          <p:val>
                                            <p:strVal val="ppt_y"/>
                                          </p:val>
                                        </p:tav>
                                        <p:tav tm="100000">
                                          <p:val>
                                            <p:strVal val="1+ppt_h/2"/>
                                          </p:val>
                                        </p:tav>
                                      </p:tavLst>
                                    </p:anim>
                                    <p:set>
                                      <p:cBhvr>
                                        <p:cTn id="62" dur="1" fill="hold">
                                          <p:stCondLst>
                                            <p:cond delay="2999"/>
                                          </p:stCondLst>
                                        </p:cTn>
                                        <p:tgtEl>
                                          <p:spTgt spid="11"/>
                                        </p:tgtEl>
                                        <p:attrNameLst>
                                          <p:attrName>style.visibility</p:attrName>
                                        </p:attrNameLst>
                                      </p:cBhvr>
                                      <p:to>
                                        <p:strVal val="hidden"/>
                                      </p:to>
                                    </p:set>
                                  </p:childTnLst>
                                </p:cTn>
                              </p:par>
                              <p:par>
                                <p:cTn id="63" presetID="2" presetClass="exit" presetSubtype="1" fill="hold" grpId="1" nodeType="withEffect">
                                  <p:stCondLst>
                                    <p:cond delay="0"/>
                                  </p:stCondLst>
                                  <p:childTnLst>
                                    <p:anim calcmode="lin" valueType="num">
                                      <p:cBhvr additive="base">
                                        <p:cTn id="64" dur="3000"/>
                                        <p:tgtEl>
                                          <p:spTgt spid="4"/>
                                        </p:tgtEl>
                                        <p:attrNameLst>
                                          <p:attrName>ppt_x</p:attrName>
                                        </p:attrNameLst>
                                      </p:cBhvr>
                                      <p:tavLst>
                                        <p:tav tm="0">
                                          <p:val>
                                            <p:strVal val="ppt_x"/>
                                          </p:val>
                                        </p:tav>
                                        <p:tav tm="100000">
                                          <p:val>
                                            <p:strVal val="ppt_x"/>
                                          </p:val>
                                        </p:tav>
                                      </p:tavLst>
                                    </p:anim>
                                    <p:anim calcmode="lin" valueType="num">
                                      <p:cBhvr additive="base">
                                        <p:cTn id="65" dur="3000"/>
                                        <p:tgtEl>
                                          <p:spTgt spid="4"/>
                                        </p:tgtEl>
                                        <p:attrNameLst>
                                          <p:attrName>ppt_y</p:attrName>
                                        </p:attrNameLst>
                                      </p:cBhvr>
                                      <p:tavLst>
                                        <p:tav tm="0">
                                          <p:val>
                                            <p:strVal val="ppt_y"/>
                                          </p:val>
                                        </p:tav>
                                        <p:tav tm="100000">
                                          <p:val>
                                            <p:strVal val="0-ppt_h/2"/>
                                          </p:val>
                                        </p:tav>
                                      </p:tavLst>
                                    </p:anim>
                                    <p:set>
                                      <p:cBhvr>
                                        <p:cTn id="66" dur="1" fill="hold">
                                          <p:stCondLst>
                                            <p:cond delay="2999"/>
                                          </p:stCondLst>
                                        </p:cTn>
                                        <p:tgtEl>
                                          <p:spTgt spid="4"/>
                                        </p:tgtEl>
                                        <p:attrNameLst>
                                          <p:attrName>style.visibility</p:attrName>
                                        </p:attrNameLst>
                                      </p:cBhvr>
                                      <p:to>
                                        <p:strVal val="hidden"/>
                                      </p:to>
                                    </p:set>
                                  </p:childTnLst>
                                </p:cTn>
                              </p:par>
                              <p:par>
                                <p:cTn id="67" presetID="2" presetClass="exit" presetSubtype="1" fill="hold" grpId="1" nodeType="withEffect">
                                  <p:stCondLst>
                                    <p:cond delay="0"/>
                                  </p:stCondLst>
                                  <p:childTnLst>
                                    <p:anim calcmode="lin" valueType="num">
                                      <p:cBhvr additive="base">
                                        <p:cTn id="68" dur="3000"/>
                                        <p:tgtEl>
                                          <p:spTgt spid="5"/>
                                        </p:tgtEl>
                                        <p:attrNameLst>
                                          <p:attrName>ppt_x</p:attrName>
                                        </p:attrNameLst>
                                      </p:cBhvr>
                                      <p:tavLst>
                                        <p:tav tm="0">
                                          <p:val>
                                            <p:strVal val="ppt_x"/>
                                          </p:val>
                                        </p:tav>
                                        <p:tav tm="100000">
                                          <p:val>
                                            <p:strVal val="ppt_x"/>
                                          </p:val>
                                        </p:tav>
                                      </p:tavLst>
                                    </p:anim>
                                    <p:anim calcmode="lin" valueType="num">
                                      <p:cBhvr additive="base">
                                        <p:cTn id="69" dur="3000"/>
                                        <p:tgtEl>
                                          <p:spTgt spid="5"/>
                                        </p:tgtEl>
                                        <p:attrNameLst>
                                          <p:attrName>ppt_y</p:attrName>
                                        </p:attrNameLst>
                                      </p:cBhvr>
                                      <p:tavLst>
                                        <p:tav tm="0">
                                          <p:val>
                                            <p:strVal val="ppt_y"/>
                                          </p:val>
                                        </p:tav>
                                        <p:tav tm="100000">
                                          <p:val>
                                            <p:strVal val="0-ppt_h/2"/>
                                          </p:val>
                                        </p:tav>
                                      </p:tavLst>
                                    </p:anim>
                                    <p:set>
                                      <p:cBhvr>
                                        <p:cTn id="70" dur="1" fill="hold">
                                          <p:stCondLst>
                                            <p:cond delay="2999"/>
                                          </p:stCondLst>
                                        </p:cTn>
                                        <p:tgtEl>
                                          <p:spTgt spid="5"/>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000"/>
                                        <p:tgtEl>
                                          <p:spTgt spid="6"/>
                                        </p:tgtEl>
                                        <p:attrNameLst>
                                          <p:attrName>ppt_x</p:attrName>
                                        </p:attrNameLst>
                                      </p:cBhvr>
                                      <p:tavLst>
                                        <p:tav tm="0">
                                          <p:val>
                                            <p:strVal val="ppt_x"/>
                                          </p:val>
                                        </p:tav>
                                        <p:tav tm="100000">
                                          <p:val>
                                            <p:strVal val="ppt_x"/>
                                          </p:val>
                                        </p:tav>
                                      </p:tavLst>
                                    </p:anim>
                                    <p:anim calcmode="lin" valueType="num">
                                      <p:cBhvr additive="base">
                                        <p:cTn id="73" dur="3000"/>
                                        <p:tgtEl>
                                          <p:spTgt spid="6"/>
                                        </p:tgtEl>
                                        <p:attrNameLst>
                                          <p:attrName>ppt_y</p:attrName>
                                        </p:attrNameLst>
                                      </p:cBhvr>
                                      <p:tavLst>
                                        <p:tav tm="0">
                                          <p:val>
                                            <p:strVal val="ppt_y"/>
                                          </p:val>
                                        </p:tav>
                                        <p:tav tm="100000">
                                          <p:val>
                                            <p:strVal val="0-ppt_h/2"/>
                                          </p:val>
                                        </p:tav>
                                      </p:tavLst>
                                    </p:anim>
                                    <p:set>
                                      <p:cBhvr>
                                        <p:cTn id="74" dur="1" fill="hold">
                                          <p:stCondLst>
                                            <p:cond delay="2999"/>
                                          </p:stCondLst>
                                        </p:cTn>
                                        <p:tgtEl>
                                          <p:spTgt spid="6"/>
                                        </p:tgtEl>
                                        <p:attrNameLst>
                                          <p:attrName>style.visibility</p:attrName>
                                        </p:attrNameLst>
                                      </p:cBhvr>
                                      <p:to>
                                        <p:strVal val="hidden"/>
                                      </p:to>
                                    </p:set>
                                  </p:childTnLst>
                                </p:cTn>
                              </p:par>
                              <p:par>
                                <p:cTn id="75" presetID="2" presetClass="exit" presetSubtype="1" fill="hold" grpId="1" nodeType="withEffect">
                                  <p:stCondLst>
                                    <p:cond delay="0"/>
                                  </p:stCondLst>
                                  <p:childTnLst>
                                    <p:anim calcmode="lin" valueType="num">
                                      <p:cBhvr additive="base">
                                        <p:cTn id="76" dur="3000"/>
                                        <p:tgtEl>
                                          <p:spTgt spid="7"/>
                                        </p:tgtEl>
                                        <p:attrNameLst>
                                          <p:attrName>ppt_x</p:attrName>
                                        </p:attrNameLst>
                                      </p:cBhvr>
                                      <p:tavLst>
                                        <p:tav tm="0">
                                          <p:val>
                                            <p:strVal val="ppt_x"/>
                                          </p:val>
                                        </p:tav>
                                        <p:tav tm="100000">
                                          <p:val>
                                            <p:strVal val="ppt_x"/>
                                          </p:val>
                                        </p:tav>
                                      </p:tavLst>
                                    </p:anim>
                                    <p:anim calcmode="lin" valueType="num">
                                      <p:cBhvr additive="base">
                                        <p:cTn id="77" dur="3000"/>
                                        <p:tgtEl>
                                          <p:spTgt spid="7"/>
                                        </p:tgtEl>
                                        <p:attrNameLst>
                                          <p:attrName>ppt_y</p:attrName>
                                        </p:attrNameLst>
                                      </p:cBhvr>
                                      <p:tavLst>
                                        <p:tav tm="0">
                                          <p:val>
                                            <p:strVal val="ppt_y"/>
                                          </p:val>
                                        </p:tav>
                                        <p:tav tm="100000">
                                          <p:val>
                                            <p:strVal val="0-ppt_h/2"/>
                                          </p:val>
                                        </p:tav>
                                      </p:tavLst>
                                    </p:anim>
                                    <p:set>
                                      <p:cBhvr>
                                        <p:cTn id="78" dur="1" fill="hold">
                                          <p:stCondLst>
                                            <p:cond delay="2999"/>
                                          </p:stCondLst>
                                        </p:cTn>
                                        <p:tgtEl>
                                          <p:spTgt spid="7"/>
                                        </p:tgtEl>
                                        <p:attrNameLst>
                                          <p:attrName>style.visibility</p:attrName>
                                        </p:attrNameLst>
                                      </p:cBhvr>
                                      <p:to>
                                        <p:strVal val="hidden"/>
                                      </p:to>
                                    </p:set>
                                  </p:childTnLst>
                                </p:cTn>
                              </p:par>
                              <p:par>
                                <p:cTn id="79" presetID="16" presetClass="exit" presetSubtype="42" fill="hold" grpId="1" nodeType="withEffect">
                                  <p:stCondLst>
                                    <p:cond delay="0"/>
                                  </p:stCondLst>
                                  <p:childTnLst>
                                    <p:animEffect transition="out" filter="barn(outHorizontal)">
                                      <p:cBhvr>
                                        <p:cTn id="80" dur="3000"/>
                                        <p:tgtEl>
                                          <p:spTgt spid="12"/>
                                        </p:tgtEl>
                                      </p:cBhvr>
                                    </p:animEffect>
                                    <p:set>
                                      <p:cBhvr>
                                        <p:cTn id="81" dur="1" fill="hold">
                                          <p:stCondLst>
                                            <p:cond delay="2999"/>
                                          </p:stCondLst>
                                        </p:cTn>
                                        <p:tgtEl>
                                          <p:spTgt spid="12"/>
                                        </p:tgtEl>
                                        <p:attrNameLst>
                                          <p:attrName>style.visibility</p:attrName>
                                        </p:attrNameLst>
                                      </p:cBhvr>
                                      <p:to>
                                        <p:strVal val="hidden"/>
                                      </p:to>
                                    </p:set>
                                  </p:childTnLst>
                                </p:cTn>
                              </p:par>
                              <p:par>
                                <p:cTn id="82" presetID="16" presetClass="exit" presetSubtype="42" fill="hold" grpId="1" nodeType="withEffect">
                                  <p:stCondLst>
                                    <p:cond delay="0"/>
                                  </p:stCondLst>
                                  <p:childTnLst>
                                    <p:animEffect transition="out" filter="barn(outHorizontal)">
                                      <p:cBhvr>
                                        <p:cTn id="83" dur="3000"/>
                                        <p:tgtEl>
                                          <p:spTgt spid="13"/>
                                        </p:tgtEl>
                                      </p:cBhvr>
                                    </p:animEffect>
                                    <p:set>
                                      <p:cBhvr>
                                        <p:cTn id="84" dur="1" fill="hold">
                                          <p:stCondLst>
                                            <p:cond delay="2999"/>
                                          </p:stCondLst>
                                        </p:cTn>
                                        <p:tgtEl>
                                          <p:spTgt spid="13"/>
                                        </p:tgtEl>
                                        <p:attrNameLst>
                                          <p:attrName>style.visibility</p:attrName>
                                        </p:attrNameLst>
                                      </p:cBhvr>
                                      <p:to>
                                        <p:strVal val="hidden"/>
                                      </p:to>
                                    </p:set>
                                  </p:childTnLst>
                                </p:cTn>
                              </p:par>
                              <p:par>
                                <p:cTn id="85" presetID="16" presetClass="exit" presetSubtype="42" fill="hold" grpId="1" nodeType="withEffect">
                                  <p:stCondLst>
                                    <p:cond delay="0"/>
                                  </p:stCondLst>
                                  <p:childTnLst>
                                    <p:animEffect transition="out" filter="barn(outHorizontal)">
                                      <p:cBhvr>
                                        <p:cTn id="86" dur="3000"/>
                                        <p:tgtEl>
                                          <p:spTgt spid="14"/>
                                        </p:tgtEl>
                                      </p:cBhvr>
                                    </p:animEffect>
                                    <p:set>
                                      <p:cBhvr>
                                        <p:cTn id="87" dur="1" fill="hold">
                                          <p:stCondLst>
                                            <p:cond delay="2999"/>
                                          </p:stCondLst>
                                        </p:cTn>
                                        <p:tgtEl>
                                          <p:spTgt spid="14"/>
                                        </p:tgtEl>
                                        <p:attrNameLst>
                                          <p:attrName>style.visibility</p:attrName>
                                        </p:attrNameLst>
                                      </p:cBhvr>
                                      <p:to>
                                        <p:strVal val="hidden"/>
                                      </p:to>
                                    </p:se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3000" fill="hold"/>
                                        <p:tgtEl>
                                          <p:spTgt spid="2"/>
                                        </p:tgtEl>
                                        <p:attrNameLst>
                                          <p:attrName>ppt_w</p:attrName>
                                        </p:attrNameLst>
                                      </p:cBhvr>
                                      <p:tavLst>
                                        <p:tav tm="0">
                                          <p:val>
                                            <p:strVal val="4/3*#ppt_w"/>
                                          </p:val>
                                        </p:tav>
                                        <p:tav tm="100000">
                                          <p:val>
                                            <p:strVal val="#ppt_w"/>
                                          </p:val>
                                        </p:tav>
                                      </p:tavLst>
                                    </p:anim>
                                    <p:anim calcmode="lin" valueType="num">
                                      <p:cBhvr>
                                        <p:cTn id="91" dur="3000" fill="hold"/>
                                        <p:tgtEl>
                                          <p:spTgt spid="2"/>
                                        </p:tgtEl>
                                        <p:attrNameLst>
                                          <p:attrName>ppt_h</p:attrName>
                                        </p:attrNameLst>
                                      </p:cBhvr>
                                      <p:tavLst>
                                        <p:tav tm="0">
                                          <p:val>
                                            <p:strVal val="4/3*#ppt_h"/>
                                          </p:val>
                                        </p:tav>
                                        <p:tav tm="100000">
                                          <p:val>
                                            <p:strVal val="#ppt_h"/>
                                          </p:val>
                                        </p:tav>
                                      </p:tavLst>
                                    </p:anim>
                                  </p:childTnLst>
                                </p:cTn>
                              </p:par>
                              <p:par>
                                <p:cTn id="92" presetID="16" presetClass="entr" presetSubtype="4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arn(outHorizontal)">
                                      <p:cBhvr>
                                        <p:cTn id="94" dur="3000"/>
                                        <p:tgtEl>
                                          <p:spTgt spid="2"/>
                                        </p:tgtEl>
                                      </p:cBhvr>
                                    </p:animEffect>
                                  </p:childTnLst>
                                </p:cTn>
                              </p:par>
                            </p:childTnLst>
                          </p:cTn>
                        </p:par>
                        <p:par>
                          <p:cTn id="95" fill="hold">
                            <p:stCondLst>
                              <p:cond delay="6000"/>
                            </p:stCondLst>
                            <p:childTnLst>
                              <p:par>
                                <p:cTn id="96" presetID="23" presetClass="entr" presetSubtype="36" fill="hold" nodeType="after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p:cTn id="98" dur="2000" fill="hold"/>
                                        <p:tgtEl>
                                          <p:spTgt spid="15"/>
                                        </p:tgtEl>
                                        <p:attrNameLst>
                                          <p:attrName>ppt_w</p:attrName>
                                        </p:attrNameLst>
                                      </p:cBhvr>
                                      <p:tavLst>
                                        <p:tav tm="0">
                                          <p:val>
                                            <p:strVal val="(6*min(max(#ppt_w*#ppt_h,.3),1)-7.4)/-.7*#ppt_w"/>
                                          </p:val>
                                        </p:tav>
                                        <p:tav tm="100000">
                                          <p:val>
                                            <p:strVal val="#ppt_w"/>
                                          </p:val>
                                        </p:tav>
                                      </p:tavLst>
                                    </p:anim>
                                    <p:anim calcmode="lin" valueType="num">
                                      <p:cBhvr>
                                        <p:cTn id="99" dur="2000" fill="hold"/>
                                        <p:tgtEl>
                                          <p:spTgt spid="15"/>
                                        </p:tgtEl>
                                        <p:attrNameLst>
                                          <p:attrName>ppt_h</p:attrName>
                                        </p:attrNameLst>
                                      </p:cBhvr>
                                      <p:tavLst>
                                        <p:tav tm="0">
                                          <p:val>
                                            <p:strVal val="(6*min(max(#ppt_w*#ppt_h,.3),1)-7.4)/-.7*#ppt_h"/>
                                          </p:val>
                                        </p:tav>
                                        <p:tav tm="100000">
                                          <p:val>
                                            <p:strVal val="#ppt_h"/>
                                          </p:val>
                                        </p:tav>
                                      </p:tavLst>
                                    </p:anim>
                                    <p:anim calcmode="lin" valueType="num">
                                      <p:cBhvr>
                                        <p:cTn id="100" dur="2000" fill="hold"/>
                                        <p:tgtEl>
                                          <p:spTgt spid="15"/>
                                        </p:tgtEl>
                                        <p:attrNameLst>
                                          <p:attrName>ppt_x</p:attrName>
                                        </p:attrNameLst>
                                      </p:cBhvr>
                                      <p:tavLst>
                                        <p:tav tm="0">
                                          <p:val>
                                            <p:fltVal val="0.5"/>
                                          </p:val>
                                        </p:tav>
                                        <p:tav tm="100000">
                                          <p:val>
                                            <p:strVal val="#ppt_x"/>
                                          </p:val>
                                        </p:tav>
                                      </p:tavLst>
                                    </p:anim>
                                    <p:anim calcmode="lin" valueType="num">
                                      <p:cBhvr>
                                        <p:cTn id="101" dur="2000" fill="hold"/>
                                        <p:tgtEl>
                                          <p:spTgt spid="1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411</Words>
  <Application>Microsoft Office PowerPoint</Application>
  <PresentationFormat>Presentación en pantalla (16:9)</PresentationFormat>
  <Paragraphs>12</Paragraphs>
  <Slides>31</Slides>
  <Notes>0</Notes>
  <HiddenSlides>0</HiddenSlides>
  <MMClips>1</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193</cp:revision>
  <dcterms:created xsi:type="dcterms:W3CDTF">2022-05-07T18:16:24Z</dcterms:created>
  <dcterms:modified xsi:type="dcterms:W3CDTF">2022-06-30T16:41:55Z</dcterms:modified>
</cp:coreProperties>
</file>