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8" r:id="rId3"/>
    <p:sldId id="281" r:id="rId4"/>
    <p:sldId id="279" r:id="rId5"/>
    <p:sldId id="329" r:id="rId6"/>
    <p:sldId id="280" r:id="rId7"/>
    <p:sldId id="278" r:id="rId8"/>
    <p:sldId id="334" r:id="rId9"/>
    <p:sldId id="277" r:id="rId10"/>
    <p:sldId id="275" r:id="rId11"/>
    <p:sldId id="333" r:id="rId12"/>
    <p:sldId id="276" r:id="rId13"/>
    <p:sldId id="271" r:id="rId14"/>
    <p:sldId id="332" r:id="rId15"/>
    <p:sldId id="273" r:id="rId16"/>
    <p:sldId id="272" r:id="rId17"/>
    <p:sldId id="331" r:id="rId18"/>
    <p:sldId id="270" r:id="rId19"/>
    <p:sldId id="267" r:id="rId20"/>
    <p:sldId id="330" r:id="rId21"/>
    <p:sldId id="266" r:id="rId22"/>
    <p:sldId id="264" r:id="rId23"/>
    <p:sldId id="335" r:id="rId24"/>
    <p:sldId id="269" r:id="rId25"/>
    <p:sldId id="263" r:id="rId26"/>
    <p:sldId id="262" r:id="rId27"/>
    <p:sldId id="261" r:id="rId28"/>
    <p:sldId id="303" r:id="rId29"/>
    <p:sldId id="300" r:id="rId30"/>
    <p:sldId id="260" r:id="rId31"/>
    <p:sldId id="297" r:id="rId32"/>
    <p:sldId id="299" r:id="rId33"/>
    <p:sldId id="296" r:id="rId34"/>
    <p:sldId id="294" r:id="rId35"/>
    <p:sldId id="293" r:id="rId36"/>
    <p:sldId id="291" r:id="rId37"/>
    <p:sldId id="290" r:id="rId38"/>
    <p:sldId id="289" r:id="rId39"/>
    <p:sldId id="288" r:id="rId40"/>
    <p:sldId id="287" r:id="rId41"/>
    <p:sldId id="285" r:id="rId42"/>
    <p:sldId id="284" r:id="rId43"/>
    <p:sldId id="286" r:id="rId44"/>
    <p:sldId id="310" r:id="rId45"/>
    <p:sldId id="306" r:id="rId46"/>
    <p:sldId id="316" r:id="rId47"/>
    <p:sldId id="304" r:id="rId48"/>
    <p:sldId id="313" r:id="rId49"/>
    <p:sldId id="319" r:id="rId50"/>
    <p:sldId id="317" r:id="rId51"/>
    <p:sldId id="283" r:id="rId52"/>
    <p:sldId id="325" r:id="rId53"/>
    <p:sldId id="324" r:id="rId54"/>
    <p:sldId id="321" r:id="rId55"/>
    <p:sldId id="326" r:id="rId56"/>
    <p:sldId id="257" r:id="rId57"/>
    <p:sldId id="327" r:id="rId5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Q7Rgv8P3Ds16bWf7yHYSw" hashData="9ba5/8F72qbBGj8B91u08ou6Eg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22" autoAdjust="0"/>
    <p:restoredTop sz="94660"/>
  </p:normalViewPr>
  <p:slideViewPr>
    <p:cSldViewPr>
      <p:cViewPr>
        <p:scale>
          <a:sx n="60" d="100"/>
          <a:sy n="60" d="100"/>
        </p:scale>
        <p:origin x="-276"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BDF2627-FEFF-4FE1-AC93-D14E6CE9E025}"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A0CE0D-4B3F-4277-A5E7-31E6D4CB91DB}" type="slidenum">
              <a:rPr lang="es-ES_tradnl"/>
              <a:pPr/>
              <a:t>‹Nº›</a:t>
            </a:fld>
            <a:endParaRPr lang="es-ES_tradnl"/>
          </a:p>
        </p:txBody>
      </p:sp>
    </p:spTree>
  </p:cSld>
  <p:clrMapOvr>
    <a:masterClrMapping/>
  </p:clrMapOvr>
  <p:transition spd="slow"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1D5E0C-1CF1-43F2-9677-AB0B398F0D19}" type="datetimeFigureOut">
              <a:rPr lang="es-ES" smtClean="0"/>
              <a:pPr/>
              <a:t>27/10/2014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DF2627-FEFF-4FE1-AC93-D14E6CE9E02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79930CE-9843-482E-8B99-3FC3A5F8DD20}"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2.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png"/><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7.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7.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3.jpe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4.jpeg"/><Relationship Id="rId1" Type="http://schemas.openxmlformats.org/officeDocument/2006/relationships/slideLayout" Target="../slideLayouts/slideLayout1.xml"/><Relationship Id="rId4" Type="http://schemas.openxmlformats.org/officeDocument/2006/relationships/image" Target="../media/image75.png"/></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6.png"/><Relationship Id="rId7" Type="http://schemas.openxmlformats.org/officeDocument/2006/relationships/image" Target="../media/image7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9.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apeciarnia.pl)140832_biala_sowa_las_galaz.jpg"/>
          <p:cNvPicPr>
            <a:picLocks noGrp="1" noChangeAspect="1"/>
          </p:cNvPicPr>
          <p:nvPr>
            <p:ph idx="1"/>
          </p:nvPr>
        </p:nvPicPr>
        <p:blipFill>
          <a:blip r:embed="rId3"/>
          <a:stretch>
            <a:fillRect/>
          </a:stretch>
        </p:blipFill>
        <p:spPr>
          <a:xfrm>
            <a:off x="0" y="0"/>
            <a:ext cx="9144000" cy="6858000"/>
          </a:xfrm>
        </p:spPr>
      </p:pic>
      <p:pic>
        <p:nvPicPr>
          <p:cNvPr id="6" name="5 Imagen" descr="CGepxeLKvtpPoOCqpi7DelVRvpk.png"/>
          <p:cNvPicPr>
            <a:picLocks noChangeAspect="1"/>
          </p:cNvPicPr>
          <p:nvPr/>
        </p:nvPicPr>
        <p:blipFill>
          <a:blip r:embed="rId4">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4">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4">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4">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4">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4">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4">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4">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4">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4">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pic>
        <p:nvPicPr>
          <p:cNvPr id="16" name="Picture 2" descr="[gif_alphabet_12b[2].gif]"/>
          <p:cNvPicPr>
            <a:picLocks noChangeAspect="1" noChangeArrowheads="1" noCrop="1"/>
          </p:cNvPicPr>
          <p:nvPr/>
        </p:nvPicPr>
        <p:blipFill>
          <a:blip r:embed="rId5">
            <a:lum bright="20000" contrast="40000"/>
          </a:blip>
          <a:srcRect/>
          <a:stretch>
            <a:fillRect/>
          </a:stretch>
        </p:blipFill>
        <p:spPr bwMode="auto">
          <a:xfrm>
            <a:off x="3000364" y="285728"/>
            <a:ext cx="714375" cy="928694"/>
          </a:xfrm>
          <a:prstGeom prst="rect">
            <a:avLst/>
          </a:prstGeom>
          <a:noFill/>
        </p:spPr>
      </p:pic>
      <p:pic>
        <p:nvPicPr>
          <p:cNvPr id="17" name="Picture 4" descr="gif_alphabet_12u"/>
          <p:cNvPicPr>
            <a:picLocks noChangeAspect="1" noChangeArrowheads="1" noCrop="1"/>
          </p:cNvPicPr>
          <p:nvPr/>
        </p:nvPicPr>
        <p:blipFill>
          <a:blip r:embed="rId6">
            <a:lum bright="20000" contrast="40000"/>
          </a:blip>
          <a:srcRect/>
          <a:stretch>
            <a:fillRect/>
          </a:stretch>
        </p:blipFill>
        <p:spPr bwMode="auto">
          <a:xfrm>
            <a:off x="3786182" y="357166"/>
            <a:ext cx="666750" cy="785818"/>
          </a:xfrm>
          <a:prstGeom prst="rect">
            <a:avLst/>
          </a:prstGeom>
          <a:noFill/>
        </p:spPr>
      </p:pic>
      <p:pic>
        <p:nvPicPr>
          <p:cNvPr id="18" name="Picture 6" descr="gif_alphabet_12h"/>
          <p:cNvPicPr>
            <a:picLocks noChangeAspect="1" noChangeArrowheads="1" noCrop="1"/>
          </p:cNvPicPr>
          <p:nvPr/>
        </p:nvPicPr>
        <p:blipFill>
          <a:blip r:embed="rId7">
            <a:lum bright="20000" contrast="40000"/>
          </a:blip>
          <a:srcRect/>
          <a:stretch>
            <a:fillRect/>
          </a:stretch>
        </p:blipFill>
        <p:spPr bwMode="auto">
          <a:xfrm>
            <a:off x="4572000" y="357166"/>
            <a:ext cx="762000" cy="785818"/>
          </a:xfrm>
          <a:prstGeom prst="rect">
            <a:avLst/>
          </a:prstGeom>
          <a:noFill/>
        </p:spPr>
      </p:pic>
      <p:pic>
        <p:nvPicPr>
          <p:cNvPr id="19" name="Picture 8" descr="gif_alphabet_12o"/>
          <p:cNvPicPr>
            <a:picLocks noChangeAspect="1" noChangeArrowheads="1" noCrop="1"/>
          </p:cNvPicPr>
          <p:nvPr/>
        </p:nvPicPr>
        <p:blipFill>
          <a:blip r:embed="rId8">
            <a:lum bright="20000" contrast="40000"/>
          </a:blip>
          <a:srcRect/>
          <a:stretch>
            <a:fillRect/>
          </a:stretch>
        </p:blipFill>
        <p:spPr bwMode="auto">
          <a:xfrm>
            <a:off x="5357818" y="357166"/>
            <a:ext cx="714375" cy="857256"/>
          </a:xfrm>
          <a:prstGeom prst="rect">
            <a:avLst/>
          </a:prstGeom>
          <a:noFill/>
        </p:spPr>
      </p:pic>
      <p:pic>
        <p:nvPicPr>
          <p:cNvPr id="20" name="Picture 10" descr="gif_alphabet_12d"/>
          <p:cNvPicPr>
            <a:picLocks noChangeAspect="1" noChangeArrowheads="1" noCrop="1"/>
          </p:cNvPicPr>
          <p:nvPr/>
        </p:nvPicPr>
        <p:blipFill>
          <a:blip r:embed="rId9">
            <a:lum bright="20000" contrast="40000"/>
          </a:blip>
          <a:srcRect/>
          <a:stretch>
            <a:fillRect/>
          </a:stretch>
        </p:blipFill>
        <p:spPr bwMode="auto">
          <a:xfrm>
            <a:off x="3428992" y="1214422"/>
            <a:ext cx="742950" cy="714375"/>
          </a:xfrm>
          <a:prstGeom prst="rect">
            <a:avLst/>
          </a:prstGeom>
          <a:noFill/>
        </p:spPr>
      </p:pic>
      <p:pic>
        <p:nvPicPr>
          <p:cNvPr id="21" name="Picture 12" descr="gif_alphabet_12e"/>
          <p:cNvPicPr>
            <a:picLocks noChangeAspect="1" noChangeArrowheads="1" noCrop="1"/>
          </p:cNvPicPr>
          <p:nvPr/>
        </p:nvPicPr>
        <p:blipFill>
          <a:blip r:embed="rId10">
            <a:lum bright="20000" contrast="40000"/>
          </a:blip>
          <a:srcRect/>
          <a:stretch>
            <a:fillRect/>
          </a:stretch>
        </p:blipFill>
        <p:spPr bwMode="auto">
          <a:xfrm>
            <a:off x="4286248" y="1214422"/>
            <a:ext cx="676275" cy="714375"/>
          </a:xfrm>
          <a:prstGeom prst="rect">
            <a:avLst/>
          </a:prstGeom>
          <a:noFill/>
        </p:spPr>
      </p:pic>
      <p:pic>
        <p:nvPicPr>
          <p:cNvPr id="22" name="Picture 14" descr="gif_alphabet_12l"/>
          <p:cNvPicPr>
            <a:picLocks noChangeAspect="1" noChangeArrowheads="1" noCrop="1"/>
          </p:cNvPicPr>
          <p:nvPr/>
        </p:nvPicPr>
        <p:blipFill>
          <a:blip r:embed="rId11">
            <a:lum bright="20000" contrast="40000"/>
          </a:blip>
          <a:srcRect/>
          <a:stretch>
            <a:fillRect/>
          </a:stretch>
        </p:blipFill>
        <p:spPr bwMode="auto">
          <a:xfrm>
            <a:off x="5143504" y="1214422"/>
            <a:ext cx="685800" cy="714375"/>
          </a:xfrm>
          <a:prstGeom prst="rect">
            <a:avLst/>
          </a:prstGeom>
          <a:noFill/>
        </p:spPr>
      </p:pic>
      <p:pic>
        <p:nvPicPr>
          <p:cNvPr id="23" name="Picture 16" descr="gif_alphabet_12a"/>
          <p:cNvPicPr>
            <a:picLocks noChangeAspect="1" noChangeArrowheads="1" noCrop="1"/>
          </p:cNvPicPr>
          <p:nvPr/>
        </p:nvPicPr>
        <p:blipFill>
          <a:blip r:embed="rId12">
            <a:lum bright="20000" contrast="40000"/>
          </a:blip>
          <a:srcRect/>
          <a:stretch>
            <a:fillRect/>
          </a:stretch>
        </p:blipFill>
        <p:spPr bwMode="auto">
          <a:xfrm>
            <a:off x="2214546" y="2071678"/>
            <a:ext cx="723900" cy="928689"/>
          </a:xfrm>
          <a:prstGeom prst="rect">
            <a:avLst/>
          </a:prstGeom>
          <a:noFill/>
        </p:spPr>
      </p:pic>
      <p:pic>
        <p:nvPicPr>
          <p:cNvPr id="24" name="Picture 18" descr="gif_alphabet_12r"/>
          <p:cNvPicPr>
            <a:picLocks noChangeAspect="1" noChangeArrowheads="1" noCrop="1"/>
          </p:cNvPicPr>
          <p:nvPr/>
        </p:nvPicPr>
        <p:blipFill>
          <a:blip r:embed="rId13">
            <a:lum bright="20000" contrast="40000"/>
          </a:blip>
          <a:srcRect/>
          <a:stretch>
            <a:fillRect/>
          </a:stretch>
        </p:blipFill>
        <p:spPr bwMode="auto">
          <a:xfrm>
            <a:off x="2928926" y="2143116"/>
            <a:ext cx="847725" cy="857251"/>
          </a:xfrm>
          <a:prstGeom prst="rect">
            <a:avLst/>
          </a:prstGeom>
          <a:noFill/>
        </p:spPr>
      </p:pic>
      <p:pic>
        <p:nvPicPr>
          <p:cNvPr id="25" name="Picture 20" descr="gif_alphabet_12t"/>
          <p:cNvPicPr>
            <a:picLocks noChangeAspect="1" noChangeArrowheads="1" noCrop="1"/>
          </p:cNvPicPr>
          <p:nvPr/>
        </p:nvPicPr>
        <p:blipFill>
          <a:blip r:embed="rId14">
            <a:lum bright="20000" contrast="40000"/>
          </a:blip>
          <a:srcRect/>
          <a:stretch>
            <a:fillRect/>
          </a:stretch>
        </p:blipFill>
        <p:spPr bwMode="auto">
          <a:xfrm>
            <a:off x="3786182" y="2143116"/>
            <a:ext cx="666750" cy="857251"/>
          </a:xfrm>
          <a:prstGeom prst="rect">
            <a:avLst/>
          </a:prstGeom>
          <a:noFill/>
        </p:spPr>
      </p:pic>
      <p:pic>
        <p:nvPicPr>
          <p:cNvPr id="26" name="Picture 22" descr="gif_alphabet_12i"/>
          <p:cNvPicPr>
            <a:picLocks noChangeAspect="1" noChangeArrowheads="1" noCrop="1"/>
          </p:cNvPicPr>
          <p:nvPr/>
        </p:nvPicPr>
        <p:blipFill>
          <a:blip r:embed="rId15">
            <a:lum bright="20000" contrast="40000"/>
          </a:blip>
          <a:srcRect/>
          <a:stretch>
            <a:fillRect/>
          </a:stretch>
        </p:blipFill>
        <p:spPr bwMode="auto">
          <a:xfrm>
            <a:off x="4555804" y="2143116"/>
            <a:ext cx="525784" cy="857256"/>
          </a:xfrm>
          <a:prstGeom prst="rect">
            <a:avLst/>
          </a:prstGeom>
          <a:noFill/>
        </p:spPr>
      </p:pic>
      <p:pic>
        <p:nvPicPr>
          <p:cNvPr id="27" name="Picture 24" descr="gif_alphabet_12c"/>
          <p:cNvPicPr>
            <a:picLocks noChangeAspect="1" noChangeArrowheads="1" noCrop="1"/>
          </p:cNvPicPr>
          <p:nvPr/>
        </p:nvPicPr>
        <p:blipFill>
          <a:blip r:embed="rId16">
            <a:lum bright="20000" contrast="40000"/>
          </a:blip>
          <a:srcRect/>
          <a:stretch>
            <a:fillRect/>
          </a:stretch>
        </p:blipFill>
        <p:spPr bwMode="auto">
          <a:xfrm>
            <a:off x="5286380" y="2071678"/>
            <a:ext cx="723900" cy="928689"/>
          </a:xfrm>
          <a:prstGeom prst="rect">
            <a:avLst/>
          </a:prstGeom>
          <a:noFill/>
        </p:spPr>
      </p:pic>
      <p:pic>
        <p:nvPicPr>
          <p:cNvPr id="28" name="Picture 8" descr="gif_alphabet_12o"/>
          <p:cNvPicPr>
            <a:picLocks noChangeAspect="1" noChangeArrowheads="1" noCrop="1"/>
          </p:cNvPicPr>
          <p:nvPr/>
        </p:nvPicPr>
        <p:blipFill>
          <a:blip r:embed="rId8">
            <a:lum bright="20000" contrast="40000"/>
          </a:blip>
          <a:srcRect/>
          <a:stretch>
            <a:fillRect/>
          </a:stretch>
        </p:blipFill>
        <p:spPr bwMode="auto">
          <a:xfrm>
            <a:off x="6072198" y="2143116"/>
            <a:ext cx="714375" cy="857251"/>
          </a:xfrm>
          <a:prstGeom prst="rect">
            <a:avLst/>
          </a:prstGeom>
          <a:noFill/>
        </p:spPr>
      </p:pic>
      <p:sp>
        <p:nvSpPr>
          <p:cNvPr id="29" name="28 CuadroTexto"/>
          <p:cNvSpPr txBox="1"/>
          <p:nvPr/>
        </p:nvSpPr>
        <p:spPr>
          <a:xfrm>
            <a:off x="7143768" y="5500702"/>
            <a:ext cx="1688283" cy="461665"/>
          </a:xfrm>
          <a:prstGeom prst="rect">
            <a:avLst/>
          </a:prstGeom>
          <a:noFill/>
        </p:spPr>
        <p:txBody>
          <a:bodyPr wrap="none" rtlCol="0">
            <a:spAutoFit/>
          </a:bodyPr>
          <a:lstStyle/>
          <a:p>
            <a:r>
              <a:rPr lang="es-ES_tradnl" sz="1200" b="1" dirty="0" smtClean="0">
                <a:solidFill>
                  <a:schemeClr val="tx1">
                    <a:lumMod val="85000"/>
                  </a:schemeClr>
                </a:solidFill>
                <a:effectLst>
                  <a:outerShdw blurRad="38100" dist="38100" dir="2700000" algn="tl">
                    <a:srgbClr val="000000">
                      <a:alpha val="43137"/>
                    </a:srgbClr>
                  </a:outerShdw>
                </a:effectLst>
                <a:latin typeface="Agency FB" pitchFamily="34" charset="0"/>
              </a:rPr>
              <a:t>Tema </a:t>
            </a:r>
            <a:r>
              <a:rPr lang="es-ES_tradnl" sz="1200" b="1" dirty="0" err="1" smtClean="0">
                <a:solidFill>
                  <a:schemeClr val="tx1">
                    <a:lumMod val="85000"/>
                  </a:schemeClr>
                </a:solidFill>
                <a:effectLst>
                  <a:outerShdw blurRad="38100" dist="38100" dir="2700000" algn="tl">
                    <a:srgbClr val="000000">
                      <a:alpha val="43137"/>
                    </a:srgbClr>
                  </a:outerShdw>
                </a:effectLst>
                <a:latin typeface="Agency FB" pitchFamily="34" charset="0"/>
              </a:rPr>
              <a:t>musical:Solitude</a:t>
            </a:r>
            <a:endParaRPr lang="es-ES_tradnl" sz="1200" b="1" dirty="0" smtClean="0">
              <a:solidFill>
                <a:schemeClr val="tx1">
                  <a:lumMod val="85000"/>
                </a:schemeClr>
              </a:solidFill>
              <a:effectLst>
                <a:outerShdw blurRad="38100" dist="38100" dir="2700000" algn="tl">
                  <a:srgbClr val="000000">
                    <a:alpha val="43137"/>
                  </a:srgbClr>
                </a:outerShdw>
              </a:effectLst>
              <a:latin typeface="Agency FB" pitchFamily="34" charset="0"/>
            </a:endParaRPr>
          </a:p>
          <a:p>
            <a:r>
              <a:rPr lang="es-ES_tradnl" sz="1200" b="1" dirty="0" smtClean="0">
                <a:solidFill>
                  <a:schemeClr val="tx1">
                    <a:lumMod val="85000"/>
                  </a:schemeClr>
                </a:solidFill>
                <a:effectLst>
                  <a:outerShdw blurRad="38100" dist="38100" dir="2700000" algn="tl">
                    <a:srgbClr val="000000">
                      <a:alpha val="43137"/>
                    </a:srgbClr>
                  </a:outerShdw>
                </a:effectLst>
                <a:latin typeface="Agency FB" pitchFamily="34" charset="0"/>
              </a:rPr>
              <a:t>Interpreta :Ernesto Cortázar</a:t>
            </a:r>
            <a:endParaRPr lang="es-ES" sz="1200" b="1" dirty="0">
              <a:solidFill>
                <a:schemeClr val="tx1">
                  <a:lumMod val="85000"/>
                </a:schemeClr>
              </a:solidFill>
              <a:effectLst>
                <a:outerShdw blurRad="38100" dist="38100" dir="2700000" algn="tl">
                  <a:srgbClr val="000000">
                    <a:alpha val="43137"/>
                  </a:srgbClr>
                </a:outerShdw>
              </a:effectLst>
              <a:latin typeface="Agency FB" pitchFamily="34" charset="0"/>
            </a:endParaRPr>
          </a:p>
        </p:txBody>
      </p:sp>
      <p:sp>
        <p:nvSpPr>
          <p:cNvPr id="30" name="29 CuadroTexto"/>
          <p:cNvSpPr txBox="1"/>
          <p:nvPr/>
        </p:nvSpPr>
        <p:spPr>
          <a:xfrm>
            <a:off x="6715140" y="6000768"/>
            <a:ext cx="2250937" cy="338554"/>
          </a:xfrm>
          <a:prstGeom prst="rect">
            <a:avLst/>
          </a:prstGeom>
          <a:noFill/>
        </p:spPr>
        <p:txBody>
          <a:bodyPr wrap="none" rtlCol="0">
            <a:spAutoFit/>
          </a:bodyPr>
          <a:lstStyle/>
          <a:p>
            <a:r>
              <a:rPr lang="es-ES_tradnl" sz="1600" b="1" dirty="0" smtClean="0">
                <a:solidFill>
                  <a:srgbClr val="FFC000"/>
                </a:solidFill>
                <a:effectLst>
                  <a:outerShdw blurRad="38100" dist="38100" dir="2700000" algn="tl">
                    <a:srgbClr val="000000">
                      <a:alpha val="43137"/>
                    </a:srgbClr>
                  </a:outerShdw>
                </a:effectLst>
                <a:latin typeface="Pristina" pitchFamily="66" charset="0"/>
              </a:rPr>
              <a:t>Esta  es  una creación de Raquel</a:t>
            </a:r>
            <a:endParaRPr lang="es-ES" sz="1600" b="1" dirty="0">
              <a:solidFill>
                <a:srgbClr val="FFC000"/>
              </a:solidFill>
              <a:effectLst>
                <a:outerShdw blurRad="38100" dist="38100" dir="2700000" algn="tl">
                  <a:srgbClr val="000000">
                    <a:alpha val="43137"/>
                  </a:srgbClr>
                </a:outerShdw>
              </a:effectLst>
              <a:latin typeface="Pristina" pitchFamily="66" charset="0"/>
            </a:endParaRPr>
          </a:p>
        </p:txBody>
      </p:sp>
      <p:pic>
        <p:nvPicPr>
          <p:cNvPr id="31" name="3 Marcador de contenido" descr="(tapeciarnia.pl)140832_biala_sowa_las_galaz.jpg"/>
          <p:cNvPicPr>
            <a:picLocks noChangeAspect="1"/>
          </p:cNvPicPr>
          <p:nvPr/>
        </p:nvPicPr>
        <p:blipFill>
          <a:blip r:embed="rId3"/>
          <a:stretch>
            <a:fillRect/>
          </a:stretch>
        </p:blipFill>
        <p:spPr>
          <a:xfrm>
            <a:off x="0" y="0"/>
            <a:ext cx="9144000" cy="6858000"/>
          </a:xfrm>
          <a:prstGeom prst="rect">
            <a:avLst/>
          </a:prstGeom>
        </p:spPr>
      </p:pic>
    </p:spTree>
  </p:cSld>
  <p:clrMapOvr>
    <a:masterClrMapping/>
  </p:clrMapOvr>
  <p:transition spd="slow" advTm="20000">
    <p:sndAc>
      <p:stSnd>
        <p:snd r:embed="rId2" name="Búho (Efecto de Sonido)  - Owl Hoot Sound Effec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0" fill="hold"/>
                                        <p:tgtEl>
                                          <p:spTgt spid="6"/>
                                        </p:tgtEl>
                                        <p:attrNameLst>
                                          <p:attrName>ppt_x</p:attrName>
                                        </p:attrNameLst>
                                      </p:cBhvr>
                                      <p:tavLst>
                                        <p:tav tm="0">
                                          <p:val>
                                            <p:strVal val="1+#ppt_w/2"/>
                                          </p:val>
                                        </p:tav>
                                        <p:tav tm="100000">
                                          <p:val>
                                            <p:strVal val="#ppt_x"/>
                                          </p:val>
                                        </p:tav>
                                      </p:tavLst>
                                    </p:anim>
                                    <p:anim calcmode="lin" valueType="num">
                                      <p:cBhvr additive="base">
                                        <p:cTn id="11" dur="5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1+#ppt_w/2"/>
                                          </p:val>
                                        </p:tav>
                                        <p:tav tm="100000">
                                          <p:val>
                                            <p:strVal val="#ppt_x"/>
                                          </p:val>
                                        </p:tav>
                                      </p:tavLst>
                                    </p:anim>
                                    <p:anim calcmode="lin" valueType="num">
                                      <p:cBhvr additive="base">
                                        <p:cTn id="15" dur="5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0" fill="hold"/>
                                        <p:tgtEl>
                                          <p:spTgt spid="8"/>
                                        </p:tgtEl>
                                        <p:attrNameLst>
                                          <p:attrName>ppt_x</p:attrName>
                                        </p:attrNameLst>
                                      </p:cBhvr>
                                      <p:tavLst>
                                        <p:tav tm="0">
                                          <p:val>
                                            <p:strVal val="1+#ppt_w/2"/>
                                          </p:val>
                                        </p:tav>
                                        <p:tav tm="100000">
                                          <p:val>
                                            <p:strVal val="#ppt_x"/>
                                          </p:val>
                                        </p:tav>
                                      </p:tavLst>
                                    </p:anim>
                                    <p:anim calcmode="lin" valueType="num">
                                      <p:cBhvr additive="base">
                                        <p:cTn id="19" dur="5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0" fill="hold"/>
                                        <p:tgtEl>
                                          <p:spTgt spid="9"/>
                                        </p:tgtEl>
                                        <p:attrNameLst>
                                          <p:attrName>ppt_x</p:attrName>
                                        </p:attrNameLst>
                                      </p:cBhvr>
                                      <p:tavLst>
                                        <p:tav tm="0">
                                          <p:val>
                                            <p:strVal val="1+#ppt_w/2"/>
                                          </p:val>
                                        </p:tav>
                                        <p:tav tm="100000">
                                          <p:val>
                                            <p:strVal val="#ppt_x"/>
                                          </p:val>
                                        </p:tav>
                                      </p:tavLst>
                                    </p:anim>
                                    <p:anim calcmode="lin" valueType="num">
                                      <p:cBhvr additive="base">
                                        <p:cTn id="23" dur="5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0" fill="hold"/>
                                        <p:tgtEl>
                                          <p:spTgt spid="10"/>
                                        </p:tgtEl>
                                        <p:attrNameLst>
                                          <p:attrName>ppt_x</p:attrName>
                                        </p:attrNameLst>
                                      </p:cBhvr>
                                      <p:tavLst>
                                        <p:tav tm="0">
                                          <p:val>
                                            <p:strVal val="1+#ppt_w/2"/>
                                          </p:val>
                                        </p:tav>
                                        <p:tav tm="100000">
                                          <p:val>
                                            <p:strVal val="#ppt_x"/>
                                          </p:val>
                                        </p:tav>
                                      </p:tavLst>
                                    </p:anim>
                                    <p:anim calcmode="lin" valueType="num">
                                      <p:cBhvr additive="base">
                                        <p:cTn id="27" dur="5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0" fill="hold"/>
                                        <p:tgtEl>
                                          <p:spTgt spid="11"/>
                                        </p:tgtEl>
                                        <p:attrNameLst>
                                          <p:attrName>ppt_x</p:attrName>
                                        </p:attrNameLst>
                                      </p:cBhvr>
                                      <p:tavLst>
                                        <p:tav tm="0">
                                          <p:val>
                                            <p:strVal val="0-#ppt_w/2"/>
                                          </p:val>
                                        </p:tav>
                                        <p:tav tm="100000">
                                          <p:val>
                                            <p:strVal val="#ppt_x"/>
                                          </p:val>
                                        </p:tav>
                                      </p:tavLst>
                                    </p:anim>
                                    <p:anim calcmode="lin" valueType="num">
                                      <p:cBhvr additive="base">
                                        <p:cTn id="31" dur="5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0" fill="hold"/>
                                        <p:tgtEl>
                                          <p:spTgt spid="12"/>
                                        </p:tgtEl>
                                        <p:attrNameLst>
                                          <p:attrName>ppt_x</p:attrName>
                                        </p:attrNameLst>
                                      </p:cBhvr>
                                      <p:tavLst>
                                        <p:tav tm="0">
                                          <p:val>
                                            <p:strVal val="0-#ppt_w/2"/>
                                          </p:val>
                                        </p:tav>
                                        <p:tav tm="100000">
                                          <p:val>
                                            <p:strVal val="#ppt_x"/>
                                          </p:val>
                                        </p:tav>
                                      </p:tavLst>
                                    </p:anim>
                                    <p:anim calcmode="lin" valueType="num">
                                      <p:cBhvr additive="base">
                                        <p:cTn id="35" dur="5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0" fill="hold"/>
                                        <p:tgtEl>
                                          <p:spTgt spid="13"/>
                                        </p:tgtEl>
                                        <p:attrNameLst>
                                          <p:attrName>ppt_x</p:attrName>
                                        </p:attrNameLst>
                                      </p:cBhvr>
                                      <p:tavLst>
                                        <p:tav tm="0">
                                          <p:val>
                                            <p:strVal val="0-#ppt_w/2"/>
                                          </p:val>
                                        </p:tav>
                                        <p:tav tm="100000">
                                          <p:val>
                                            <p:strVal val="#ppt_x"/>
                                          </p:val>
                                        </p:tav>
                                      </p:tavLst>
                                    </p:anim>
                                    <p:anim calcmode="lin" valueType="num">
                                      <p:cBhvr additive="base">
                                        <p:cTn id="39" dur="5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0" fill="hold"/>
                                        <p:tgtEl>
                                          <p:spTgt spid="14"/>
                                        </p:tgtEl>
                                        <p:attrNameLst>
                                          <p:attrName>ppt_x</p:attrName>
                                        </p:attrNameLst>
                                      </p:cBhvr>
                                      <p:tavLst>
                                        <p:tav tm="0">
                                          <p:val>
                                            <p:strVal val="0-#ppt_w/2"/>
                                          </p:val>
                                        </p:tav>
                                        <p:tav tm="100000">
                                          <p:val>
                                            <p:strVal val="#ppt_x"/>
                                          </p:val>
                                        </p:tav>
                                      </p:tavLst>
                                    </p:anim>
                                    <p:anim calcmode="lin" valueType="num">
                                      <p:cBhvr additive="base">
                                        <p:cTn id="43" dur="5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0" fill="hold"/>
                                        <p:tgtEl>
                                          <p:spTgt spid="15"/>
                                        </p:tgtEl>
                                        <p:attrNameLst>
                                          <p:attrName>ppt_x</p:attrName>
                                        </p:attrNameLst>
                                      </p:cBhvr>
                                      <p:tavLst>
                                        <p:tav tm="0">
                                          <p:val>
                                            <p:strVal val="0-#ppt_w/2"/>
                                          </p:val>
                                        </p:tav>
                                        <p:tav tm="100000">
                                          <p:val>
                                            <p:strVal val="#ppt_x"/>
                                          </p:val>
                                        </p:tav>
                                      </p:tavLst>
                                    </p:anim>
                                    <p:anim calcmode="lin" valueType="num">
                                      <p:cBhvr additive="base">
                                        <p:cTn id="47" dur="5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10"/>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6"/>
                                        </p:tgtEl>
                                        <p:attrNameLst>
                                          <p:attrName>ppt_x</p:attrName>
                                        </p:attrNameLst>
                                      </p:cBhvr>
                                      <p:tavLst>
                                        <p:tav tm="0">
                                          <p:val>
                                            <p:strVal val="ppt_x"/>
                                          </p:val>
                                        </p:tav>
                                        <p:tav tm="100000">
                                          <p:val>
                                            <p:strVal val="1+ppt_w/2"/>
                                          </p:val>
                                        </p:tav>
                                      </p:tavLst>
                                    </p:anim>
                                    <p:anim calcmode="lin" valueType="num">
                                      <p:cBhvr additive="base">
                                        <p:cTn id="71" dur="5000"/>
                                        <p:tgtEl>
                                          <p:spTgt spid="6"/>
                                        </p:tgtEl>
                                        <p:attrNameLst>
                                          <p:attrName>ppt_y</p:attrName>
                                        </p:attrNameLst>
                                      </p:cBhvr>
                                      <p:tavLst>
                                        <p:tav tm="0">
                                          <p:val>
                                            <p:strVal val="ppt_y"/>
                                          </p:val>
                                        </p:tav>
                                        <p:tav tm="100000">
                                          <p:val>
                                            <p:strVal val="1+ppt_h/2"/>
                                          </p:val>
                                        </p:tav>
                                      </p:tavLst>
                                    </p:anim>
                                    <p:set>
                                      <p:cBhvr>
                                        <p:cTn id="72" dur="1" fill="hold">
                                          <p:stCondLst>
                                            <p:cond delay="4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7"/>
                                        </p:tgtEl>
                                        <p:attrNameLst>
                                          <p:attrName>ppt_x</p:attrName>
                                        </p:attrNameLst>
                                      </p:cBhvr>
                                      <p:tavLst>
                                        <p:tav tm="0">
                                          <p:val>
                                            <p:strVal val="ppt_x"/>
                                          </p:val>
                                        </p:tav>
                                        <p:tav tm="100000">
                                          <p:val>
                                            <p:strVal val="1+ppt_w/2"/>
                                          </p:val>
                                        </p:tav>
                                      </p:tavLst>
                                    </p:anim>
                                    <p:anim calcmode="lin" valueType="num">
                                      <p:cBhvr additive="base">
                                        <p:cTn id="75" dur="5000"/>
                                        <p:tgtEl>
                                          <p:spTgt spid="7"/>
                                        </p:tgtEl>
                                        <p:attrNameLst>
                                          <p:attrName>ppt_y</p:attrName>
                                        </p:attrNameLst>
                                      </p:cBhvr>
                                      <p:tavLst>
                                        <p:tav tm="0">
                                          <p:val>
                                            <p:strVal val="ppt_y"/>
                                          </p:val>
                                        </p:tav>
                                        <p:tav tm="100000">
                                          <p:val>
                                            <p:strVal val="1+ppt_h/2"/>
                                          </p:val>
                                        </p:tav>
                                      </p:tavLst>
                                    </p:anim>
                                    <p:set>
                                      <p:cBhvr>
                                        <p:cTn id="76" dur="1" fill="hold">
                                          <p:stCondLst>
                                            <p:cond delay="4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8"/>
                                        </p:tgtEl>
                                        <p:attrNameLst>
                                          <p:attrName>ppt_x</p:attrName>
                                        </p:attrNameLst>
                                      </p:cBhvr>
                                      <p:tavLst>
                                        <p:tav tm="0">
                                          <p:val>
                                            <p:strVal val="ppt_x"/>
                                          </p:val>
                                        </p:tav>
                                        <p:tav tm="100000">
                                          <p:val>
                                            <p:strVal val="1+ppt_w/2"/>
                                          </p:val>
                                        </p:tav>
                                      </p:tavLst>
                                    </p:anim>
                                    <p:anim calcmode="lin" valueType="num">
                                      <p:cBhvr additive="base">
                                        <p:cTn id="79" dur="5000"/>
                                        <p:tgtEl>
                                          <p:spTgt spid="8"/>
                                        </p:tgtEl>
                                        <p:attrNameLst>
                                          <p:attrName>ppt_y</p:attrName>
                                        </p:attrNameLst>
                                      </p:cBhvr>
                                      <p:tavLst>
                                        <p:tav tm="0">
                                          <p:val>
                                            <p:strVal val="ppt_y"/>
                                          </p:val>
                                        </p:tav>
                                        <p:tav tm="100000">
                                          <p:val>
                                            <p:strVal val="1+ppt_h/2"/>
                                          </p:val>
                                        </p:tav>
                                      </p:tavLst>
                                    </p:anim>
                                    <p:set>
                                      <p:cBhvr>
                                        <p:cTn id="80" dur="1" fill="hold">
                                          <p:stCondLst>
                                            <p:cond delay="4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9"/>
                                        </p:tgtEl>
                                        <p:attrNameLst>
                                          <p:attrName>ppt_x</p:attrName>
                                        </p:attrNameLst>
                                      </p:cBhvr>
                                      <p:tavLst>
                                        <p:tav tm="0">
                                          <p:val>
                                            <p:strVal val="ppt_x"/>
                                          </p:val>
                                        </p:tav>
                                        <p:tav tm="100000">
                                          <p:val>
                                            <p:strVal val="1+ppt_w/2"/>
                                          </p:val>
                                        </p:tav>
                                      </p:tavLst>
                                    </p:anim>
                                    <p:anim calcmode="lin" valueType="num">
                                      <p:cBhvr additive="base">
                                        <p:cTn id="83" dur="5000"/>
                                        <p:tgtEl>
                                          <p:spTgt spid="9"/>
                                        </p:tgtEl>
                                        <p:attrNameLst>
                                          <p:attrName>ppt_y</p:attrName>
                                        </p:attrNameLst>
                                      </p:cBhvr>
                                      <p:tavLst>
                                        <p:tav tm="0">
                                          <p:val>
                                            <p:strVal val="ppt_y"/>
                                          </p:val>
                                        </p:tav>
                                        <p:tav tm="100000">
                                          <p:val>
                                            <p:strVal val="1+ppt_h/2"/>
                                          </p:val>
                                        </p:tav>
                                      </p:tavLst>
                                    </p:anim>
                                    <p:set>
                                      <p:cBhvr>
                                        <p:cTn id="84" dur="1" fill="hold">
                                          <p:stCondLst>
                                            <p:cond delay="4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10"/>
                                        </p:tgtEl>
                                        <p:attrNameLst>
                                          <p:attrName>ppt_x</p:attrName>
                                        </p:attrNameLst>
                                      </p:cBhvr>
                                      <p:tavLst>
                                        <p:tav tm="0">
                                          <p:val>
                                            <p:strVal val="ppt_x"/>
                                          </p:val>
                                        </p:tav>
                                        <p:tav tm="100000">
                                          <p:val>
                                            <p:strVal val="1+ppt_w/2"/>
                                          </p:val>
                                        </p:tav>
                                      </p:tavLst>
                                    </p:anim>
                                    <p:anim calcmode="lin" valueType="num">
                                      <p:cBhvr additive="base">
                                        <p:cTn id="87" dur="5000"/>
                                        <p:tgtEl>
                                          <p:spTgt spid="10"/>
                                        </p:tgtEl>
                                        <p:attrNameLst>
                                          <p:attrName>ppt_y</p:attrName>
                                        </p:attrNameLst>
                                      </p:cBhvr>
                                      <p:tavLst>
                                        <p:tav tm="0">
                                          <p:val>
                                            <p:strVal val="ppt_y"/>
                                          </p:val>
                                        </p:tav>
                                        <p:tav tm="100000">
                                          <p:val>
                                            <p:strVal val="1+ppt_h/2"/>
                                          </p:val>
                                        </p:tav>
                                      </p:tavLst>
                                    </p:anim>
                                    <p:set>
                                      <p:cBhvr>
                                        <p:cTn id="88" dur="1" fill="hold">
                                          <p:stCondLst>
                                            <p:cond delay="4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11"/>
                                        </p:tgtEl>
                                        <p:attrNameLst>
                                          <p:attrName>ppt_x</p:attrName>
                                        </p:attrNameLst>
                                      </p:cBhvr>
                                      <p:tavLst>
                                        <p:tav tm="0">
                                          <p:val>
                                            <p:strVal val="ppt_x"/>
                                          </p:val>
                                        </p:tav>
                                        <p:tav tm="100000">
                                          <p:val>
                                            <p:strVal val="0-ppt_w/2"/>
                                          </p:val>
                                        </p:tav>
                                      </p:tavLst>
                                    </p:anim>
                                    <p:anim calcmode="lin" valueType="num">
                                      <p:cBhvr additive="base">
                                        <p:cTn id="91" dur="5000"/>
                                        <p:tgtEl>
                                          <p:spTgt spid="11"/>
                                        </p:tgtEl>
                                        <p:attrNameLst>
                                          <p:attrName>ppt_y</p:attrName>
                                        </p:attrNameLst>
                                      </p:cBhvr>
                                      <p:tavLst>
                                        <p:tav tm="0">
                                          <p:val>
                                            <p:strVal val="ppt_y"/>
                                          </p:val>
                                        </p:tav>
                                        <p:tav tm="100000">
                                          <p:val>
                                            <p:strVal val="1+ppt_h/2"/>
                                          </p:val>
                                        </p:tav>
                                      </p:tavLst>
                                    </p:anim>
                                    <p:set>
                                      <p:cBhvr>
                                        <p:cTn id="92" dur="1" fill="hold">
                                          <p:stCondLst>
                                            <p:cond delay="4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12"/>
                                        </p:tgtEl>
                                        <p:attrNameLst>
                                          <p:attrName>ppt_x</p:attrName>
                                        </p:attrNameLst>
                                      </p:cBhvr>
                                      <p:tavLst>
                                        <p:tav tm="0">
                                          <p:val>
                                            <p:strVal val="ppt_x"/>
                                          </p:val>
                                        </p:tav>
                                        <p:tav tm="100000">
                                          <p:val>
                                            <p:strVal val="0-ppt_w/2"/>
                                          </p:val>
                                        </p:tav>
                                      </p:tavLst>
                                    </p:anim>
                                    <p:anim calcmode="lin" valueType="num">
                                      <p:cBhvr additive="base">
                                        <p:cTn id="95" dur="5000"/>
                                        <p:tgtEl>
                                          <p:spTgt spid="12"/>
                                        </p:tgtEl>
                                        <p:attrNameLst>
                                          <p:attrName>ppt_y</p:attrName>
                                        </p:attrNameLst>
                                      </p:cBhvr>
                                      <p:tavLst>
                                        <p:tav tm="0">
                                          <p:val>
                                            <p:strVal val="ppt_y"/>
                                          </p:val>
                                        </p:tav>
                                        <p:tav tm="100000">
                                          <p:val>
                                            <p:strVal val="1+ppt_h/2"/>
                                          </p:val>
                                        </p:tav>
                                      </p:tavLst>
                                    </p:anim>
                                    <p:set>
                                      <p:cBhvr>
                                        <p:cTn id="96" dur="1" fill="hold">
                                          <p:stCondLst>
                                            <p:cond delay="4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13"/>
                                        </p:tgtEl>
                                        <p:attrNameLst>
                                          <p:attrName>ppt_x</p:attrName>
                                        </p:attrNameLst>
                                      </p:cBhvr>
                                      <p:tavLst>
                                        <p:tav tm="0">
                                          <p:val>
                                            <p:strVal val="ppt_x"/>
                                          </p:val>
                                        </p:tav>
                                        <p:tav tm="100000">
                                          <p:val>
                                            <p:strVal val="0-ppt_w/2"/>
                                          </p:val>
                                        </p:tav>
                                      </p:tavLst>
                                    </p:anim>
                                    <p:anim calcmode="lin" valueType="num">
                                      <p:cBhvr additive="base">
                                        <p:cTn id="99" dur="5000"/>
                                        <p:tgtEl>
                                          <p:spTgt spid="13"/>
                                        </p:tgtEl>
                                        <p:attrNameLst>
                                          <p:attrName>ppt_y</p:attrName>
                                        </p:attrNameLst>
                                      </p:cBhvr>
                                      <p:tavLst>
                                        <p:tav tm="0">
                                          <p:val>
                                            <p:strVal val="ppt_y"/>
                                          </p:val>
                                        </p:tav>
                                        <p:tav tm="100000">
                                          <p:val>
                                            <p:strVal val="1+ppt_h/2"/>
                                          </p:val>
                                        </p:tav>
                                      </p:tavLst>
                                    </p:anim>
                                    <p:set>
                                      <p:cBhvr>
                                        <p:cTn id="100" dur="1" fill="hold">
                                          <p:stCondLst>
                                            <p:cond delay="4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4"/>
                                        </p:tgtEl>
                                        <p:attrNameLst>
                                          <p:attrName>ppt_x</p:attrName>
                                        </p:attrNameLst>
                                      </p:cBhvr>
                                      <p:tavLst>
                                        <p:tav tm="0">
                                          <p:val>
                                            <p:strVal val="ppt_x"/>
                                          </p:val>
                                        </p:tav>
                                        <p:tav tm="100000">
                                          <p:val>
                                            <p:strVal val="0-ppt_w/2"/>
                                          </p:val>
                                        </p:tav>
                                      </p:tavLst>
                                    </p:anim>
                                    <p:anim calcmode="lin" valueType="num">
                                      <p:cBhvr additive="base">
                                        <p:cTn id="103" dur="5000"/>
                                        <p:tgtEl>
                                          <p:spTgt spid="14"/>
                                        </p:tgtEl>
                                        <p:attrNameLst>
                                          <p:attrName>ppt_y</p:attrName>
                                        </p:attrNameLst>
                                      </p:cBhvr>
                                      <p:tavLst>
                                        <p:tav tm="0">
                                          <p:val>
                                            <p:strVal val="ppt_y"/>
                                          </p:val>
                                        </p:tav>
                                        <p:tav tm="100000">
                                          <p:val>
                                            <p:strVal val="1+ppt_h/2"/>
                                          </p:val>
                                        </p:tav>
                                      </p:tavLst>
                                    </p:anim>
                                    <p:set>
                                      <p:cBhvr>
                                        <p:cTn id="104" dur="1" fill="hold">
                                          <p:stCondLst>
                                            <p:cond delay="4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5"/>
                                        </p:tgtEl>
                                        <p:attrNameLst>
                                          <p:attrName>ppt_x</p:attrName>
                                        </p:attrNameLst>
                                      </p:cBhvr>
                                      <p:tavLst>
                                        <p:tav tm="0">
                                          <p:val>
                                            <p:strVal val="ppt_x"/>
                                          </p:val>
                                        </p:tav>
                                        <p:tav tm="100000">
                                          <p:val>
                                            <p:strVal val="0-ppt_w/2"/>
                                          </p:val>
                                        </p:tav>
                                      </p:tavLst>
                                    </p:anim>
                                    <p:anim calcmode="lin" valueType="num">
                                      <p:cBhvr additive="base">
                                        <p:cTn id="107" dur="5000"/>
                                        <p:tgtEl>
                                          <p:spTgt spid="15"/>
                                        </p:tgtEl>
                                        <p:attrNameLst>
                                          <p:attrName>ppt_y</p:attrName>
                                        </p:attrNameLst>
                                      </p:cBhvr>
                                      <p:tavLst>
                                        <p:tav tm="0">
                                          <p:val>
                                            <p:strVal val="ppt_y"/>
                                          </p:val>
                                        </p:tav>
                                        <p:tav tm="100000">
                                          <p:val>
                                            <p:strVal val="1+ppt_h/2"/>
                                          </p:val>
                                        </p:tav>
                                      </p:tavLst>
                                    </p:anim>
                                    <p:set>
                                      <p:cBhvr>
                                        <p:cTn id="108" dur="1" fill="hold">
                                          <p:stCondLst>
                                            <p:cond delay="4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5000" fill="hold"/>
                                        <p:tgtEl>
                                          <p:spTgt spid="4"/>
                                        </p:tgtEl>
                                        <p:attrNameLst>
                                          <p:attrName>ppt_x</p:attrName>
                                        </p:attrNameLst>
                                      </p:cBhvr>
                                      <p:tavLst>
                                        <p:tav tm="0">
                                          <p:val>
                                            <p:strVal val="#ppt_x"/>
                                          </p:val>
                                        </p:tav>
                                        <p:tav tm="100000">
                                          <p:val>
                                            <p:strVal val="#ppt_x"/>
                                          </p:val>
                                        </p:tav>
                                      </p:tavLst>
                                    </p:anim>
                                    <p:anim calcmode="lin" valueType="num">
                                      <p:cBhvr additive="base">
                                        <p:cTn id="112" dur="5000" fill="hold"/>
                                        <p:tgtEl>
                                          <p:spTgt spid="4"/>
                                        </p:tgtEl>
                                        <p:attrNameLst>
                                          <p:attrName>ppt_y</p:attrName>
                                        </p:attrNameLst>
                                      </p:cBhvr>
                                      <p:tavLst>
                                        <p:tav tm="0">
                                          <p:val>
                                            <p:strVal val="0-#ppt_h/2"/>
                                          </p:val>
                                        </p:tav>
                                        <p:tav tm="100000">
                                          <p:val>
                                            <p:strVal val="#ppt_y"/>
                                          </p:val>
                                        </p:tav>
                                      </p:tavLst>
                                    </p:anim>
                                  </p:childTnLst>
                                </p:cTn>
                              </p:par>
                            </p:childTnLst>
                          </p:cTn>
                        </p:par>
                        <p:par>
                          <p:cTn id="113" fill="hold">
                            <p:stCondLst>
                              <p:cond delay="10000"/>
                            </p:stCondLst>
                            <p:childTnLst>
                              <p:par>
                                <p:cTn id="114" presetID="2" presetClass="entr" presetSubtype="1" fill="hold" nodeType="afterEffect">
                                  <p:stCondLst>
                                    <p:cond delay="0"/>
                                  </p:stCondLst>
                                  <p:childTnLst>
                                    <p:set>
                                      <p:cBhvr>
                                        <p:cTn id="115" dur="1" fill="hold">
                                          <p:stCondLst>
                                            <p:cond delay="0"/>
                                          </p:stCondLst>
                                        </p:cTn>
                                        <p:tgtEl>
                                          <p:spTgt spid="16"/>
                                        </p:tgtEl>
                                        <p:attrNameLst>
                                          <p:attrName>style.visibility</p:attrName>
                                        </p:attrNameLst>
                                      </p:cBhvr>
                                      <p:to>
                                        <p:strVal val="visible"/>
                                      </p:to>
                                    </p:set>
                                    <p:anim calcmode="lin" valueType="num">
                                      <p:cBhvr additive="base">
                                        <p:cTn id="116" dur="2000" fill="hold"/>
                                        <p:tgtEl>
                                          <p:spTgt spid="16"/>
                                        </p:tgtEl>
                                        <p:attrNameLst>
                                          <p:attrName>ppt_x</p:attrName>
                                        </p:attrNameLst>
                                      </p:cBhvr>
                                      <p:tavLst>
                                        <p:tav tm="0">
                                          <p:val>
                                            <p:strVal val="#ppt_x"/>
                                          </p:val>
                                        </p:tav>
                                        <p:tav tm="100000">
                                          <p:val>
                                            <p:strVal val="#ppt_x"/>
                                          </p:val>
                                        </p:tav>
                                      </p:tavLst>
                                    </p:anim>
                                    <p:anim calcmode="lin" valueType="num">
                                      <p:cBhvr additive="base">
                                        <p:cTn id="117" dur="2000" fill="hold"/>
                                        <p:tgtEl>
                                          <p:spTgt spid="16"/>
                                        </p:tgtEl>
                                        <p:attrNameLst>
                                          <p:attrName>ppt_y</p:attrName>
                                        </p:attrNameLst>
                                      </p:cBhvr>
                                      <p:tavLst>
                                        <p:tav tm="0">
                                          <p:val>
                                            <p:strVal val="0-#ppt_h/2"/>
                                          </p:val>
                                        </p:tav>
                                        <p:tav tm="100000">
                                          <p:val>
                                            <p:strVal val="#ppt_y"/>
                                          </p:val>
                                        </p:tav>
                                      </p:tavLst>
                                    </p:anim>
                                  </p:childTnLst>
                                </p:cTn>
                              </p:par>
                              <p:par>
                                <p:cTn id="118" presetID="2" presetClass="entr" presetSubtype="1"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 calcmode="lin" valueType="num">
                                      <p:cBhvr additive="base">
                                        <p:cTn id="120" dur="2000" fill="hold"/>
                                        <p:tgtEl>
                                          <p:spTgt spid="17"/>
                                        </p:tgtEl>
                                        <p:attrNameLst>
                                          <p:attrName>ppt_x</p:attrName>
                                        </p:attrNameLst>
                                      </p:cBhvr>
                                      <p:tavLst>
                                        <p:tav tm="0">
                                          <p:val>
                                            <p:strVal val="#ppt_x"/>
                                          </p:val>
                                        </p:tav>
                                        <p:tav tm="100000">
                                          <p:val>
                                            <p:strVal val="#ppt_x"/>
                                          </p:val>
                                        </p:tav>
                                      </p:tavLst>
                                    </p:anim>
                                    <p:anim calcmode="lin" valueType="num">
                                      <p:cBhvr additive="base">
                                        <p:cTn id="121" dur="2000" fill="hold"/>
                                        <p:tgtEl>
                                          <p:spTgt spid="17"/>
                                        </p:tgtEl>
                                        <p:attrNameLst>
                                          <p:attrName>ppt_y</p:attrName>
                                        </p:attrNameLst>
                                      </p:cBhvr>
                                      <p:tavLst>
                                        <p:tav tm="0">
                                          <p:val>
                                            <p:strVal val="0-#ppt_h/2"/>
                                          </p:val>
                                        </p:tav>
                                        <p:tav tm="100000">
                                          <p:val>
                                            <p:strVal val="#ppt_y"/>
                                          </p:val>
                                        </p:tav>
                                      </p:tavLst>
                                    </p:anim>
                                  </p:childTnLst>
                                </p:cTn>
                              </p:par>
                              <p:par>
                                <p:cTn id="122" presetID="2" presetClass="entr" presetSubtype="1" fill="hold" nodeType="withEffect">
                                  <p:stCondLst>
                                    <p:cond delay="0"/>
                                  </p:stCondLst>
                                  <p:childTnLst>
                                    <p:set>
                                      <p:cBhvr>
                                        <p:cTn id="123" dur="1" fill="hold">
                                          <p:stCondLst>
                                            <p:cond delay="0"/>
                                          </p:stCondLst>
                                        </p:cTn>
                                        <p:tgtEl>
                                          <p:spTgt spid="18"/>
                                        </p:tgtEl>
                                        <p:attrNameLst>
                                          <p:attrName>style.visibility</p:attrName>
                                        </p:attrNameLst>
                                      </p:cBhvr>
                                      <p:to>
                                        <p:strVal val="visible"/>
                                      </p:to>
                                    </p:set>
                                    <p:anim calcmode="lin" valueType="num">
                                      <p:cBhvr additive="base">
                                        <p:cTn id="124" dur="2000" fill="hold"/>
                                        <p:tgtEl>
                                          <p:spTgt spid="18"/>
                                        </p:tgtEl>
                                        <p:attrNameLst>
                                          <p:attrName>ppt_x</p:attrName>
                                        </p:attrNameLst>
                                      </p:cBhvr>
                                      <p:tavLst>
                                        <p:tav tm="0">
                                          <p:val>
                                            <p:strVal val="#ppt_x"/>
                                          </p:val>
                                        </p:tav>
                                        <p:tav tm="100000">
                                          <p:val>
                                            <p:strVal val="#ppt_x"/>
                                          </p:val>
                                        </p:tav>
                                      </p:tavLst>
                                    </p:anim>
                                    <p:anim calcmode="lin" valueType="num">
                                      <p:cBhvr additive="base">
                                        <p:cTn id="125" dur="2000" fill="hold"/>
                                        <p:tgtEl>
                                          <p:spTgt spid="18"/>
                                        </p:tgtEl>
                                        <p:attrNameLst>
                                          <p:attrName>ppt_y</p:attrName>
                                        </p:attrNameLst>
                                      </p:cBhvr>
                                      <p:tavLst>
                                        <p:tav tm="0">
                                          <p:val>
                                            <p:strVal val="0-#ppt_h/2"/>
                                          </p:val>
                                        </p:tav>
                                        <p:tav tm="100000">
                                          <p:val>
                                            <p:strVal val="#ppt_y"/>
                                          </p:val>
                                        </p:tav>
                                      </p:tavLst>
                                    </p:anim>
                                  </p:childTnLst>
                                </p:cTn>
                              </p:par>
                              <p:par>
                                <p:cTn id="126" presetID="2" presetClass="entr" presetSubtype="1" fill="hold" nodeType="withEffect">
                                  <p:stCondLst>
                                    <p:cond delay="0"/>
                                  </p:stCondLst>
                                  <p:childTnLst>
                                    <p:set>
                                      <p:cBhvr>
                                        <p:cTn id="127" dur="1" fill="hold">
                                          <p:stCondLst>
                                            <p:cond delay="0"/>
                                          </p:stCondLst>
                                        </p:cTn>
                                        <p:tgtEl>
                                          <p:spTgt spid="19"/>
                                        </p:tgtEl>
                                        <p:attrNameLst>
                                          <p:attrName>style.visibility</p:attrName>
                                        </p:attrNameLst>
                                      </p:cBhvr>
                                      <p:to>
                                        <p:strVal val="visible"/>
                                      </p:to>
                                    </p:set>
                                    <p:anim calcmode="lin" valueType="num">
                                      <p:cBhvr additive="base">
                                        <p:cTn id="128" dur="2000" fill="hold"/>
                                        <p:tgtEl>
                                          <p:spTgt spid="19"/>
                                        </p:tgtEl>
                                        <p:attrNameLst>
                                          <p:attrName>ppt_x</p:attrName>
                                        </p:attrNameLst>
                                      </p:cBhvr>
                                      <p:tavLst>
                                        <p:tav tm="0">
                                          <p:val>
                                            <p:strVal val="#ppt_x"/>
                                          </p:val>
                                        </p:tav>
                                        <p:tav tm="100000">
                                          <p:val>
                                            <p:strVal val="#ppt_x"/>
                                          </p:val>
                                        </p:tav>
                                      </p:tavLst>
                                    </p:anim>
                                    <p:anim calcmode="lin" valueType="num">
                                      <p:cBhvr additive="base">
                                        <p:cTn id="129" dur="2000" fill="hold"/>
                                        <p:tgtEl>
                                          <p:spTgt spid="19"/>
                                        </p:tgtEl>
                                        <p:attrNameLst>
                                          <p:attrName>ppt_y</p:attrName>
                                        </p:attrNameLst>
                                      </p:cBhvr>
                                      <p:tavLst>
                                        <p:tav tm="0">
                                          <p:val>
                                            <p:strVal val="0-#ppt_h/2"/>
                                          </p:val>
                                        </p:tav>
                                        <p:tav tm="100000">
                                          <p:val>
                                            <p:strVal val="#ppt_y"/>
                                          </p:val>
                                        </p:tav>
                                      </p:tavLst>
                                    </p:anim>
                                  </p:childTnLst>
                                </p:cTn>
                              </p:par>
                              <p:par>
                                <p:cTn id="130" presetID="2" presetClass="entr" presetSubtype="1" fill="hold" nodeType="withEffect">
                                  <p:stCondLst>
                                    <p:cond delay="0"/>
                                  </p:stCondLst>
                                  <p:childTnLst>
                                    <p:set>
                                      <p:cBhvr>
                                        <p:cTn id="131" dur="1" fill="hold">
                                          <p:stCondLst>
                                            <p:cond delay="0"/>
                                          </p:stCondLst>
                                        </p:cTn>
                                        <p:tgtEl>
                                          <p:spTgt spid="20"/>
                                        </p:tgtEl>
                                        <p:attrNameLst>
                                          <p:attrName>style.visibility</p:attrName>
                                        </p:attrNameLst>
                                      </p:cBhvr>
                                      <p:to>
                                        <p:strVal val="visible"/>
                                      </p:to>
                                    </p:set>
                                    <p:anim calcmode="lin" valueType="num">
                                      <p:cBhvr additive="base">
                                        <p:cTn id="132" dur="2000" fill="hold"/>
                                        <p:tgtEl>
                                          <p:spTgt spid="20"/>
                                        </p:tgtEl>
                                        <p:attrNameLst>
                                          <p:attrName>ppt_x</p:attrName>
                                        </p:attrNameLst>
                                      </p:cBhvr>
                                      <p:tavLst>
                                        <p:tav tm="0">
                                          <p:val>
                                            <p:strVal val="#ppt_x"/>
                                          </p:val>
                                        </p:tav>
                                        <p:tav tm="100000">
                                          <p:val>
                                            <p:strVal val="#ppt_x"/>
                                          </p:val>
                                        </p:tav>
                                      </p:tavLst>
                                    </p:anim>
                                    <p:anim calcmode="lin" valueType="num">
                                      <p:cBhvr additive="base">
                                        <p:cTn id="133" dur="2000" fill="hold"/>
                                        <p:tgtEl>
                                          <p:spTgt spid="20"/>
                                        </p:tgtEl>
                                        <p:attrNameLst>
                                          <p:attrName>ppt_y</p:attrName>
                                        </p:attrNameLst>
                                      </p:cBhvr>
                                      <p:tavLst>
                                        <p:tav tm="0">
                                          <p:val>
                                            <p:strVal val="0-#ppt_h/2"/>
                                          </p:val>
                                        </p:tav>
                                        <p:tav tm="100000">
                                          <p:val>
                                            <p:strVal val="#ppt_y"/>
                                          </p:val>
                                        </p:tav>
                                      </p:tavLst>
                                    </p:anim>
                                  </p:childTnLst>
                                </p:cTn>
                              </p:par>
                              <p:par>
                                <p:cTn id="134" presetID="2" presetClass="entr" presetSubtype="1" fill="hold" nodeType="withEffect">
                                  <p:stCondLst>
                                    <p:cond delay="0"/>
                                  </p:stCondLst>
                                  <p:childTnLst>
                                    <p:set>
                                      <p:cBhvr>
                                        <p:cTn id="135" dur="1" fill="hold">
                                          <p:stCondLst>
                                            <p:cond delay="0"/>
                                          </p:stCondLst>
                                        </p:cTn>
                                        <p:tgtEl>
                                          <p:spTgt spid="21"/>
                                        </p:tgtEl>
                                        <p:attrNameLst>
                                          <p:attrName>style.visibility</p:attrName>
                                        </p:attrNameLst>
                                      </p:cBhvr>
                                      <p:to>
                                        <p:strVal val="visible"/>
                                      </p:to>
                                    </p:set>
                                    <p:anim calcmode="lin" valueType="num">
                                      <p:cBhvr additive="base">
                                        <p:cTn id="136" dur="2000" fill="hold"/>
                                        <p:tgtEl>
                                          <p:spTgt spid="21"/>
                                        </p:tgtEl>
                                        <p:attrNameLst>
                                          <p:attrName>ppt_x</p:attrName>
                                        </p:attrNameLst>
                                      </p:cBhvr>
                                      <p:tavLst>
                                        <p:tav tm="0">
                                          <p:val>
                                            <p:strVal val="#ppt_x"/>
                                          </p:val>
                                        </p:tav>
                                        <p:tav tm="100000">
                                          <p:val>
                                            <p:strVal val="#ppt_x"/>
                                          </p:val>
                                        </p:tav>
                                      </p:tavLst>
                                    </p:anim>
                                    <p:anim calcmode="lin" valueType="num">
                                      <p:cBhvr additive="base">
                                        <p:cTn id="137" dur="2000" fill="hold"/>
                                        <p:tgtEl>
                                          <p:spTgt spid="21"/>
                                        </p:tgtEl>
                                        <p:attrNameLst>
                                          <p:attrName>ppt_y</p:attrName>
                                        </p:attrNameLst>
                                      </p:cBhvr>
                                      <p:tavLst>
                                        <p:tav tm="0">
                                          <p:val>
                                            <p:strVal val="0-#ppt_h/2"/>
                                          </p:val>
                                        </p:tav>
                                        <p:tav tm="100000">
                                          <p:val>
                                            <p:strVal val="#ppt_y"/>
                                          </p:val>
                                        </p:tav>
                                      </p:tavLst>
                                    </p:anim>
                                  </p:childTnLst>
                                </p:cTn>
                              </p:par>
                              <p:par>
                                <p:cTn id="138" presetID="2" presetClass="entr" presetSubtype="1" fill="hold" nodeType="withEffect">
                                  <p:stCondLst>
                                    <p:cond delay="0"/>
                                  </p:stCondLst>
                                  <p:childTnLst>
                                    <p:set>
                                      <p:cBhvr>
                                        <p:cTn id="139" dur="1" fill="hold">
                                          <p:stCondLst>
                                            <p:cond delay="0"/>
                                          </p:stCondLst>
                                        </p:cTn>
                                        <p:tgtEl>
                                          <p:spTgt spid="22"/>
                                        </p:tgtEl>
                                        <p:attrNameLst>
                                          <p:attrName>style.visibility</p:attrName>
                                        </p:attrNameLst>
                                      </p:cBhvr>
                                      <p:to>
                                        <p:strVal val="visible"/>
                                      </p:to>
                                    </p:set>
                                    <p:anim calcmode="lin" valueType="num">
                                      <p:cBhvr additive="base">
                                        <p:cTn id="140" dur="2000" fill="hold"/>
                                        <p:tgtEl>
                                          <p:spTgt spid="22"/>
                                        </p:tgtEl>
                                        <p:attrNameLst>
                                          <p:attrName>ppt_x</p:attrName>
                                        </p:attrNameLst>
                                      </p:cBhvr>
                                      <p:tavLst>
                                        <p:tav tm="0">
                                          <p:val>
                                            <p:strVal val="#ppt_x"/>
                                          </p:val>
                                        </p:tav>
                                        <p:tav tm="100000">
                                          <p:val>
                                            <p:strVal val="#ppt_x"/>
                                          </p:val>
                                        </p:tav>
                                      </p:tavLst>
                                    </p:anim>
                                    <p:anim calcmode="lin" valueType="num">
                                      <p:cBhvr additive="base">
                                        <p:cTn id="141" dur="2000" fill="hold"/>
                                        <p:tgtEl>
                                          <p:spTgt spid="22"/>
                                        </p:tgtEl>
                                        <p:attrNameLst>
                                          <p:attrName>ppt_y</p:attrName>
                                        </p:attrNameLst>
                                      </p:cBhvr>
                                      <p:tavLst>
                                        <p:tav tm="0">
                                          <p:val>
                                            <p:strVal val="0-#ppt_h/2"/>
                                          </p:val>
                                        </p:tav>
                                        <p:tav tm="100000">
                                          <p:val>
                                            <p:strVal val="#ppt_y"/>
                                          </p:val>
                                        </p:tav>
                                      </p:tavLst>
                                    </p:anim>
                                  </p:childTnLst>
                                </p:cTn>
                              </p:par>
                              <p:par>
                                <p:cTn id="142" presetID="2" presetClass="entr" presetSubtype="1" fill="hold" nodeType="withEffect">
                                  <p:stCondLst>
                                    <p:cond delay="0"/>
                                  </p:stCondLst>
                                  <p:childTnLst>
                                    <p:set>
                                      <p:cBhvr>
                                        <p:cTn id="143" dur="1" fill="hold">
                                          <p:stCondLst>
                                            <p:cond delay="0"/>
                                          </p:stCondLst>
                                        </p:cTn>
                                        <p:tgtEl>
                                          <p:spTgt spid="23"/>
                                        </p:tgtEl>
                                        <p:attrNameLst>
                                          <p:attrName>style.visibility</p:attrName>
                                        </p:attrNameLst>
                                      </p:cBhvr>
                                      <p:to>
                                        <p:strVal val="visible"/>
                                      </p:to>
                                    </p:set>
                                    <p:anim calcmode="lin" valueType="num">
                                      <p:cBhvr additive="base">
                                        <p:cTn id="144" dur="2000" fill="hold"/>
                                        <p:tgtEl>
                                          <p:spTgt spid="23"/>
                                        </p:tgtEl>
                                        <p:attrNameLst>
                                          <p:attrName>ppt_x</p:attrName>
                                        </p:attrNameLst>
                                      </p:cBhvr>
                                      <p:tavLst>
                                        <p:tav tm="0">
                                          <p:val>
                                            <p:strVal val="#ppt_x"/>
                                          </p:val>
                                        </p:tav>
                                        <p:tav tm="100000">
                                          <p:val>
                                            <p:strVal val="#ppt_x"/>
                                          </p:val>
                                        </p:tav>
                                      </p:tavLst>
                                    </p:anim>
                                    <p:anim calcmode="lin" valueType="num">
                                      <p:cBhvr additive="base">
                                        <p:cTn id="145" dur="2000" fill="hold"/>
                                        <p:tgtEl>
                                          <p:spTgt spid="23"/>
                                        </p:tgtEl>
                                        <p:attrNameLst>
                                          <p:attrName>ppt_y</p:attrName>
                                        </p:attrNameLst>
                                      </p:cBhvr>
                                      <p:tavLst>
                                        <p:tav tm="0">
                                          <p:val>
                                            <p:strVal val="0-#ppt_h/2"/>
                                          </p:val>
                                        </p:tav>
                                        <p:tav tm="100000">
                                          <p:val>
                                            <p:strVal val="#ppt_y"/>
                                          </p:val>
                                        </p:tav>
                                      </p:tavLst>
                                    </p:anim>
                                  </p:childTnLst>
                                </p:cTn>
                              </p:par>
                              <p:par>
                                <p:cTn id="146" presetID="2" presetClass="entr" presetSubtype="1" fill="hold" nodeType="withEffect">
                                  <p:stCondLst>
                                    <p:cond delay="0"/>
                                  </p:stCondLst>
                                  <p:childTnLst>
                                    <p:set>
                                      <p:cBhvr>
                                        <p:cTn id="147" dur="1" fill="hold">
                                          <p:stCondLst>
                                            <p:cond delay="0"/>
                                          </p:stCondLst>
                                        </p:cTn>
                                        <p:tgtEl>
                                          <p:spTgt spid="24"/>
                                        </p:tgtEl>
                                        <p:attrNameLst>
                                          <p:attrName>style.visibility</p:attrName>
                                        </p:attrNameLst>
                                      </p:cBhvr>
                                      <p:to>
                                        <p:strVal val="visible"/>
                                      </p:to>
                                    </p:set>
                                    <p:anim calcmode="lin" valueType="num">
                                      <p:cBhvr additive="base">
                                        <p:cTn id="148" dur="2000" fill="hold"/>
                                        <p:tgtEl>
                                          <p:spTgt spid="24"/>
                                        </p:tgtEl>
                                        <p:attrNameLst>
                                          <p:attrName>ppt_x</p:attrName>
                                        </p:attrNameLst>
                                      </p:cBhvr>
                                      <p:tavLst>
                                        <p:tav tm="0">
                                          <p:val>
                                            <p:strVal val="#ppt_x"/>
                                          </p:val>
                                        </p:tav>
                                        <p:tav tm="100000">
                                          <p:val>
                                            <p:strVal val="#ppt_x"/>
                                          </p:val>
                                        </p:tav>
                                      </p:tavLst>
                                    </p:anim>
                                    <p:anim calcmode="lin" valueType="num">
                                      <p:cBhvr additive="base">
                                        <p:cTn id="149" dur="2000" fill="hold"/>
                                        <p:tgtEl>
                                          <p:spTgt spid="24"/>
                                        </p:tgtEl>
                                        <p:attrNameLst>
                                          <p:attrName>ppt_y</p:attrName>
                                        </p:attrNameLst>
                                      </p:cBhvr>
                                      <p:tavLst>
                                        <p:tav tm="0">
                                          <p:val>
                                            <p:strVal val="0-#ppt_h/2"/>
                                          </p:val>
                                        </p:tav>
                                        <p:tav tm="100000">
                                          <p:val>
                                            <p:strVal val="#ppt_y"/>
                                          </p:val>
                                        </p:tav>
                                      </p:tavLst>
                                    </p:anim>
                                  </p:childTnLst>
                                </p:cTn>
                              </p:par>
                              <p:par>
                                <p:cTn id="150" presetID="2" presetClass="entr" presetSubtype="1" fill="hold" nodeType="withEffect">
                                  <p:stCondLst>
                                    <p:cond delay="0"/>
                                  </p:stCondLst>
                                  <p:childTnLst>
                                    <p:set>
                                      <p:cBhvr>
                                        <p:cTn id="151" dur="1" fill="hold">
                                          <p:stCondLst>
                                            <p:cond delay="0"/>
                                          </p:stCondLst>
                                        </p:cTn>
                                        <p:tgtEl>
                                          <p:spTgt spid="25"/>
                                        </p:tgtEl>
                                        <p:attrNameLst>
                                          <p:attrName>style.visibility</p:attrName>
                                        </p:attrNameLst>
                                      </p:cBhvr>
                                      <p:to>
                                        <p:strVal val="visible"/>
                                      </p:to>
                                    </p:set>
                                    <p:anim calcmode="lin" valueType="num">
                                      <p:cBhvr additive="base">
                                        <p:cTn id="152" dur="2000" fill="hold"/>
                                        <p:tgtEl>
                                          <p:spTgt spid="25"/>
                                        </p:tgtEl>
                                        <p:attrNameLst>
                                          <p:attrName>ppt_x</p:attrName>
                                        </p:attrNameLst>
                                      </p:cBhvr>
                                      <p:tavLst>
                                        <p:tav tm="0">
                                          <p:val>
                                            <p:strVal val="#ppt_x"/>
                                          </p:val>
                                        </p:tav>
                                        <p:tav tm="100000">
                                          <p:val>
                                            <p:strVal val="#ppt_x"/>
                                          </p:val>
                                        </p:tav>
                                      </p:tavLst>
                                    </p:anim>
                                    <p:anim calcmode="lin" valueType="num">
                                      <p:cBhvr additive="base">
                                        <p:cTn id="153" dur="2000" fill="hold"/>
                                        <p:tgtEl>
                                          <p:spTgt spid="25"/>
                                        </p:tgtEl>
                                        <p:attrNameLst>
                                          <p:attrName>ppt_y</p:attrName>
                                        </p:attrNameLst>
                                      </p:cBhvr>
                                      <p:tavLst>
                                        <p:tav tm="0">
                                          <p:val>
                                            <p:strVal val="0-#ppt_h/2"/>
                                          </p:val>
                                        </p:tav>
                                        <p:tav tm="100000">
                                          <p:val>
                                            <p:strVal val="#ppt_y"/>
                                          </p:val>
                                        </p:tav>
                                      </p:tavLst>
                                    </p:anim>
                                  </p:childTnLst>
                                </p:cTn>
                              </p:par>
                              <p:par>
                                <p:cTn id="154" presetID="2" presetClass="entr" presetSubtype="1" fill="hold" nodeType="withEffect">
                                  <p:stCondLst>
                                    <p:cond delay="0"/>
                                  </p:stCondLst>
                                  <p:childTnLst>
                                    <p:set>
                                      <p:cBhvr>
                                        <p:cTn id="155" dur="1" fill="hold">
                                          <p:stCondLst>
                                            <p:cond delay="0"/>
                                          </p:stCondLst>
                                        </p:cTn>
                                        <p:tgtEl>
                                          <p:spTgt spid="26"/>
                                        </p:tgtEl>
                                        <p:attrNameLst>
                                          <p:attrName>style.visibility</p:attrName>
                                        </p:attrNameLst>
                                      </p:cBhvr>
                                      <p:to>
                                        <p:strVal val="visible"/>
                                      </p:to>
                                    </p:set>
                                    <p:anim calcmode="lin" valueType="num">
                                      <p:cBhvr additive="base">
                                        <p:cTn id="156" dur="2000" fill="hold"/>
                                        <p:tgtEl>
                                          <p:spTgt spid="26"/>
                                        </p:tgtEl>
                                        <p:attrNameLst>
                                          <p:attrName>ppt_x</p:attrName>
                                        </p:attrNameLst>
                                      </p:cBhvr>
                                      <p:tavLst>
                                        <p:tav tm="0">
                                          <p:val>
                                            <p:strVal val="#ppt_x"/>
                                          </p:val>
                                        </p:tav>
                                        <p:tav tm="100000">
                                          <p:val>
                                            <p:strVal val="#ppt_x"/>
                                          </p:val>
                                        </p:tav>
                                      </p:tavLst>
                                    </p:anim>
                                    <p:anim calcmode="lin" valueType="num">
                                      <p:cBhvr additive="base">
                                        <p:cTn id="157" dur="2000" fill="hold"/>
                                        <p:tgtEl>
                                          <p:spTgt spid="26"/>
                                        </p:tgtEl>
                                        <p:attrNameLst>
                                          <p:attrName>ppt_y</p:attrName>
                                        </p:attrNameLst>
                                      </p:cBhvr>
                                      <p:tavLst>
                                        <p:tav tm="0">
                                          <p:val>
                                            <p:strVal val="0-#ppt_h/2"/>
                                          </p:val>
                                        </p:tav>
                                        <p:tav tm="100000">
                                          <p:val>
                                            <p:strVal val="#ppt_y"/>
                                          </p:val>
                                        </p:tav>
                                      </p:tavLst>
                                    </p:anim>
                                  </p:childTnLst>
                                </p:cTn>
                              </p:par>
                              <p:par>
                                <p:cTn id="158" presetID="2" presetClass="entr" presetSubtype="1" fill="hold" nodeType="withEffect">
                                  <p:stCondLst>
                                    <p:cond delay="0"/>
                                  </p:stCondLst>
                                  <p:childTnLst>
                                    <p:set>
                                      <p:cBhvr>
                                        <p:cTn id="159" dur="1" fill="hold">
                                          <p:stCondLst>
                                            <p:cond delay="0"/>
                                          </p:stCondLst>
                                        </p:cTn>
                                        <p:tgtEl>
                                          <p:spTgt spid="27"/>
                                        </p:tgtEl>
                                        <p:attrNameLst>
                                          <p:attrName>style.visibility</p:attrName>
                                        </p:attrNameLst>
                                      </p:cBhvr>
                                      <p:to>
                                        <p:strVal val="visible"/>
                                      </p:to>
                                    </p:set>
                                    <p:anim calcmode="lin" valueType="num">
                                      <p:cBhvr additive="base">
                                        <p:cTn id="160" dur="2000" fill="hold"/>
                                        <p:tgtEl>
                                          <p:spTgt spid="27"/>
                                        </p:tgtEl>
                                        <p:attrNameLst>
                                          <p:attrName>ppt_x</p:attrName>
                                        </p:attrNameLst>
                                      </p:cBhvr>
                                      <p:tavLst>
                                        <p:tav tm="0">
                                          <p:val>
                                            <p:strVal val="#ppt_x"/>
                                          </p:val>
                                        </p:tav>
                                        <p:tav tm="100000">
                                          <p:val>
                                            <p:strVal val="#ppt_x"/>
                                          </p:val>
                                        </p:tav>
                                      </p:tavLst>
                                    </p:anim>
                                    <p:anim calcmode="lin" valueType="num">
                                      <p:cBhvr additive="base">
                                        <p:cTn id="161" dur="2000" fill="hold"/>
                                        <p:tgtEl>
                                          <p:spTgt spid="27"/>
                                        </p:tgtEl>
                                        <p:attrNameLst>
                                          <p:attrName>ppt_y</p:attrName>
                                        </p:attrNameLst>
                                      </p:cBhvr>
                                      <p:tavLst>
                                        <p:tav tm="0">
                                          <p:val>
                                            <p:strVal val="0-#ppt_h/2"/>
                                          </p:val>
                                        </p:tav>
                                        <p:tav tm="100000">
                                          <p:val>
                                            <p:strVal val="#ppt_y"/>
                                          </p:val>
                                        </p:tav>
                                      </p:tavLst>
                                    </p:anim>
                                  </p:childTnLst>
                                </p:cTn>
                              </p:par>
                              <p:par>
                                <p:cTn id="162" presetID="2" presetClass="entr" presetSubtype="1" fill="hold" nodeType="withEffect">
                                  <p:stCondLst>
                                    <p:cond delay="0"/>
                                  </p:stCondLst>
                                  <p:childTnLst>
                                    <p:set>
                                      <p:cBhvr>
                                        <p:cTn id="163" dur="1" fill="hold">
                                          <p:stCondLst>
                                            <p:cond delay="0"/>
                                          </p:stCondLst>
                                        </p:cTn>
                                        <p:tgtEl>
                                          <p:spTgt spid="28"/>
                                        </p:tgtEl>
                                        <p:attrNameLst>
                                          <p:attrName>style.visibility</p:attrName>
                                        </p:attrNameLst>
                                      </p:cBhvr>
                                      <p:to>
                                        <p:strVal val="visible"/>
                                      </p:to>
                                    </p:set>
                                    <p:anim calcmode="lin" valueType="num">
                                      <p:cBhvr additive="base">
                                        <p:cTn id="164" dur="2000" fill="hold"/>
                                        <p:tgtEl>
                                          <p:spTgt spid="28"/>
                                        </p:tgtEl>
                                        <p:attrNameLst>
                                          <p:attrName>ppt_x</p:attrName>
                                        </p:attrNameLst>
                                      </p:cBhvr>
                                      <p:tavLst>
                                        <p:tav tm="0">
                                          <p:val>
                                            <p:strVal val="#ppt_x"/>
                                          </p:val>
                                        </p:tav>
                                        <p:tav tm="100000">
                                          <p:val>
                                            <p:strVal val="#ppt_x"/>
                                          </p:val>
                                        </p:tav>
                                      </p:tavLst>
                                    </p:anim>
                                    <p:anim calcmode="lin" valueType="num">
                                      <p:cBhvr additive="base">
                                        <p:cTn id="165" dur="2000" fill="hold"/>
                                        <p:tgtEl>
                                          <p:spTgt spid="28"/>
                                        </p:tgtEl>
                                        <p:attrNameLst>
                                          <p:attrName>ppt_y</p:attrName>
                                        </p:attrNameLst>
                                      </p:cBhvr>
                                      <p:tavLst>
                                        <p:tav tm="0">
                                          <p:val>
                                            <p:strVal val="0-#ppt_h/2"/>
                                          </p:val>
                                        </p:tav>
                                        <p:tav tm="100000">
                                          <p:val>
                                            <p:strVal val="#ppt_y"/>
                                          </p:val>
                                        </p:tav>
                                      </p:tavLst>
                                    </p:anim>
                                  </p:childTnLst>
                                </p:cTn>
                              </p:par>
                              <p:par>
                                <p:cTn id="166" presetID="8" presetClass="emph" presetSubtype="0" fill="hold" nodeType="withEffect">
                                  <p:stCondLst>
                                    <p:cond delay="0"/>
                                  </p:stCondLst>
                                  <p:childTnLst>
                                    <p:animRot by="21600000">
                                      <p:cBhvr>
                                        <p:cTn id="167" dur="2000" fill="hold"/>
                                        <p:tgtEl>
                                          <p:spTgt spid="16"/>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7"/>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8"/>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9"/>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20"/>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21"/>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22"/>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24"/>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25"/>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26"/>
                                        </p:tgtEl>
                                        <p:attrNameLst>
                                          <p:attrName>r</p:attrName>
                                        </p:attrNameLst>
                                      </p:cBhvr>
                                    </p:animRot>
                                  </p:childTnLst>
                                </p:cTn>
                              </p:par>
                              <p:par>
                                <p:cTn id="188" presetID="8" presetClass="emph" presetSubtype="0" fill="hold" nodeType="withEffect">
                                  <p:stCondLst>
                                    <p:cond delay="0"/>
                                  </p:stCondLst>
                                  <p:childTnLst>
                                    <p:animRot by="21600000">
                                      <p:cBhvr>
                                        <p:cTn id="189" dur="2000" fill="hold"/>
                                        <p:tgtEl>
                                          <p:spTgt spid="27"/>
                                        </p:tgtEl>
                                        <p:attrNameLst>
                                          <p:attrName>r</p:attrName>
                                        </p:attrNameLst>
                                      </p:cBhvr>
                                    </p:animRot>
                                  </p:childTnLst>
                                </p:cTn>
                              </p:par>
                              <p:par>
                                <p:cTn id="190" presetID="8" presetClass="emph" presetSubtype="0" fill="hold" nodeType="withEffect">
                                  <p:stCondLst>
                                    <p:cond delay="0"/>
                                  </p:stCondLst>
                                  <p:childTnLst>
                                    <p:animRot by="21600000">
                                      <p:cBhvr>
                                        <p:cTn id="191" dur="2000" fill="hold"/>
                                        <p:tgtEl>
                                          <p:spTgt spid="28"/>
                                        </p:tgtEl>
                                        <p:attrNameLst>
                                          <p:attrName>r</p:attrName>
                                        </p:attrNameLst>
                                      </p:cBhvr>
                                    </p:animRot>
                                  </p:childTnLst>
                                </p:cTn>
                              </p:par>
                            </p:childTnLst>
                          </p:cTn>
                        </p:par>
                        <p:par>
                          <p:cTn id="192" fill="hold">
                            <p:stCondLst>
                              <p:cond delay="12000"/>
                            </p:stCondLst>
                            <p:childTnLst>
                              <p:par>
                                <p:cTn id="193" presetID="29" presetClass="entr" presetSubtype="0" fill="hold" grpId="0" nodeType="afterEffect">
                                  <p:stCondLst>
                                    <p:cond delay="0"/>
                                  </p:stCondLst>
                                  <p:childTnLst>
                                    <p:set>
                                      <p:cBhvr>
                                        <p:cTn id="194" dur="1" fill="hold">
                                          <p:stCondLst>
                                            <p:cond delay="0"/>
                                          </p:stCondLst>
                                        </p:cTn>
                                        <p:tgtEl>
                                          <p:spTgt spid="29"/>
                                        </p:tgtEl>
                                        <p:attrNameLst>
                                          <p:attrName>style.visibility</p:attrName>
                                        </p:attrNameLst>
                                      </p:cBhvr>
                                      <p:to>
                                        <p:strVal val="visible"/>
                                      </p:to>
                                    </p:set>
                                    <p:anim calcmode="lin" valueType="num">
                                      <p:cBhvr>
                                        <p:cTn id="195" dur="2000" fill="hold"/>
                                        <p:tgtEl>
                                          <p:spTgt spid="29"/>
                                        </p:tgtEl>
                                        <p:attrNameLst>
                                          <p:attrName>ppt_x</p:attrName>
                                        </p:attrNameLst>
                                      </p:cBhvr>
                                      <p:tavLst>
                                        <p:tav tm="0">
                                          <p:val>
                                            <p:strVal val="#ppt_x-.2"/>
                                          </p:val>
                                        </p:tav>
                                        <p:tav tm="100000">
                                          <p:val>
                                            <p:strVal val="#ppt_x"/>
                                          </p:val>
                                        </p:tav>
                                      </p:tavLst>
                                    </p:anim>
                                    <p:anim calcmode="lin" valueType="num">
                                      <p:cBhvr>
                                        <p:cTn id="196" dur="20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197" dur="2000"/>
                                        <p:tgtEl>
                                          <p:spTgt spid="29"/>
                                        </p:tgtEl>
                                      </p:cBhvr>
                                    </p:animEffect>
                                  </p:childTnLst>
                                </p:cTn>
                              </p:par>
                            </p:childTnLst>
                          </p:cTn>
                        </p:par>
                        <p:par>
                          <p:cTn id="198" fill="hold">
                            <p:stCondLst>
                              <p:cond delay="14000"/>
                            </p:stCondLst>
                            <p:childTnLst>
                              <p:par>
                                <p:cTn id="199" presetID="17" presetClass="entr" presetSubtype="10" fill="hold" grpId="0" nodeType="afterEffect">
                                  <p:stCondLst>
                                    <p:cond delay="0"/>
                                  </p:stCondLst>
                                  <p:childTnLst>
                                    <p:set>
                                      <p:cBhvr>
                                        <p:cTn id="200" dur="1" fill="hold">
                                          <p:stCondLst>
                                            <p:cond delay="0"/>
                                          </p:stCondLst>
                                        </p:cTn>
                                        <p:tgtEl>
                                          <p:spTgt spid="30"/>
                                        </p:tgtEl>
                                        <p:attrNameLst>
                                          <p:attrName>style.visibility</p:attrName>
                                        </p:attrNameLst>
                                      </p:cBhvr>
                                      <p:to>
                                        <p:strVal val="visible"/>
                                      </p:to>
                                    </p:set>
                                    <p:anim calcmode="lin" valueType="num">
                                      <p:cBhvr>
                                        <p:cTn id="201" dur="2000" fill="hold"/>
                                        <p:tgtEl>
                                          <p:spTgt spid="30"/>
                                        </p:tgtEl>
                                        <p:attrNameLst>
                                          <p:attrName>ppt_w</p:attrName>
                                        </p:attrNameLst>
                                      </p:cBhvr>
                                      <p:tavLst>
                                        <p:tav tm="0">
                                          <p:val>
                                            <p:fltVal val="0"/>
                                          </p:val>
                                        </p:tav>
                                        <p:tav tm="100000">
                                          <p:val>
                                            <p:strVal val="#ppt_w"/>
                                          </p:val>
                                        </p:tav>
                                      </p:tavLst>
                                    </p:anim>
                                    <p:anim calcmode="lin" valueType="num">
                                      <p:cBhvr>
                                        <p:cTn id="202" dur="2000" fill="hold"/>
                                        <p:tgtEl>
                                          <p:spTgt spid="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pic>
        <p:nvPicPr>
          <p:cNvPr id="4" name="3 Imagen" descr="0.jpg"/>
          <p:cNvPicPr>
            <a:picLocks noChangeAspect="1"/>
          </p:cNvPicPr>
          <p:nvPr/>
        </p:nvPicPr>
        <p:blipFill>
          <a:blip r:embed="rId3"/>
          <a:stretch>
            <a:fillRect/>
          </a:stretch>
        </p:blipFill>
        <p:spPr>
          <a:xfrm>
            <a:off x="-17859" y="0"/>
            <a:ext cx="9161859" cy="6858000"/>
          </a:xfrm>
          <a:prstGeom prst="rect">
            <a:avLst/>
          </a:prstGeom>
        </p:spPr>
      </p:pic>
      <p:sp>
        <p:nvSpPr>
          <p:cNvPr id="45" name="44 Franja diagonal"/>
          <p:cNvSpPr/>
          <p:nvPr/>
        </p:nvSpPr>
        <p:spPr>
          <a:xfrm>
            <a:off x="0" y="0"/>
            <a:ext cx="4643438" cy="6858000"/>
          </a:xfrm>
          <a:prstGeom prst="diagStripe">
            <a:avLst>
              <a:gd name="adj" fmla="val 84736"/>
            </a:avLst>
          </a:prstGeom>
          <a:blipFill dpi="0" rotWithShape="1">
            <a:blip r:embed="rId4"/>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Franja diagonal"/>
          <p:cNvSpPr/>
          <p:nvPr/>
        </p:nvSpPr>
        <p:spPr>
          <a:xfrm flipH="1">
            <a:off x="4572000" y="0"/>
            <a:ext cx="4572000" cy="7010400"/>
          </a:xfrm>
          <a:prstGeom prst="diagStripe">
            <a:avLst>
              <a:gd name="adj" fmla="val 84736"/>
            </a:avLst>
          </a:prstGeom>
          <a:blipFill>
            <a:blip r:embed="rId4"/>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Franja diagonal"/>
          <p:cNvSpPr/>
          <p:nvPr/>
        </p:nvSpPr>
        <p:spPr>
          <a:xfrm>
            <a:off x="0" y="0"/>
            <a:ext cx="3643306" cy="5357826"/>
          </a:xfrm>
          <a:prstGeom prst="diagStripe">
            <a:avLst>
              <a:gd name="adj" fmla="val 79986"/>
            </a:avLst>
          </a:prstGeom>
          <a:blipFill dpi="0" rotWithShape="1">
            <a:blip r:embed="rId4"/>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Franja diagonal"/>
          <p:cNvSpPr/>
          <p:nvPr/>
        </p:nvSpPr>
        <p:spPr>
          <a:xfrm flipH="1">
            <a:off x="5572132" y="0"/>
            <a:ext cx="3571868" cy="5572140"/>
          </a:xfrm>
          <a:prstGeom prst="diagStripe">
            <a:avLst>
              <a:gd name="adj" fmla="val 80418"/>
            </a:avLst>
          </a:prstGeom>
          <a:blipFill>
            <a:blip r:embed="rId4"/>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Franja diagonal"/>
          <p:cNvSpPr/>
          <p:nvPr/>
        </p:nvSpPr>
        <p:spPr>
          <a:xfrm>
            <a:off x="0" y="0"/>
            <a:ext cx="2571736" cy="3786166"/>
          </a:xfrm>
          <a:prstGeom prst="diagStripe">
            <a:avLst>
              <a:gd name="adj" fmla="val 74266"/>
            </a:avLst>
          </a:prstGeom>
          <a:blipFill dpi="0" rotWithShape="1">
            <a:blip r:embed="rId4"/>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Franja diagonal"/>
          <p:cNvSpPr/>
          <p:nvPr/>
        </p:nvSpPr>
        <p:spPr>
          <a:xfrm flipH="1">
            <a:off x="6500826" y="0"/>
            <a:ext cx="2643174" cy="4071942"/>
          </a:xfrm>
          <a:prstGeom prst="diagStripe">
            <a:avLst>
              <a:gd name="adj" fmla="val 75100"/>
            </a:avLst>
          </a:prstGeom>
          <a:blipFill>
            <a:blip r:embed="rId4"/>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Franja diagonal"/>
          <p:cNvSpPr/>
          <p:nvPr/>
        </p:nvSpPr>
        <p:spPr>
          <a:xfrm>
            <a:off x="0" y="0"/>
            <a:ext cx="1643042" cy="2357382"/>
          </a:xfrm>
          <a:prstGeom prst="diagStripe">
            <a:avLst>
              <a:gd name="adj" fmla="val 68142"/>
            </a:avLst>
          </a:prstGeom>
          <a:blipFill dpi="0" rotWithShape="1">
            <a:blip r:embed="rId4"/>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Franja diagonal"/>
          <p:cNvSpPr/>
          <p:nvPr/>
        </p:nvSpPr>
        <p:spPr>
          <a:xfrm flipH="1">
            <a:off x="7358082" y="0"/>
            <a:ext cx="1785918" cy="2714620"/>
          </a:xfrm>
          <a:prstGeom prst="diagStripe">
            <a:avLst>
              <a:gd name="adj" fmla="val 67370"/>
            </a:avLst>
          </a:prstGeom>
          <a:blipFill>
            <a:blip r:embed="rId4"/>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sndAc>
      <p:stSnd loop="1">
        <p:snd r:embed="rId2" name="ERNESTO CORTAZAR - Solitud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blinds(horizontal)">
                                      <p:cBhvr>
                                        <p:cTn id="10" dur="3000"/>
                                        <p:tgtEl>
                                          <p:spTgt spid="4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blinds(horizontal)">
                                      <p:cBhvr>
                                        <p:cTn id="13" dur="3000"/>
                                        <p:tgtEl>
                                          <p:spTgt spid="60"/>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2"/>
                                        </p:tgtEl>
                                        <p:attrNameLst>
                                          <p:attrName>style.visibility</p:attrName>
                                        </p:attrNameLst>
                                      </p:cBhvr>
                                      <p:to>
                                        <p:strVal val="visible"/>
                                      </p:to>
                                    </p:set>
                                    <p:animEffect transition="in" filter="blinds(horizontal)">
                                      <p:cBhvr>
                                        <p:cTn id="16" dur="3000"/>
                                        <p:tgtEl>
                                          <p:spTgt spid="62"/>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blinds(horizontal)">
                                      <p:cBhvr>
                                        <p:cTn id="19" dur="3000"/>
                                        <p:tgtEl>
                                          <p:spTgt spid="64"/>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blinds(horizontal)">
                                      <p:cBhvr>
                                        <p:cTn id="22" dur="3000"/>
                                        <p:tgtEl>
                                          <p:spTgt spid="5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animEffect transition="in" filter="blinds(horizontal)">
                                      <p:cBhvr>
                                        <p:cTn id="25" dur="3000"/>
                                        <p:tgtEl>
                                          <p:spTgt spid="6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63"/>
                                        </p:tgtEl>
                                        <p:attrNameLst>
                                          <p:attrName>style.visibility</p:attrName>
                                        </p:attrNameLst>
                                      </p:cBhvr>
                                      <p:to>
                                        <p:strVal val="visible"/>
                                      </p:to>
                                    </p:set>
                                    <p:animEffect transition="in" filter="blinds(horizontal)">
                                      <p:cBhvr>
                                        <p:cTn id="28" dur="3000"/>
                                        <p:tgtEl>
                                          <p:spTgt spid="63"/>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blinds(horizontal)">
                                      <p:cBhvr>
                                        <p:cTn id="31" dur="3000"/>
                                        <p:tgtEl>
                                          <p:spTgt spid="65"/>
                                        </p:tgtEl>
                                      </p:cBhvr>
                                    </p:animEffect>
                                  </p:childTnLst>
                                </p:cTn>
                              </p:par>
                              <p:par>
                                <p:cTn id="32" presetID="2" presetClass="entr" presetSubtype="8" fill="hold" grpId="1" nodeType="withEffect">
                                  <p:stCondLst>
                                    <p:cond delay="0"/>
                                  </p:stCondLst>
                                  <p:childTnLst>
                                    <p:set>
                                      <p:cBhvr>
                                        <p:cTn id="33" dur="1" fill="hold">
                                          <p:stCondLst>
                                            <p:cond delay="0"/>
                                          </p:stCondLst>
                                        </p:cTn>
                                        <p:tgtEl>
                                          <p:spTgt spid="59"/>
                                        </p:tgtEl>
                                        <p:attrNameLst>
                                          <p:attrName>style.visibility</p:attrName>
                                        </p:attrNameLst>
                                      </p:cBhvr>
                                      <p:to>
                                        <p:strVal val="visible"/>
                                      </p:to>
                                    </p:set>
                                    <p:anim calcmode="lin" valueType="num">
                                      <p:cBhvr additive="base">
                                        <p:cTn id="34" dur="3000" fill="hold"/>
                                        <p:tgtEl>
                                          <p:spTgt spid="59"/>
                                        </p:tgtEl>
                                        <p:attrNameLst>
                                          <p:attrName>ppt_x</p:attrName>
                                        </p:attrNameLst>
                                      </p:cBhvr>
                                      <p:tavLst>
                                        <p:tav tm="0">
                                          <p:val>
                                            <p:strVal val="0-#ppt_w/2"/>
                                          </p:val>
                                        </p:tav>
                                        <p:tav tm="100000">
                                          <p:val>
                                            <p:strVal val="#ppt_x"/>
                                          </p:val>
                                        </p:tav>
                                      </p:tavLst>
                                    </p:anim>
                                    <p:anim calcmode="lin" valueType="num">
                                      <p:cBhvr additive="base">
                                        <p:cTn id="35" dur="3000" fill="hold"/>
                                        <p:tgtEl>
                                          <p:spTgt spid="59"/>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additive="base">
                                        <p:cTn id="38" dur="3000" fill="hold"/>
                                        <p:tgtEl>
                                          <p:spTgt spid="61"/>
                                        </p:tgtEl>
                                        <p:attrNameLst>
                                          <p:attrName>ppt_x</p:attrName>
                                        </p:attrNameLst>
                                      </p:cBhvr>
                                      <p:tavLst>
                                        <p:tav tm="0">
                                          <p:val>
                                            <p:strVal val="0-#ppt_w/2"/>
                                          </p:val>
                                        </p:tav>
                                        <p:tav tm="100000">
                                          <p:val>
                                            <p:strVal val="#ppt_x"/>
                                          </p:val>
                                        </p:tav>
                                      </p:tavLst>
                                    </p:anim>
                                    <p:anim calcmode="lin" valueType="num">
                                      <p:cBhvr additive="base">
                                        <p:cTn id="39" dur="3000" fill="hold"/>
                                        <p:tgtEl>
                                          <p:spTgt spid="61"/>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63"/>
                                        </p:tgtEl>
                                        <p:attrNameLst>
                                          <p:attrName>style.visibility</p:attrName>
                                        </p:attrNameLst>
                                      </p:cBhvr>
                                      <p:to>
                                        <p:strVal val="visible"/>
                                      </p:to>
                                    </p:set>
                                    <p:anim calcmode="lin" valueType="num">
                                      <p:cBhvr additive="base">
                                        <p:cTn id="42" dur="3000" fill="hold"/>
                                        <p:tgtEl>
                                          <p:spTgt spid="63"/>
                                        </p:tgtEl>
                                        <p:attrNameLst>
                                          <p:attrName>ppt_x</p:attrName>
                                        </p:attrNameLst>
                                      </p:cBhvr>
                                      <p:tavLst>
                                        <p:tav tm="0">
                                          <p:val>
                                            <p:strVal val="0-#ppt_w/2"/>
                                          </p:val>
                                        </p:tav>
                                        <p:tav tm="100000">
                                          <p:val>
                                            <p:strVal val="#ppt_x"/>
                                          </p:val>
                                        </p:tav>
                                      </p:tavLst>
                                    </p:anim>
                                    <p:anim calcmode="lin" valueType="num">
                                      <p:cBhvr additive="base">
                                        <p:cTn id="43" dur="3000" fill="hold"/>
                                        <p:tgtEl>
                                          <p:spTgt spid="63"/>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65"/>
                                        </p:tgtEl>
                                        <p:attrNameLst>
                                          <p:attrName>style.visibility</p:attrName>
                                        </p:attrNameLst>
                                      </p:cBhvr>
                                      <p:to>
                                        <p:strVal val="visible"/>
                                      </p:to>
                                    </p:set>
                                    <p:anim calcmode="lin" valueType="num">
                                      <p:cBhvr additive="base">
                                        <p:cTn id="46" dur="3000" fill="hold"/>
                                        <p:tgtEl>
                                          <p:spTgt spid="65"/>
                                        </p:tgtEl>
                                        <p:attrNameLst>
                                          <p:attrName>ppt_x</p:attrName>
                                        </p:attrNameLst>
                                      </p:cBhvr>
                                      <p:tavLst>
                                        <p:tav tm="0">
                                          <p:val>
                                            <p:strVal val="0-#ppt_w/2"/>
                                          </p:val>
                                        </p:tav>
                                        <p:tav tm="100000">
                                          <p:val>
                                            <p:strVal val="#ppt_x"/>
                                          </p:val>
                                        </p:tav>
                                      </p:tavLst>
                                    </p:anim>
                                    <p:anim calcmode="lin" valueType="num">
                                      <p:cBhvr additive="base">
                                        <p:cTn id="47" dur="3000" fill="hold"/>
                                        <p:tgtEl>
                                          <p:spTgt spid="65"/>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45"/>
                                        </p:tgtEl>
                                        <p:attrNameLst>
                                          <p:attrName>style.visibility</p:attrName>
                                        </p:attrNameLst>
                                      </p:cBhvr>
                                      <p:to>
                                        <p:strVal val="visible"/>
                                      </p:to>
                                    </p:set>
                                    <p:anim calcmode="lin" valueType="num">
                                      <p:cBhvr additive="base">
                                        <p:cTn id="50" dur="3000" fill="hold"/>
                                        <p:tgtEl>
                                          <p:spTgt spid="45"/>
                                        </p:tgtEl>
                                        <p:attrNameLst>
                                          <p:attrName>ppt_x</p:attrName>
                                        </p:attrNameLst>
                                      </p:cBhvr>
                                      <p:tavLst>
                                        <p:tav tm="0">
                                          <p:val>
                                            <p:strVal val="1+#ppt_w/2"/>
                                          </p:val>
                                        </p:tav>
                                        <p:tav tm="100000">
                                          <p:val>
                                            <p:strVal val="#ppt_x"/>
                                          </p:val>
                                        </p:tav>
                                      </p:tavLst>
                                    </p:anim>
                                    <p:anim calcmode="lin" valueType="num">
                                      <p:cBhvr additive="base">
                                        <p:cTn id="51" dur="3000" fill="hold"/>
                                        <p:tgtEl>
                                          <p:spTgt spid="45"/>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60"/>
                                        </p:tgtEl>
                                        <p:attrNameLst>
                                          <p:attrName>style.visibility</p:attrName>
                                        </p:attrNameLst>
                                      </p:cBhvr>
                                      <p:to>
                                        <p:strVal val="visible"/>
                                      </p:to>
                                    </p:set>
                                    <p:anim calcmode="lin" valueType="num">
                                      <p:cBhvr additive="base">
                                        <p:cTn id="54" dur="3000" fill="hold"/>
                                        <p:tgtEl>
                                          <p:spTgt spid="60"/>
                                        </p:tgtEl>
                                        <p:attrNameLst>
                                          <p:attrName>ppt_x</p:attrName>
                                        </p:attrNameLst>
                                      </p:cBhvr>
                                      <p:tavLst>
                                        <p:tav tm="0">
                                          <p:val>
                                            <p:strVal val="1+#ppt_w/2"/>
                                          </p:val>
                                        </p:tav>
                                        <p:tav tm="100000">
                                          <p:val>
                                            <p:strVal val="#ppt_x"/>
                                          </p:val>
                                        </p:tav>
                                      </p:tavLst>
                                    </p:anim>
                                    <p:anim calcmode="lin" valueType="num">
                                      <p:cBhvr additive="base">
                                        <p:cTn id="55" dur="3000" fill="hold"/>
                                        <p:tgtEl>
                                          <p:spTgt spid="60"/>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3000" fill="hold"/>
                                        <p:tgtEl>
                                          <p:spTgt spid="62"/>
                                        </p:tgtEl>
                                        <p:attrNameLst>
                                          <p:attrName>ppt_x</p:attrName>
                                        </p:attrNameLst>
                                      </p:cBhvr>
                                      <p:tavLst>
                                        <p:tav tm="0">
                                          <p:val>
                                            <p:strVal val="1+#ppt_w/2"/>
                                          </p:val>
                                        </p:tav>
                                        <p:tav tm="100000">
                                          <p:val>
                                            <p:strVal val="#ppt_x"/>
                                          </p:val>
                                        </p:tav>
                                      </p:tavLst>
                                    </p:anim>
                                    <p:anim calcmode="lin" valueType="num">
                                      <p:cBhvr additive="base">
                                        <p:cTn id="59" dur="3000" fill="hold"/>
                                        <p:tgtEl>
                                          <p:spTgt spid="62"/>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3000" fill="hold"/>
                                        <p:tgtEl>
                                          <p:spTgt spid="64"/>
                                        </p:tgtEl>
                                        <p:attrNameLst>
                                          <p:attrName>ppt_x</p:attrName>
                                        </p:attrNameLst>
                                      </p:cBhvr>
                                      <p:tavLst>
                                        <p:tav tm="0">
                                          <p:val>
                                            <p:strVal val="1+#ppt_w/2"/>
                                          </p:val>
                                        </p:tav>
                                        <p:tav tm="100000">
                                          <p:val>
                                            <p:strVal val="#ppt_x"/>
                                          </p:val>
                                        </p:tav>
                                      </p:tavLst>
                                    </p:anim>
                                    <p:anim calcmode="lin" valueType="num">
                                      <p:cBhvr additive="base">
                                        <p:cTn id="63" dur="3000" fill="hold"/>
                                        <p:tgtEl>
                                          <p:spTgt spid="64"/>
                                        </p:tgtEl>
                                        <p:attrNameLst>
                                          <p:attrName>ppt_y</p:attrName>
                                        </p:attrNameLst>
                                      </p:cBhvr>
                                      <p:tavLst>
                                        <p:tav tm="0">
                                          <p:val>
                                            <p:strVal val="#ppt_y"/>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45"/>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60"/>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62"/>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64"/>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59"/>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61"/>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63"/>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65"/>
                                        </p:tgtEl>
                                        <p:attrNameLst>
                                          <p:attrName>r</p:attrName>
                                        </p:attrNameLst>
                                      </p:cBhvr>
                                    </p:animRot>
                                  </p:childTnLst>
                                </p:cTn>
                              </p:par>
                            </p:childTnLst>
                          </p:cTn>
                        </p:par>
                        <p:par>
                          <p:cTn id="80" fill="hold">
                            <p:stCondLst>
                              <p:cond delay="3000"/>
                            </p:stCondLst>
                            <p:childTnLst>
                              <p:par>
                                <p:cTn id="81" presetID="3" presetClass="exit" presetSubtype="10" fill="hold" grpId="3" nodeType="afterEffect">
                                  <p:stCondLst>
                                    <p:cond delay="0"/>
                                  </p:stCondLst>
                                  <p:childTnLst>
                                    <p:animEffect transition="out" filter="blinds(horizontal)">
                                      <p:cBhvr>
                                        <p:cTn id="82" dur="3000"/>
                                        <p:tgtEl>
                                          <p:spTgt spid="45"/>
                                        </p:tgtEl>
                                      </p:cBhvr>
                                    </p:animEffect>
                                    <p:set>
                                      <p:cBhvr>
                                        <p:cTn id="83" dur="1" fill="hold">
                                          <p:stCondLst>
                                            <p:cond delay="2999"/>
                                          </p:stCondLst>
                                        </p:cTn>
                                        <p:tgtEl>
                                          <p:spTgt spid="45"/>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3000"/>
                                        <p:tgtEl>
                                          <p:spTgt spid="60"/>
                                        </p:tgtEl>
                                      </p:cBhvr>
                                    </p:animEffect>
                                    <p:set>
                                      <p:cBhvr>
                                        <p:cTn id="86" dur="1" fill="hold">
                                          <p:stCondLst>
                                            <p:cond delay="2999"/>
                                          </p:stCondLst>
                                        </p:cTn>
                                        <p:tgtEl>
                                          <p:spTgt spid="60"/>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3000"/>
                                        <p:tgtEl>
                                          <p:spTgt spid="62"/>
                                        </p:tgtEl>
                                      </p:cBhvr>
                                    </p:animEffect>
                                    <p:set>
                                      <p:cBhvr>
                                        <p:cTn id="89" dur="1" fill="hold">
                                          <p:stCondLst>
                                            <p:cond delay="2999"/>
                                          </p:stCondLst>
                                        </p:cTn>
                                        <p:tgtEl>
                                          <p:spTgt spid="62"/>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3000"/>
                                        <p:tgtEl>
                                          <p:spTgt spid="64"/>
                                        </p:tgtEl>
                                      </p:cBhvr>
                                    </p:animEffect>
                                    <p:set>
                                      <p:cBhvr>
                                        <p:cTn id="92" dur="1" fill="hold">
                                          <p:stCondLst>
                                            <p:cond delay="2999"/>
                                          </p:stCondLst>
                                        </p:cTn>
                                        <p:tgtEl>
                                          <p:spTgt spid="64"/>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3000"/>
                                        <p:tgtEl>
                                          <p:spTgt spid="59"/>
                                        </p:tgtEl>
                                      </p:cBhvr>
                                    </p:animEffect>
                                    <p:set>
                                      <p:cBhvr>
                                        <p:cTn id="95" dur="1" fill="hold">
                                          <p:stCondLst>
                                            <p:cond delay="2999"/>
                                          </p:stCondLst>
                                        </p:cTn>
                                        <p:tgtEl>
                                          <p:spTgt spid="59"/>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3000"/>
                                        <p:tgtEl>
                                          <p:spTgt spid="61"/>
                                        </p:tgtEl>
                                      </p:cBhvr>
                                    </p:animEffect>
                                    <p:set>
                                      <p:cBhvr>
                                        <p:cTn id="98" dur="1" fill="hold">
                                          <p:stCondLst>
                                            <p:cond delay="2999"/>
                                          </p:stCondLst>
                                        </p:cTn>
                                        <p:tgtEl>
                                          <p:spTgt spid="61"/>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3000"/>
                                        <p:tgtEl>
                                          <p:spTgt spid="63"/>
                                        </p:tgtEl>
                                      </p:cBhvr>
                                    </p:animEffect>
                                    <p:set>
                                      <p:cBhvr>
                                        <p:cTn id="101" dur="1" fill="hold">
                                          <p:stCondLst>
                                            <p:cond delay="2999"/>
                                          </p:stCondLst>
                                        </p:cTn>
                                        <p:tgtEl>
                                          <p:spTgt spid="63"/>
                                        </p:tgtEl>
                                        <p:attrNameLst>
                                          <p:attrName>style.visibility</p:attrName>
                                        </p:attrNameLst>
                                      </p:cBhvr>
                                      <p:to>
                                        <p:strVal val="hidden"/>
                                      </p:to>
                                    </p:set>
                                  </p:childTnLst>
                                </p:cTn>
                              </p:par>
                              <p:par>
                                <p:cTn id="102" presetID="3" presetClass="exit" presetSubtype="10" fill="hold" grpId="3" nodeType="withEffect">
                                  <p:stCondLst>
                                    <p:cond delay="0"/>
                                  </p:stCondLst>
                                  <p:childTnLst>
                                    <p:animEffect transition="out" filter="blinds(horizontal)">
                                      <p:cBhvr>
                                        <p:cTn id="103" dur="3000"/>
                                        <p:tgtEl>
                                          <p:spTgt spid="65"/>
                                        </p:tgtEl>
                                      </p:cBhvr>
                                    </p:animEffect>
                                    <p:set>
                                      <p:cBhvr>
                                        <p:cTn id="104" dur="1" fill="hold">
                                          <p:stCondLst>
                                            <p:cond delay="2999"/>
                                          </p:stCondLst>
                                        </p:cTn>
                                        <p:tgtEl>
                                          <p:spTgt spid="65"/>
                                        </p:tgtEl>
                                        <p:attrNameLst>
                                          <p:attrName>style.visibility</p:attrName>
                                        </p:attrNameLst>
                                      </p:cBhvr>
                                      <p:to>
                                        <p:strVal val="hidden"/>
                                      </p:to>
                                    </p:set>
                                  </p:childTnLst>
                                </p:cTn>
                              </p:par>
                              <p:par>
                                <p:cTn id="105" presetID="2" presetClass="exit" presetSubtype="8" fill="hold" grpId="4" nodeType="withEffect">
                                  <p:stCondLst>
                                    <p:cond delay="0"/>
                                  </p:stCondLst>
                                  <p:childTnLst>
                                    <p:anim calcmode="lin" valueType="num">
                                      <p:cBhvr additive="base">
                                        <p:cTn id="106" dur="3000"/>
                                        <p:tgtEl>
                                          <p:spTgt spid="59"/>
                                        </p:tgtEl>
                                        <p:attrNameLst>
                                          <p:attrName>ppt_x</p:attrName>
                                        </p:attrNameLst>
                                      </p:cBhvr>
                                      <p:tavLst>
                                        <p:tav tm="0">
                                          <p:val>
                                            <p:strVal val="ppt_x"/>
                                          </p:val>
                                        </p:tav>
                                        <p:tav tm="100000">
                                          <p:val>
                                            <p:strVal val="0-ppt_w/2"/>
                                          </p:val>
                                        </p:tav>
                                      </p:tavLst>
                                    </p:anim>
                                    <p:anim calcmode="lin" valueType="num">
                                      <p:cBhvr additive="base">
                                        <p:cTn id="107" dur="3000"/>
                                        <p:tgtEl>
                                          <p:spTgt spid="59"/>
                                        </p:tgtEl>
                                        <p:attrNameLst>
                                          <p:attrName>ppt_y</p:attrName>
                                        </p:attrNameLst>
                                      </p:cBhvr>
                                      <p:tavLst>
                                        <p:tav tm="0">
                                          <p:val>
                                            <p:strVal val="ppt_y"/>
                                          </p:val>
                                        </p:tav>
                                        <p:tav tm="100000">
                                          <p:val>
                                            <p:strVal val="ppt_y"/>
                                          </p:val>
                                        </p:tav>
                                      </p:tavLst>
                                    </p:anim>
                                    <p:set>
                                      <p:cBhvr>
                                        <p:cTn id="108" dur="1" fill="hold">
                                          <p:stCondLst>
                                            <p:cond delay="2999"/>
                                          </p:stCondLst>
                                        </p:cTn>
                                        <p:tgtEl>
                                          <p:spTgt spid="59"/>
                                        </p:tgtEl>
                                        <p:attrNameLst>
                                          <p:attrName>style.visibility</p:attrName>
                                        </p:attrNameLst>
                                      </p:cBhvr>
                                      <p:to>
                                        <p:strVal val="hidden"/>
                                      </p:to>
                                    </p:set>
                                  </p:childTnLst>
                                </p:cTn>
                              </p:par>
                              <p:par>
                                <p:cTn id="109" presetID="2" presetClass="exit" presetSubtype="8" fill="hold" grpId="4" nodeType="withEffect">
                                  <p:stCondLst>
                                    <p:cond delay="0"/>
                                  </p:stCondLst>
                                  <p:childTnLst>
                                    <p:anim calcmode="lin" valueType="num">
                                      <p:cBhvr additive="base">
                                        <p:cTn id="110" dur="3000"/>
                                        <p:tgtEl>
                                          <p:spTgt spid="61"/>
                                        </p:tgtEl>
                                        <p:attrNameLst>
                                          <p:attrName>ppt_x</p:attrName>
                                        </p:attrNameLst>
                                      </p:cBhvr>
                                      <p:tavLst>
                                        <p:tav tm="0">
                                          <p:val>
                                            <p:strVal val="ppt_x"/>
                                          </p:val>
                                        </p:tav>
                                        <p:tav tm="100000">
                                          <p:val>
                                            <p:strVal val="0-ppt_w/2"/>
                                          </p:val>
                                        </p:tav>
                                      </p:tavLst>
                                    </p:anim>
                                    <p:anim calcmode="lin" valueType="num">
                                      <p:cBhvr additive="base">
                                        <p:cTn id="111" dur="3000"/>
                                        <p:tgtEl>
                                          <p:spTgt spid="61"/>
                                        </p:tgtEl>
                                        <p:attrNameLst>
                                          <p:attrName>ppt_y</p:attrName>
                                        </p:attrNameLst>
                                      </p:cBhvr>
                                      <p:tavLst>
                                        <p:tav tm="0">
                                          <p:val>
                                            <p:strVal val="ppt_y"/>
                                          </p:val>
                                        </p:tav>
                                        <p:tav tm="100000">
                                          <p:val>
                                            <p:strVal val="ppt_y"/>
                                          </p:val>
                                        </p:tav>
                                      </p:tavLst>
                                    </p:anim>
                                    <p:set>
                                      <p:cBhvr>
                                        <p:cTn id="112" dur="1" fill="hold">
                                          <p:stCondLst>
                                            <p:cond delay="2999"/>
                                          </p:stCondLst>
                                        </p:cTn>
                                        <p:tgtEl>
                                          <p:spTgt spid="61"/>
                                        </p:tgtEl>
                                        <p:attrNameLst>
                                          <p:attrName>style.visibility</p:attrName>
                                        </p:attrNameLst>
                                      </p:cBhvr>
                                      <p:to>
                                        <p:strVal val="hidden"/>
                                      </p:to>
                                    </p:set>
                                  </p:childTnLst>
                                </p:cTn>
                              </p:par>
                              <p:par>
                                <p:cTn id="113" presetID="2" presetClass="exit" presetSubtype="8" fill="hold" grpId="4" nodeType="withEffect">
                                  <p:stCondLst>
                                    <p:cond delay="0"/>
                                  </p:stCondLst>
                                  <p:childTnLst>
                                    <p:anim calcmode="lin" valueType="num">
                                      <p:cBhvr additive="base">
                                        <p:cTn id="114" dur="3000"/>
                                        <p:tgtEl>
                                          <p:spTgt spid="63"/>
                                        </p:tgtEl>
                                        <p:attrNameLst>
                                          <p:attrName>ppt_x</p:attrName>
                                        </p:attrNameLst>
                                      </p:cBhvr>
                                      <p:tavLst>
                                        <p:tav tm="0">
                                          <p:val>
                                            <p:strVal val="ppt_x"/>
                                          </p:val>
                                        </p:tav>
                                        <p:tav tm="100000">
                                          <p:val>
                                            <p:strVal val="0-ppt_w/2"/>
                                          </p:val>
                                        </p:tav>
                                      </p:tavLst>
                                    </p:anim>
                                    <p:anim calcmode="lin" valueType="num">
                                      <p:cBhvr additive="base">
                                        <p:cTn id="115" dur="3000"/>
                                        <p:tgtEl>
                                          <p:spTgt spid="63"/>
                                        </p:tgtEl>
                                        <p:attrNameLst>
                                          <p:attrName>ppt_y</p:attrName>
                                        </p:attrNameLst>
                                      </p:cBhvr>
                                      <p:tavLst>
                                        <p:tav tm="0">
                                          <p:val>
                                            <p:strVal val="ppt_y"/>
                                          </p:val>
                                        </p:tav>
                                        <p:tav tm="100000">
                                          <p:val>
                                            <p:strVal val="ppt_y"/>
                                          </p:val>
                                        </p:tav>
                                      </p:tavLst>
                                    </p:anim>
                                    <p:set>
                                      <p:cBhvr>
                                        <p:cTn id="116" dur="1" fill="hold">
                                          <p:stCondLst>
                                            <p:cond delay="2999"/>
                                          </p:stCondLst>
                                        </p:cTn>
                                        <p:tgtEl>
                                          <p:spTgt spid="63"/>
                                        </p:tgtEl>
                                        <p:attrNameLst>
                                          <p:attrName>style.visibility</p:attrName>
                                        </p:attrNameLst>
                                      </p:cBhvr>
                                      <p:to>
                                        <p:strVal val="hidden"/>
                                      </p:to>
                                    </p:set>
                                  </p:childTnLst>
                                </p:cTn>
                              </p:par>
                              <p:par>
                                <p:cTn id="117" presetID="2" presetClass="exit" presetSubtype="8" fill="hold" grpId="4" nodeType="withEffect">
                                  <p:stCondLst>
                                    <p:cond delay="0"/>
                                  </p:stCondLst>
                                  <p:childTnLst>
                                    <p:anim calcmode="lin" valueType="num">
                                      <p:cBhvr additive="base">
                                        <p:cTn id="118" dur="3000"/>
                                        <p:tgtEl>
                                          <p:spTgt spid="65"/>
                                        </p:tgtEl>
                                        <p:attrNameLst>
                                          <p:attrName>ppt_x</p:attrName>
                                        </p:attrNameLst>
                                      </p:cBhvr>
                                      <p:tavLst>
                                        <p:tav tm="0">
                                          <p:val>
                                            <p:strVal val="ppt_x"/>
                                          </p:val>
                                        </p:tav>
                                        <p:tav tm="100000">
                                          <p:val>
                                            <p:strVal val="0-ppt_w/2"/>
                                          </p:val>
                                        </p:tav>
                                      </p:tavLst>
                                    </p:anim>
                                    <p:anim calcmode="lin" valueType="num">
                                      <p:cBhvr additive="base">
                                        <p:cTn id="119" dur="3000"/>
                                        <p:tgtEl>
                                          <p:spTgt spid="65"/>
                                        </p:tgtEl>
                                        <p:attrNameLst>
                                          <p:attrName>ppt_y</p:attrName>
                                        </p:attrNameLst>
                                      </p:cBhvr>
                                      <p:tavLst>
                                        <p:tav tm="0">
                                          <p:val>
                                            <p:strVal val="ppt_y"/>
                                          </p:val>
                                        </p:tav>
                                        <p:tav tm="100000">
                                          <p:val>
                                            <p:strVal val="ppt_y"/>
                                          </p:val>
                                        </p:tav>
                                      </p:tavLst>
                                    </p:anim>
                                    <p:set>
                                      <p:cBhvr>
                                        <p:cTn id="120" dur="1" fill="hold">
                                          <p:stCondLst>
                                            <p:cond delay="2999"/>
                                          </p:stCondLst>
                                        </p:cTn>
                                        <p:tgtEl>
                                          <p:spTgt spid="65"/>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3000"/>
                                        <p:tgtEl>
                                          <p:spTgt spid="45"/>
                                        </p:tgtEl>
                                        <p:attrNameLst>
                                          <p:attrName>ppt_x</p:attrName>
                                        </p:attrNameLst>
                                      </p:cBhvr>
                                      <p:tavLst>
                                        <p:tav tm="0">
                                          <p:val>
                                            <p:strVal val="ppt_x"/>
                                          </p:val>
                                        </p:tav>
                                        <p:tav tm="100000">
                                          <p:val>
                                            <p:strVal val="1+ppt_w/2"/>
                                          </p:val>
                                        </p:tav>
                                      </p:tavLst>
                                    </p:anim>
                                    <p:anim calcmode="lin" valueType="num">
                                      <p:cBhvr additive="base">
                                        <p:cTn id="123" dur="3000"/>
                                        <p:tgtEl>
                                          <p:spTgt spid="45"/>
                                        </p:tgtEl>
                                        <p:attrNameLst>
                                          <p:attrName>ppt_y</p:attrName>
                                        </p:attrNameLst>
                                      </p:cBhvr>
                                      <p:tavLst>
                                        <p:tav tm="0">
                                          <p:val>
                                            <p:strVal val="ppt_y"/>
                                          </p:val>
                                        </p:tav>
                                        <p:tav tm="100000">
                                          <p:val>
                                            <p:strVal val="ppt_y"/>
                                          </p:val>
                                        </p:tav>
                                      </p:tavLst>
                                    </p:anim>
                                    <p:set>
                                      <p:cBhvr>
                                        <p:cTn id="124" dur="1" fill="hold">
                                          <p:stCondLst>
                                            <p:cond delay="2999"/>
                                          </p:stCondLst>
                                        </p:cTn>
                                        <p:tgtEl>
                                          <p:spTgt spid="45"/>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3000"/>
                                        <p:tgtEl>
                                          <p:spTgt spid="60"/>
                                        </p:tgtEl>
                                        <p:attrNameLst>
                                          <p:attrName>ppt_x</p:attrName>
                                        </p:attrNameLst>
                                      </p:cBhvr>
                                      <p:tavLst>
                                        <p:tav tm="0">
                                          <p:val>
                                            <p:strVal val="ppt_x"/>
                                          </p:val>
                                        </p:tav>
                                        <p:tav tm="100000">
                                          <p:val>
                                            <p:strVal val="1+ppt_w/2"/>
                                          </p:val>
                                        </p:tav>
                                      </p:tavLst>
                                    </p:anim>
                                    <p:anim calcmode="lin" valueType="num">
                                      <p:cBhvr additive="base">
                                        <p:cTn id="127" dur="3000"/>
                                        <p:tgtEl>
                                          <p:spTgt spid="60"/>
                                        </p:tgtEl>
                                        <p:attrNameLst>
                                          <p:attrName>ppt_y</p:attrName>
                                        </p:attrNameLst>
                                      </p:cBhvr>
                                      <p:tavLst>
                                        <p:tav tm="0">
                                          <p:val>
                                            <p:strVal val="ppt_y"/>
                                          </p:val>
                                        </p:tav>
                                        <p:tav tm="100000">
                                          <p:val>
                                            <p:strVal val="ppt_y"/>
                                          </p:val>
                                        </p:tav>
                                      </p:tavLst>
                                    </p:anim>
                                    <p:set>
                                      <p:cBhvr>
                                        <p:cTn id="128" dur="1" fill="hold">
                                          <p:stCondLst>
                                            <p:cond delay="2999"/>
                                          </p:stCondLst>
                                        </p:cTn>
                                        <p:tgtEl>
                                          <p:spTgt spid="60"/>
                                        </p:tgtEl>
                                        <p:attrNameLst>
                                          <p:attrName>style.visibility</p:attrName>
                                        </p:attrNameLst>
                                      </p:cBhvr>
                                      <p:to>
                                        <p:strVal val="hidden"/>
                                      </p:to>
                                    </p:set>
                                  </p:childTnLst>
                                </p:cTn>
                              </p:par>
                              <p:par>
                                <p:cTn id="129" presetID="2" presetClass="exit" presetSubtype="2" fill="hold" grpId="4" nodeType="withEffect">
                                  <p:stCondLst>
                                    <p:cond delay="0"/>
                                  </p:stCondLst>
                                  <p:childTnLst>
                                    <p:anim calcmode="lin" valueType="num">
                                      <p:cBhvr additive="base">
                                        <p:cTn id="130" dur="3000"/>
                                        <p:tgtEl>
                                          <p:spTgt spid="62"/>
                                        </p:tgtEl>
                                        <p:attrNameLst>
                                          <p:attrName>ppt_x</p:attrName>
                                        </p:attrNameLst>
                                      </p:cBhvr>
                                      <p:tavLst>
                                        <p:tav tm="0">
                                          <p:val>
                                            <p:strVal val="ppt_x"/>
                                          </p:val>
                                        </p:tav>
                                        <p:tav tm="100000">
                                          <p:val>
                                            <p:strVal val="1+ppt_w/2"/>
                                          </p:val>
                                        </p:tav>
                                      </p:tavLst>
                                    </p:anim>
                                    <p:anim calcmode="lin" valueType="num">
                                      <p:cBhvr additive="base">
                                        <p:cTn id="131" dur="3000"/>
                                        <p:tgtEl>
                                          <p:spTgt spid="62"/>
                                        </p:tgtEl>
                                        <p:attrNameLst>
                                          <p:attrName>ppt_y</p:attrName>
                                        </p:attrNameLst>
                                      </p:cBhvr>
                                      <p:tavLst>
                                        <p:tav tm="0">
                                          <p:val>
                                            <p:strVal val="ppt_y"/>
                                          </p:val>
                                        </p:tav>
                                        <p:tav tm="100000">
                                          <p:val>
                                            <p:strVal val="ppt_y"/>
                                          </p:val>
                                        </p:tav>
                                      </p:tavLst>
                                    </p:anim>
                                    <p:set>
                                      <p:cBhvr>
                                        <p:cTn id="132" dur="1" fill="hold">
                                          <p:stCondLst>
                                            <p:cond delay="2999"/>
                                          </p:stCondLst>
                                        </p:cTn>
                                        <p:tgtEl>
                                          <p:spTgt spid="62"/>
                                        </p:tgtEl>
                                        <p:attrNameLst>
                                          <p:attrName>style.visibility</p:attrName>
                                        </p:attrNameLst>
                                      </p:cBhvr>
                                      <p:to>
                                        <p:strVal val="hidden"/>
                                      </p:to>
                                    </p:set>
                                  </p:childTnLst>
                                </p:cTn>
                              </p:par>
                              <p:par>
                                <p:cTn id="133" presetID="2" presetClass="exit" presetSubtype="2" fill="hold" grpId="4" nodeType="withEffect">
                                  <p:stCondLst>
                                    <p:cond delay="0"/>
                                  </p:stCondLst>
                                  <p:childTnLst>
                                    <p:anim calcmode="lin" valueType="num">
                                      <p:cBhvr additive="base">
                                        <p:cTn id="134" dur="3000"/>
                                        <p:tgtEl>
                                          <p:spTgt spid="64"/>
                                        </p:tgtEl>
                                        <p:attrNameLst>
                                          <p:attrName>ppt_x</p:attrName>
                                        </p:attrNameLst>
                                      </p:cBhvr>
                                      <p:tavLst>
                                        <p:tav tm="0">
                                          <p:val>
                                            <p:strVal val="ppt_x"/>
                                          </p:val>
                                        </p:tav>
                                        <p:tav tm="100000">
                                          <p:val>
                                            <p:strVal val="1+ppt_w/2"/>
                                          </p:val>
                                        </p:tav>
                                      </p:tavLst>
                                    </p:anim>
                                    <p:anim calcmode="lin" valueType="num">
                                      <p:cBhvr additive="base">
                                        <p:cTn id="135" dur="3000"/>
                                        <p:tgtEl>
                                          <p:spTgt spid="64"/>
                                        </p:tgtEl>
                                        <p:attrNameLst>
                                          <p:attrName>ppt_y</p:attrName>
                                        </p:attrNameLst>
                                      </p:cBhvr>
                                      <p:tavLst>
                                        <p:tav tm="0">
                                          <p:val>
                                            <p:strVal val="ppt_y"/>
                                          </p:val>
                                        </p:tav>
                                        <p:tav tm="100000">
                                          <p:val>
                                            <p:strVal val="ppt_y"/>
                                          </p:val>
                                        </p:tav>
                                      </p:tavLst>
                                    </p:anim>
                                    <p:set>
                                      <p:cBhvr>
                                        <p:cTn id="136" dur="1" fill="hold">
                                          <p:stCondLst>
                                            <p:cond delay="2999"/>
                                          </p:stCondLst>
                                        </p:cTn>
                                        <p:tgtEl>
                                          <p:spTgt spid="64"/>
                                        </p:tgtEl>
                                        <p:attrNameLst>
                                          <p:attrName>style.visibility</p:attrName>
                                        </p:attrNameLst>
                                      </p:cBhvr>
                                      <p:to>
                                        <p:strVal val="hidden"/>
                                      </p:to>
                                    </p:se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16" presetClass="entr" presetSubtype="37"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arn(outVertical)">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5" grpId="1" animBg="1"/>
      <p:bldP spid="45" grpId="2" animBg="1"/>
      <p:bldP spid="45" grpId="3" animBg="1"/>
      <p:bldP spid="45"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jpg"/>
          <p:cNvPicPr>
            <a:picLocks noChangeAspect="1"/>
          </p:cNvPicPr>
          <p:nvPr/>
        </p:nvPicPr>
        <p:blipFill>
          <a:blip r:embed="rId2"/>
          <a:stretch>
            <a:fillRect/>
          </a:stretch>
        </p:blipFill>
        <p:spPr>
          <a:xfrm>
            <a:off x="-17859" y="0"/>
            <a:ext cx="9161859" cy="6858000"/>
          </a:xfrm>
          <a:prstGeom prst="rect">
            <a:avLst/>
          </a:prstGeom>
        </p:spPr>
      </p:pic>
      <p:pic>
        <p:nvPicPr>
          <p:cNvPr id="6" name="5 Imagen" descr="curly-158671_640.png"/>
          <p:cNvPicPr>
            <a:picLocks noChangeAspect="1"/>
          </p:cNvPicPr>
          <p:nvPr/>
        </p:nvPicPr>
        <p:blipFill>
          <a:blip r:embed="rId3" cstate="print"/>
          <a:stretch>
            <a:fillRect/>
          </a:stretch>
        </p:blipFill>
        <p:spPr>
          <a:xfrm rot="12028169">
            <a:off x="3737236" y="4478601"/>
            <a:ext cx="1490656" cy="1824130"/>
          </a:xfrm>
          <a:prstGeom prst="rect">
            <a:avLst/>
          </a:prstGeom>
        </p:spPr>
      </p:pic>
      <p:pic>
        <p:nvPicPr>
          <p:cNvPr id="7" name="6 Imagen" descr="curly-158671_640.png"/>
          <p:cNvPicPr>
            <a:picLocks noChangeAspect="1"/>
          </p:cNvPicPr>
          <p:nvPr/>
        </p:nvPicPr>
        <p:blipFill>
          <a:blip r:embed="rId3" cstate="print"/>
          <a:stretch>
            <a:fillRect/>
          </a:stretch>
        </p:blipFill>
        <p:spPr>
          <a:xfrm rot="11867664">
            <a:off x="2358358" y="4437431"/>
            <a:ext cx="1490656" cy="1824130"/>
          </a:xfrm>
          <a:prstGeom prst="rect">
            <a:avLst/>
          </a:prstGeom>
        </p:spPr>
      </p:pic>
      <p:pic>
        <p:nvPicPr>
          <p:cNvPr id="8" name="7 Imagen" descr="curly-158671_640.png"/>
          <p:cNvPicPr>
            <a:picLocks noChangeAspect="1"/>
          </p:cNvPicPr>
          <p:nvPr/>
        </p:nvPicPr>
        <p:blipFill>
          <a:blip r:embed="rId3" cstate="print"/>
          <a:stretch>
            <a:fillRect/>
          </a:stretch>
        </p:blipFill>
        <p:spPr>
          <a:xfrm rot="9807693">
            <a:off x="5010072" y="4326937"/>
            <a:ext cx="1490656" cy="1824130"/>
          </a:xfrm>
          <a:prstGeom prst="rect">
            <a:avLst/>
          </a:prstGeom>
        </p:spPr>
      </p:pic>
      <p:pic>
        <p:nvPicPr>
          <p:cNvPr id="9" name="8 Imagen" descr="curly-158671_640.png"/>
          <p:cNvPicPr>
            <a:picLocks noChangeAspect="1"/>
          </p:cNvPicPr>
          <p:nvPr/>
        </p:nvPicPr>
        <p:blipFill>
          <a:blip r:embed="rId3" cstate="print"/>
          <a:stretch>
            <a:fillRect/>
          </a:stretch>
        </p:blipFill>
        <p:spPr>
          <a:xfrm rot="9860367">
            <a:off x="6073135" y="3222985"/>
            <a:ext cx="1490656" cy="1824130"/>
          </a:xfrm>
          <a:prstGeom prst="rect">
            <a:avLst/>
          </a:prstGeom>
        </p:spPr>
      </p:pic>
      <p:pic>
        <p:nvPicPr>
          <p:cNvPr id="10" name="9 Imagen" descr="curly-158671_640.png"/>
          <p:cNvPicPr>
            <a:picLocks noChangeAspect="1"/>
          </p:cNvPicPr>
          <p:nvPr/>
        </p:nvPicPr>
        <p:blipFill>
          <a:blip r:embed="rId3" cstate="print"/>
          <a:stretch>
            <a:fillRect/>
          </a:stretch>
        </p:blipFill>
        <p:spPr>
          <a:xfrm rot="7032730">
            <a:off x="5930258" y="1722788"/>
            <a:ext cx="1490656" cy="1824130"/>
          </a:xfrm>
          <a:prstGeom prst="rect">
            <a:avLst/>
          </a:prstGeom>
        </p:spPr>
      </p:pic>
      <p:pic>
        <p:nvPicPr>
          <p:cNvPr id="11" name="10 Imagen" descr="curly-158671_640.png"/>
          <p:cNvPicPr>
            <a:picLocks noChangeAspect="1"/>
          </p:cNvPicPr>
          <p:nvPr/>
        </p:nvPicPr>
        <p:blipFill>
          <a:blip r:embed="rId3" cstate="print"/>
          <a:stretch>
            <a:fillRect/>
          </a:stretch>
        </p:blipFill>
        <p:spPr>
          <a:xfrm rot="6253789">
            <a:off x="5322591" y="677510"/>
            <a:ext cx="1490656" cy="1824130"/>
          </a:xfrm>
          <a:prstGeom prst="rect">
            <a:avLst/>
          </a:prstGeom>
        </p:spPr>
      </p:pic>
      <p:pic>
        <p:nvPicPr>
          <p:cNvPr id="12" name="11 Imagen" descr="curly-158671_640.png"/>
          <p:cNvPicPr>
            <a:picLocks noChangeAspect="1"/>
          </p:cNvPicPr>
          <p:nvPr/>
        </p:nvPicPr>
        <p:blipFill>
          <a:blip r:embed="rId4" cstate="print"/>
          <a:stretch>
            <a:fillRect/>
          </a:stretch>
        </p:blipFill>
        <p:spPr>
          <a:xfrm rot="2742267">
            <a:off x="3767194" y="301885"/>
            <a:ext cx="1612303" cy="1824130"/>
          </a:xfrm>
          <a:prstGeom prst="rect">
            <a:avLst/>
          </a:prstGeom>
        </p:spPr>
      </p:pic>
      <p:pic>
        <p:nvPicPr>
          <p:cNvPr id="13" name="12 Imagen" descr="curly-158671_640.png"/>
          <p:cNvPicPr>
            <a:picLocks noChangeAspect="1"/>
          </p:cNvPicPr>
          <p:nvPr/>
        </p:nvPicPr>
        <p:blipFill>
          <a:blip r:embed="rId4" cstate="print"/>
          <a:stretch>
            <a:fillRect/>
          </a:stretch>
        </p:blipFill>
        <p:spPr>
          <a:xfrm rot="21166764">
            <a:off x="2259117" y="733727"/>
            <a:ext cx="1612303" cy="1824130"/>
          </a:xfrm>
          <a:prstGeom prst="rect">
            <a:avLst/>
          </a:prstGeom>
        </p:spPr>
      </p:pic>
      <p:pic>
        <p:nvPicPr>
          <p:cNvPr id="14" name="13 Imagen" descr="curly-158671_640.png"/>
          <p:cNvPicPr>
            <a:picLocks noChangeAspect="1"/>
          </p:cNvPicPr>
          <p:nvPr/>
        </p:nvPicPr>
        <p:blipFill>
          <a:blip r:embed="rId4" cstate="print"/>
          <a:stretch>
            <a:fillRect/>
          </a:stretch>
        </p:blipFill>
        <p:spPr>
          <a:xfrm rot="16364907">
            <a:off x="1463203" y="1965765"/>
            <a:ext cx="1612303" cy="1824130"/>
          </a:xfrm>
          <a:prstGeom prst="rect">
            <a:avLst/>
          </a:prstGeom>
        </p:spPr>
      </p:pic>
      <p:pic>
        <p:nvPicPr>
          <p:cNvPr id="15" name="14 Imagen" descr="curly-158671_640.png"/>
          <p:cNvPicPr>
            <a:picLocks noChangeAspect="1"/>
          </p:cNvPicPr>
          <p:nvPr/>
        </p:nvPicPr>
        <p:blipFill>
          <a:blip r:embed="rId4" cstate="print"/>
          <a:stretch>
            <a:fillRect/>
          </a:stretch>
        </p:blipFill>
        <p:spPr>
          <a:xfrm rot="15819808">
            <a:off x="1704819" y="3379672"/>
            <a:ext cx="1612303" cy="1824130"/>
          </a:xfrm>
          <a:prstGeom prst="rect">
            <a:avLst/>
          </a:prstGeom>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5"/>
                                        </p:tgtEl>
                                        <p:attrNameLst>
                                          <p:attrName>r</p:attrName>
                                        </p:attrNameLst>
                                      </p:cBhvr>
                                    </p:animRot>
                                  </p:childTnLst>
                                </p:cTn>
                              </p:par>
                              <p:par>
                                <p:cTn id="88" presetID="23" presetClass="exit" presetSubtype="544" fill="hold" nodeType="withEffect">
                                  <p:stCondLst>
                                    <p:cond delay="0"/>
                                  </p:stCondLst>
                                  <p:childTnLst>
                                    <p:anim calcmode="lin" valueType="num">
                                      <p:cBhvr>
                                        <p:cTn id="89" dur="3000"/>
                                        <p:tgtEl>
                                          <p:spTgt spid="6"/>
                                        </p:tgtEl>
                                        <p:attrNameLst>
                                          <p:attrName>ppt_w</p:attrName>
                                        </p:attrNameLst>
                                      </p:cBhvr>
                                      <p:tavLst>
                                        <p:tav tm="0">
                                          <p:val>
                                            <p:strVal val="ppt_w"/>
                                          </p:val>
                                        </p:tav>
                                        <p:tav tm="100000">
                                          <p:val>
                                            <p:fltVal val="0"/>
                                          </p:val>
                                        </p:tav>
                                      </p:tavLst>
                                    </p:anim>
                                    <p:anim calcmode="lin" valueType="num">
                                      <p:cBhvr>
                                        <p:cTn id="90" dur="3000"/>
                                        <p:tgtEl>
                                          <p:spTgt spid="6"/>
                                        </p:tgtEl>
                                        <p:attrNameLst>
                                          <p:attrName>ppt_h</p:attrName>
                                        </p:attrNameLst>
                                      </p:cBhvr>
                                      <p:tavLst>
                                        <p:tav tm="0">
                                          <p:val>
                                            <p:strVal val="ppt_h"/>
                                          </p:val>
                                        </p:tav>
                                        <p:tav tm="100000">
                                          <p:val>
                                            <p:fltVal val="0"/>
                                          </p:val>
                                        </p:tav>
                                      </p:tavLst>
                                    </p:anim>
                                    <p:anim calcmode="lin" valueType="num">
                                      <p:cBhvr>
                                        <p:cTn id="91" dur="3000"/>
                                        <p:tgtEl>
                                          <p:spTgt spid="6"/>
                                        </p:tgtEl>
                                        <p:attrNameLst>
                                          <p:attrName>ppt_x</p:attrName>
                                        </p:attrNameLst>
                                      </p:cBhvr>
                                      <p:tavLst>
                                        <p:tav tm="0">
                                          <p:val>
                                            <p:strVal val="ppt_x"/>
                                          </p:val>
                                        </p:tav>
                                        <p:tav tm="100000">
                                          <p:val>
                                            <p:fltVal val="0.5"/>
                                          </p:val>
                                        </p:tav>
                                      </p:tavLst>
                                    </p:anim>
                                    <p:anim calcmode="lin" valueType="num">
                                      <p:cBhvr>
                                        <p:cTn id="92" dur="3000"/>
                                        <p:tgtEl>
                                          <p:spTgt spid="6"/>
                                        </p:tgtEl>
                                        <p:attrNameLst>
                                          <p:attrName>ppt_y</p:attrName>
                                        </p:attrNameLst>
                                      </p:cBhvr>
                                      <p:tavLst>
                                        <p:tav tm="0">
                                          <p:val>
                                            <p:strVal val="ppt_y"/>
                                          </p:val>
                                        </p:tav>
                                        <p:tav tm="100000">
                                          <p:val>
                                            <p:fltVal val="0.5"/>
                                          </p:val>
                                        </p:tav>
                                      </p:tavLst>
                                    </p:anim>
                                    <p:set>
                                      <p:cBhvr>
                                        <p:cTn id="93" dur="1" fill="hold">
                                          <p:stCondLst>
                                            <p:cond delay="2999"/>
                                          </p:stCondLst>
                                        </p:cTn>
                                        <p:tgtEl>
                                          <p:spTgt spid="6"/>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7"/>
                                        </p:tgtEl>
                                        <p:attrNameLst>
                                          <p:attrName>ppt_w</p:attrName>
                                        </p:attrNameLst>
                                      </p:cBhvr>
                                      <p:tavLst>
                                        <p:tav tm="0">
                                          <p:val>
                                            <p:strVal val="ppt_w"/>
                                          </p:val>
                                        </p:tav>
                                        <p:tav tm="100000">
                                          <p:val>
                                            <p:fltVal val="0"/>
                                          </p:val>
                                        </p:tav>
                                      </p:tavLst>
                                    </p:anim>
                                    <p:anim calcmode="lin" valueType="num">
                                      <p:cBhvr>
                                        <p:cTn id="96" dur="3000"/>
                                        <p:tgtEl>
                                          <p:spTgt spid="7"/>
                                        </p:tgtEl>
                                        <p:attrNameLst>
                                          <p:attrName>ppt_h</p:attrName>
                                        </p:attrNameLst>
                                      </p:cBhvr>
                                      <p:tavLst>
                                        <p:tav tm="0">
                                          <p:val>
                                            <p:strVal val="ppt_h"/>
                                          </p:val>
                                        </p:tav>
                                        <p:tav tm="100000">
                                          <p:val>
                                            <p:fltVal val="0"/>
                                          </p:val>
                                        </p:tav>
                                      </p:tavLst>
                                    </p:anim>
                                    <p:anim calcmode="lin" valueType="num">
                                      <p:cBhvr>
                                        <p:cTn id="97" dur="3000"/>
                                        <p:tgtEl>
                                          <p:spTgt spid="7"/>
                                        </p:tgtEl>
                                        <p:attrNameLst>
                                          <p:attrName>ppt_x</p:attrName>
                                        </p:attrNameLst>
                                      </p:cBhvr>
                                      <p:tavLst>
                                        <p:tav tm="0">
                                          <p:val>
                                            <p:strVal val="ppt_x"/>
                                          </p:val>
                                        </p:tav>
                                        <p:tav tm="100000">
                                          <p:val>
                                            <p:fltVal val="0.5"/>
                                          </p:val>
                                        </p:tav>
                                      </p:tavLst>
                                    </p:anim>
                                    <p:anim calcmode="lin" valueType="num">
                                      <p:cBhvr>
                                        <p:cTn id="98" dur="3000"/>
                                        <p:tgtEl>
                                          <p:spTgt spid="7"/>
                                        </p:tgtEl>
                                        <p:attrNameLst>
                                          <p:attrName>ppt_y</p:attrName>
                                        </p:attrNameLst>
                                      </p:cBhvr>
                                      <p:tavLst>
                                        <p:tav tm="0">
                                          <p:val>
                                            <p:strVal val="ppt_y"/>
                                          </p:val>
                                        </p:tav>
                                        <p:tav tm="100000">
                                          <p:val>
                                            <p:fltVal val="0.5"/>
                                          </p:val>
                                        </p:tav>
                                      </p:tavLst>
                                    </p:anim>
                                    <p:set>
                                      <p:cBhvr>
                                        <p:cTn id="99" dur="1" fill="hold">
                                          <p:stCondLst>
                                            <p:cond delay="2999"/>
                                          </p:stCondLst>
                                        </p:cTn>
                                        <p:tgtEl>
                                          <p:spTgt spid="7"/>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8"/>
                                        </p:tgtEl>
                                        <p:attrNameLst>
                                          <p:attrName>ppt_w</p:attrName>
                                        </p:attrNameLst>
                                      </p:cBhvr>
                                      <p:tavLst>
                                        <p:tav tm="0">
                                          <p:val>
                                            <p:strVal val="ppt_w"/>
                                          </p:val>
                                        </p:tav>
                                        <p:tav tm="100000">
                                          <p:val>
                                            <p:fltVal val="0"/>
                                          </p:val>
                                        </p:tav>
                                      </p:tavLst>
                                    </p:anim>
                                    <p:anim calcmode="lin" valueType="num">
                                      <p:cBhvr>
                                        <p:cTn id="102" dur="3000"/>
                                        <p:tgtEl>
                                          <p:spTgt spid="8"/>
                                        </p:tgtEl>
                                        <p:attrNameLst>
                                          <p:attrName>ppt_h</p:attrName>
                                        </p:attrNameLst>
                                      </p:cBhvr>
                                      <p:tavLst>
                                        <p:tav tm="0">
                                          <p:val>
                                            <p:strVal val="ppt_h"/>
                                          </p:val>
                                        </p:tav>
                                        <p:tav tm="100000">
                                          <p:val>
                                            <p:fltVal val="0"/>
                                          </p:val>
                                        </p:tav>
                                      </p:tavLst>
                                    </p:anim>
                                    <p:anim calcmode="lin" valueType="num">
                                      <p:cBhvr>
                                        <p:cTn id="103" dur="3000"/>
                                        <p:tgtEl>
                                          <p:spTgt spid="8"/>
                                        </p:tgtEl>
                                        <p:attrNameLst>
                                          <p:attrName>ppt_x</p:attrName>
                                        </p:attrNameLst>
                                      </p:cBhvr>
                                      <p:tavLst>
                                        <p:tav tm="0">
                                          <p:val>
                                            <p:strVal val="ppt_x"/>
                                          </p:val>
                                        </p:tav>
                                        <p:tav tm="100000">
                                          <p:val>
                                            <p:fltVal val="0.5"/>
                                          </p:val>
                                        </p:tav>
                                      </p:tavLst>
                                    </p:anim>
                                    <p:anim calcmode="lin" valueType="num">
                                      <p:cBhvr>
                                        <p:cTn id="104" dur="3000"/>
                                        <p:tgtEl>
                                          <p:spTgt spid="8"/>
                                        </p:tgtEl>
                                        <p:attrNameLst>
                                          <p:attrName>ppt_y</p:attrName>
                                        </p:attrNameLst>
                                      </p:cBhvr>
                                      <p:tavLst>
                                        <p:tav tm="0">
                                          <p:val>
                                            <p:strVal val="ppt_y"/>
                                          </p:val>
                                        </p:tav>
                                        <p:tav tm="100000">
                                          <p:val>
                                            <p:fltVal val="0.5"/>
                                          </p:val>
                                        </p:tav>
                                      </p:tavLst>
                                    </p:anim>
                                    <p:set>
                                      <p:cBhvr>
                                        <p:cTn id="105" dur="1" fill="hold">
                                          <p:stCondLst>
                                            <p:cond delay="2999"/>
                                          </p:stCondLst>
                                        </p:cTn>
                                        <p:tgtEl>
                                          <p:spTgt spid="8"/>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9"/>
                                        </p:tgtEl>
                                        <p:attrNameLst>
                                          <p:attrName>ppt_w</p:attrName>
                                        </p:attrNameLst>
                                      </p:cBhvr>
                                      <p:tavLst>
                                        <p:tav tm="0">
                                          <p:val>
                                            <p:strVal val="ppt_w"/>
                                          </p:val>
                                        </p:tav>
                                        <p:tav tm="100000">
                                          <p:val>
                                            <p:fltVal val="0"/>
                                          </p:val>
                                        </p:tav>
                                      </p:tavLst>
                                    </p:anim>
                                    <p:anim calcmode="lin" valueType="num">
                                      <p:cBhvr>
                                        <p:cTn id="108" dur="3000"/>
                                        <p:tgtEl>
                                          <p:spTgt spid="9"/>
                                        </p:tgtEl>
                                        <p:attrNameLst>
                                          <p:attrName>ppt_h</p:attrName>
                                        </p:attrNameLst>
                                      </p:cBhvr>
                                      <p:tavLst>
                                        <p:tav tm="0">
                                          <p:val>
                                            <p:strVal val="ppt_h"/>
                                          </p:val>
                                        </p:tav>
                                        <p:tav tm="100000">
                                          <p:val>
                                            <p:fltVal val="0"/>
                                          </p:val>
                                        </p:tav>
                                      </p:tavLst>
                                    </p:anim>
                                    <p:anim calcmode="lin" valueType="num">
                                      <p:cBhvr>
                                        <p:cTn id="109" dur="3000"/>
                                        <p:tgtEl>
                                          <p:spTgt spid="9"/>
                                        </p:tgtEl>
                                        <p:attrNameLst>
                                          <p:attrName>ppt_x</p:attrName>
                                        </p:attrNameLst>
                                      </p:cBhvr>
                                      <p:tavLst>
                                        <p:tav tm="0">
                                          <p:val>
                                            <p:strVal val="ppt_x"/>
                                          </p:val>
                                        </p:tav>
                                        <p:tav tm="100000">
                                          <p:val>
                                            <p:fltVal val="0.5"/>
                                          </p:val>
                                        </p:tav>
                                      </p:tavLst>
                                    </p:anim>
                                    <p:anim calcmode="lin" valueType="num">
                                      <p:cBhvr>
                                        <p:cTn id="110" dur="3000"/>
                                        <p:tgtEl>
                                          <p:spTgt spid="9"/>
                                        </p:tgtEl>
                                        <p:attrNameLst>
                                          <p:attrName>ppt_y</p:attrName>
                                        </p:attrNameLst>
                                      </p:cBhvr>
                                      <p:tavLst>
                                        <p:tav tm="0">
                                          <p:val>
                                            <p:strVal val="ppt_y"/>
                                          </p:val>
                                        </p:tav>
                                        <p:tav tm="100000">
                                          <p:val>
                                            <p:fltVal val="0.5"/>
                                          </p:val>
                                        </p:tav>
                                      </p:tavLst>
                                    </p:anim>
                                    <p:set>
                                      <p:cBhvr>
                                        <p:cTn id="111" dur="1" fill="hold">
                                          <p:stCondLst>
                                            <p:cond delay="2999"/>
                                          </p:stCondLst>
                                        </p:cTn>
                                        <p:tgtEl>
                                          <p:spTgt spid="9"/>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10"/>
                                        </p:tgtEl>
                                        <p:attrNameLst>
                                          <p:attrName>ppt_w</p:attrName>
                                        </p:attrNameLst>
                                      </p:cBhvr>
                                      <p:tavLst>
                                        <p:tav tm="0">
                                          <p:val>
                                            <p:strVal val="ppt_w"/>
                                          </p:val>
                                        </p:tav>
                                        <p:tav tm="100000">
                                          <p:val>
                                            <p:fltVal val="0"/>
                                          </p:val>
                                        </p:tav>
                                      </p:tavLst>
                                    </p:anim>
                                    <p:anim calcmode="lin" valueType="num">
                                      <p:cBhvr>
                                        <p:cTn id="114" dur="3000"/>
                                        <p:tgtEl>
                                          <p:spTgt spid="10"/>
                                        </p:tgtEl>
                                        <p:attrNameLst>
                                          <p:attrName>ppt_h</p:attrName>
                                        </p:attrNameLst>
                                      </p:cBhvr>
                                      <p:tavLst>
                                        <p:tav tm="0">
                                          <p:val>
                                            <p:strVal val="ppt_h"/>
                                          </p:val>
                                        </p:tav>
                                        <p:tav tm="100000">
                                          <p:val>
                                            <p:fltVal val="0"/>
                                          </p:val>
                                        </p:tav>
                                      </p:tavLst>
                                    </p:anim>
                                    <p:anim calcmode="lin" valueType="num">
                                      <p:cBhvr>
                                        <p:cTn id="115" dur="3000"/>
                                        <p:tgtEl>
                                          <p:spTgt spid="10"/>
                                        </p:tgtEl>
                                        <p:attrNameLst>
                                          <p:attrName>ppt_x</p:attrName>
                                        </p:attrNameLst>
                                      </p:cBhvr>
                                      <p:tavLst>
                                        <p:tav tm="0">
                                          <p:val>
                                            <p:strVal val="ppt_x"/>
                                          </p:val>
                                        </p:tav>
                                        <p:tav tm="100000">
                                          <p:val>
                                            <p:fltVal val="0.5"/>
                                          </p:val>
                                        </p:tav>
                                      </p:tavLst>
                                    </p:anim>
                                    <p:anim calcmode="lin" valueType="num">
                                      <p:cBhvr>
                                        <p:cTn id="116" dur="3000"/>
                                        <p:tgtEl>
                                          <p:spTgt spid="10"/>
                                        </p:tgtEl>
                                        <p:attrNameLst>
                                          <p:attrName>ppt_y</p:attrName>
                                        </p:attrNameLst>
                                      </p:cBhvr>
                                      <p:tavLst>
                                        <p:tav tm="0">
                                          <p:val>
                                            <p:strVal val="ppt_y"/>
                                          </p:val>
                                        </p:tav>
                                        <p:tav tm="100000">
                                          <p:val>
                                            <p:fltVal val="0.5"/>
                                          </p:val>
                                        </p:tav>
                                      </p:tavLst>
                                    </p:anim>
                                    <p:set>
                                      <p:cBhvr>
                                        <p:cTn id="117" dur="1" fill="hold">
                                          <p:stCondLst>
                                            <p:cond delay="2999"/>
                                          </p:stCondLst>
                                        </p:cTn>
                                        <p:tgtEl>
                                          <p:spTgt spid="10"/>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3000"/>
                                        <p:tgtEl>
                                          <p:spTgt spid="11"/>
                                        </p:tgtEl>
                                        <p:attrNameLst>
                                          <p:attrName>ppt_w</p:attrName>
                                        </p:attrNameLst>
                                      </p:cBhvr>
                                      <p:tavLst>
                                        <p:tav tm="0">
                                          <p:val>
                                            <p:strVal val="ppt_w"/>
                                          </p:val>
                                        </p:tav>
                                        <p:tav tm="100000">
                                          <p:val>
                                            <p:fltVal val="0"/>
                                          </p:val>
                                        </p:tav>
                                      </p:tavLst>
                                    </p:anim>
                                    <p:anim calcmode="lin" valueType="num">
                                      <p:cBhvr>
                                        <p:cTn id="120" dur="3000"/>
                                        <p:tgtEl>
                                          <p:spTgt spid="11"/>
                                        </p:tgtEl>
                                        <p:attrNameLst>
                                          <p:attrName>ppt_h</p:attrName>
                                        </p:attrNameLst>
                                      </p:cBhvr>
                                      <p:tavLst>
                                        <p:tav tm="0">
                                          <p:val>
                                            <p:strVal val="ppt_h"/>
                                          </p:val>
                                        </p:tav>
                                        <p:tav tm="100000">
                                          <p:val>
                                            <p:fltVal val="0"/>
                                          </p:val>
                                        </p:tav>
                                      </p:tavLst>
                                    </p:anim>
                                    <p:anim calcmode="lin" valueType="num">
                                      <p:cBhvr>
                                        <p:cTn id="121" dur="3000"/>
                                        <p:tgtEl>
                                          <p:spTgt spid="11"/>
                                        </p:tgtEl>
                                        <p:attrNameLst>
                                          <p:attrName>ppt_x</p:attrName>
                                        </p:attrNameLst>
                                      </p:cBhvr>
                                      <p:tavLst>
                                        <p:tav tm="0">
                                          <p:val>
                                            <p:strVal val="ppt_x"/>
                                          </p:val>
                                        </p:tav>
                                        <p:tav tm="100000">
                                          <p:val>
                                            <p:fltVal val="0.5"/>
                                          </p:val>
                                        </p:tav>
                                      </p:tavLst>
                                    </p:anim>
                                    <p:anim calcmode="lin" valueType="num">
                                      <p:cBhvr>
                                        <p:cTn id="122" dur="3000"/>
                                        <p:tgtEl>
                                          <p:spTgt spid="11"/>
                                        </p:tgtEl>
                                        <p:attrNameLst>
                                          <p:attrName>ppt_y</p:attrName>
                                        </p:attrNameLst>
                                      </p:cBhvr>
                                      <p:tavLst>
                                        <p:tav tm="0">
                                          <p:val>
                                            <p:strVal val="ppt_y"/>
                                          </p:val>
                                        </p:tav>
                                        <p:tav tm="100000">
                                          <p:val>
                                            <p:fltVal val="0.5"/>
                                          </p:val>
                                        </p:tav>
                                      </p:tavLst>
                                    </p:anim>
                                    <p:set>
                                      <p:cBhvr>
                                        <p:cTn id="123" dur="1" fill="hold">
                                          <p:stCondLst>
                                            <p:cond delay="2999"/>
                                          </p:stCondLst>
                                        </p:cTn>
                                        <p:tgtEl>
                                          <p:spTgt spid="11"/>
                                        </p:tgtEl>
                                        <p:attrNameLst>
                                          <p:attrName>style.visibility</p:attrName>
                                        </p:attrNameLst>
                                      </p:cBhvr>
                                      <p:to>
                                        <p:strVal val="hidden"/>
                                      </p:to>
                                    </p:set>
                                  </p:childTnLst>
                                </p:cTn>
                              </p:par>
                              <p:par>
                                <p:cTn id="124" presetID="23" presetClass="exit" presetSubtype="544" fill="hold" nodeType="withEffect">
                                  <p:stCondLst>
                                    <p:cond delay="0"/>
                                  </p:stCondLst>
                                  <p:childTnLst>
                                    <p:anim calcmode="lin" valueType="num">
                                      <p:cBhvr>
                                        <p:cTn id="125" dur="3000"/>
                                        <p:tgtEl>
                                          <p:spTgt spid="12"/>
                                        </p:tgtEl>
                                        <p:attrNameLst>
                                          <p:attrName>ppt_w</p:attrName>
                                        </p:attrNameLst>
                                      </p:cBhvr>
                                      <p:tavLst>
                                        <p:tav tm="0">
                                          <p:val>
                                            <p:strVal val="ppt_w"/>
                                          </p:val>
                                        </p:tav>
                                        <p:tav tm="100000">
                                          <p:val>
                                            <p:fltVal val="0"/>
                                          </p:val>
                                        </p:tav>
                                      </p:tavLst>
                                    </p:anim>
                                    <p:anim calcmode="lin" valueType="num">
                                      <p:cBhvr>
                                        <p:cTn id="126" dur="3000"/>
                                        <p:tgtEl>
                                          <p:spTgt spid="12"/>
                                        </p:tgtEl>
                                        <p:attrNameLst>
                                          <p:attrName>ppt_h</p:attrName>
                                        </p:attrNameLst>
                                      </p:cBhvr>
                                      <p:tavLst>
                                        <p:tav tm="0">
                                          <p:val>
                                            <p:strVal val="ppt_h"/>
                                          </p:val>
                                        </p:tav>
                                        <p:tav tm="100000">
                                          <p:val>
                                            <p:fltVal val="0"/>
                                          </p:val>
                                        </p:tav>
                                      </p:tavLst>
                                    </p:anim>
                                    <p:anim calcmode="lin" valueType="num">
                                      <p:cBhvr>
                                        <p:cTn id="127" dur="3000"/>
                                        <p:tgtEl>
                                          <p:spTgt spid="12"/>
                                        </p:tgtEl>
                                        <p:attrNameLst>
                                          <p:attrName>ppt_x</p:attrName>
                                        </p:attrNameLst>
                                      </p:cBhvr>
                                      <p:tavLst>
                                        <p:tav tm="0">
                                          <p:val>
                                            <p:strVal val="ppt_x"/>
                                          </p:val>
                                        </p:tav>
                                        <p:tav tm="100000">
                                          <p:val>
                                            <p:fltVal val="0.5"/>
                                          </p:val>
                                        </p:tav>
                                      </p:tavLst>
                                    </p:anim>
                                    <p:anim calcmode="lin" valueType="num">
                                      <p:cBhvr>
                                        <p:cTn id="128" dur="3000"/>
                                        <p:tgtEl>
                                          <p:spTgt spid="12"/>
                                        </p:tgtEl>
                                        <p:attrNameLst>
                                          <p:attrName>ppt_y</p:attrName>
                                        </p:attrNameLst>
                                      </p:cBhvr>
                                      <p:tavLst>
                                        <p:tav tm="0">
                                          <p:val>
                                            <p:strVal val="ppt_y"/>
                                          </p:val>
                                        </p:tav>
                                        <p:tav tm="100000">
                                          <p:val>
                                            <p:fltVal val="0.5"/>
                                          </p:val>
                                        </p:tav>
                                      </p:tavLst>
                                    </p:anim>
                                    <p:set>
                                      <p:cBhvr>
                                        <p:cTn id="129" dur="1" fill="hold">
                                          <p:stCondLst>
                                            <p:cond delay="2999"/>
                                          </p:stCondLst>
                                        </p:cTn>
                                        <p:tgtEl>
                                          <p:spTgt spid="12"/>
                                        </p:tgtEl>
                                        <p:attrNameLst>
                                          <p:attrName>style.visibility</p:attrName>
                                        </p:attrNameLst>
                                      </p:cBhvr>
                                      <p:to>
                                        <p:strVal val="hidden"/>
                                      </p:to>
                                    </p:set>
                                  </p:childTnLst>
                                </p:cTn>
                              </p:par>
                              <p:par>
                                <p:cTn id="130" presetID="23" presetClass="exit" presetSubtype="544" fill="hold" nodeType="withEffect">
                                  <p:stCondLst>
                                    <p:cond delay="0"/>
                                  </p:stCondLst>
                                  <p:childTnLst>
                                    <p:anim calcmode="lin" valueType="num">
                                      <p:cBhvr>
                                        <p:cTn id="131" dur="3000"/>
                                        <p:tgtEl>
                                          <p:spTgt spid="13"/>
                                        </p:tgtEl>
                                        <p:attrNameLst>
                                          <p:attrName>ppt_w</p:attrName>
                                        </p:attrNameLst>
                                      </p:cBhvr>
                                      <p:tavLst>
                                        <p:tav tm="0">
                                          <p:val>
                                            <p:strVal val="ppt_w"/>
                                          </p:val>
                                        </p:tav>
                                        <p:tav tm="100000">
                                          <p:val>
                                            <p:fltVal val="0"/>
                                          </p:val>
                                        </p:tav>
                                      </p:tavLst>
                                    </p:anim>
                                    <p:anim calcmode="lin" valueType="num">
                                      <p:cBhvr>
                                        <p:cTn id="132" dur="3000"/>
                                        <p:tgtEl>
                                          <p:spTgt spid="13"/>
                                        </p:tgtEl>
                                        <p:attrNameLst>
                                          <p:attrName>ppt_h</p:attrName>
                                        </p:attrNameLst>
                                      </p:cBhvr>
                                      <p:tavLst>
                                        <p:tav tm="0">
                                          <p:val>
                                            <p:strVal val="ppt_h"/>
                                          </p:val>
                                        </p:tav>
                                        <p:tav tm="100000">
                                          <p:val>
                                            <p:fltVal val="0"/>
                                          </p:val>
                                        </p:tav>
                                      </p:tavLst>
                                    </p:anim>
                                    <p:anim calcmode="lin" valueType="num">
                                      <p:cBhvr>
                                        <p:cTn id="133" dur="3000"/>
                                        <p:tgtEl>
                                          <p:spTgt spid="13"/>
                                        </p:tgtEl>
                                        <p:attrNameLst>
                                          <p:attrName>ppt_x</p:attrName>
                                        </p:attrNameLst>
                                      </p:cBhvr>
                                      <p:tavLst>
                                        <p:tav tm="0">
                                          <p:val>
                                            <p:strVal val="ppt_x"/>
                                          </p:val>
                                        </p:tav>
                                        <p:tav tm="100000">
                                          <p:val>
                                            <p:fltVal val="0.5"/>
                                          </p:val>
                                        </p:tav>
                                      </p:tavLst>
                                    </p:anim>
                                    <p:anim calcmode="lin" valueType="num">
                                      <p:cBhvr>
                                        <p:cTn id="134" dur="3000"/>
                                        <p:tgtEl>
                                          <p:spTgt spid="13"/>
                                        </p:tgtEl>
                                        <p:attrNameLst>
                                          <p:attrName>ppt_y</p:attrName>
                                        </p:attrNameLst>
                                      </p:cBhvr>
                                      <p:tavLst>
                                        <p:tav tm="0">
                                          <p:val>
                                            <p:strVal val="ppt_y"/>
                                          </p:val>
                                        </p:tav>
                                        <p:tav tm="100000">
                                          <p:val>
                                            <p:fltVal val="0.5"/>
                                          </p:val>
                                        </p:tav>
                                      </p:tavLst>
                                    </p:anim>
                                    <p:set>
                                      <p:cBhvr>
                                        <p:cTn id="135" dur="1" fill="hold">
                                          <p:stCondLst>
                                            <p:cond delay="2999"/>
                                          </p:stCondLst>
                                        </p:cTn>
                                        <p:tgtEl>
                                          <p:spTgt spid="13"/>
                                        </p:tgtEl>
                                        <p:attrNameLst>
                                          <p:attrName>style.visibility</p:attrName>
                                        </p:attrNameLst>
                                      </p:cBhvr>
                                      <p:to>
                                        <p:strVal val="hidden"/>
                                      </p:to>
                                    </p:set>
                                  </p:childTnLst>
                                </p:cTn>
                              </p:par>
                              <p:par>
                                <p:cTn id="136" presetID="23" presetClass="exit" presetSubtype="544" fill="hold" nodeType="withEffect">
                                  <p:stCondLst>
                                    <p:cond delay="0"/>
                                  </p:stCondLst>
                                  <p:childTnLst>
                                    <p:anim calcmode="lin" valueType="num">
                                      <p:cBhvr>
                                        <p:cTn id="137" dur="3000"/>
                                        <p:tgtEl>
                                          <p:spTgt spid="14"/>
                                        </p:tgtEl>
                                        <p:attrNameLst>
                                          <p:attrName>ppt_w</p:attrName>
                                        </p:attrNameLst>
                                      </p:cBhvr>
                                      <p:tavLst>
                                        <p:tav tm="0">
                                          <p:val>
                                            <p:strVal val="ppt_w"/>
                                          </p:val>
                                        </p:tav>
                                        <p:tav tm="100000">
                                          <p:val>
                                            <p:fltVal val="0"/>
                                          </p:val>
                                        </p:tav>
                                      </p:tavLst>
                                    </p:anim>
                                    <p:anim calcmode="lin" valueType="num">
                                      <p:cBhvr>
                                        <p:cTn id="138" dur="3000"/>
                                        <p:tgtEl>
                                          <p:spTgt spid="14"/>
                                        </p:tgtEl>
                                        <p:attrNameLst>
                                          <p:attrName>ppt_h</p:attrName>
                                        </p:attrNameLst>
                                      </p:cBhvr>
                                      <p:tavLst>
                                        <p:tav tm="0">
                                          <p:val>
                                            <p:strVal val="ppt_h"/>
                                          </p:val>
                                        </p:tav>
                                        <p:tav tm="100000">
                                          <p:val>
                                            <p:fltVal val="0"/>
                                          </p:val>
                                        </p:tav>
                                      </p:tavLst>
                                    </p:anim>
                                    <p:anim calcmode="lin" valueType="num">
                                      <p:cBhvr>
                                        <p:cTn id="139" dur="3000"/>
                                        <p:tgtEl>
                                          <p:spTgt spid="14"/>
                                        </p:tgtEl>
                                        <p:attrNameLst>
                                          <p:attrName>ppt_x</p:attrName>
                                        </p:attrNameLst>
                                      </p:cBhvr>
                                      <p:tavLst>
                                        <p:tav tm="0">
                                          <p:val>
                                            <p:strVal val="ppt_x"/>
                                          </p:val>
                                        </p:tav>
                                        <p:tav tm="100000">
                                          <p:val>
                                            <p:fltVal val="0.5"/>
                                          </p:val>
                                        </p:tav>
                                      </p:tavLst>
                                    </p:anim>
                                    <p:anim calcmode="lin" valueType="num">
                                      <p:cBhvr>
                                        <p:cTn id="140" dur="3000"/>
                                        <p:tgtEl>
                                          <p:spTgt spid="14"/>
                                        </p:tgtEl>
                                        <p:attrNameLst>
                                          <p:attrName>ppt_y</p:attrName>
                                        </p:attrNameLst>
                                      </p:cBhvr>
                                      <p:tavLst>
                                        <p:tav tm="0">
                                          <p:val>
                                            <p:strVal val="ppt_y"/>
                                          </p:val>
                                        </p:tav>
                                        <p:tav tm="100000">
                                          <p:val>
                                            <p:fltVal val="0.5"/>
                                          </p:val>
                                        </p:tav>
                                      </p:tavLst>
                                    </p:anim>
                                    <p:set>
                                      <p:cBhvr>
                                        <p:cTn id="141" dur="1" fill="hold">
                                          <p:stCondLst>
                                            <p:cond delay="2999"/>
                                          </p:stCondLst>
                                        </p:cTn>
                                        <p:tgtEl>
                                          <p:spTgt spid="14"/>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3000"/>
                                        <p:tgtEl>
                                          <p:spTgt spid="15"/>
                                        </p:tgtEl>
                                        <p:attrNameLst>
                                          <p:attrName>ppt_w</p:attrName>
                                        </p:attrNameLst>
                                      </p:cBhvr>
                                      <p:tavLst>
                                        <p:tav tm="0">
                                          <p:val>
                                            <p:strVal val="ppt_w"/>
                                          </p:val>
                                        </p:tav>
                                        <p:tav tm="100000">
                                          <p:val>
                                            <p:fltVal val="0"/>
                                          </p:val>
                                        </p:tav>
                                      </p:tavLst>
                                    </p:anim>
                                    <p:anim calcmode="lin" valueType="num">
                                      <p:cBhvr>
                                        <p:cTn id="144" dur="3000"/>
                                        <p:tgtEl>
                                          <p:spTgt spid="15"/>
                                        </p:tgtEl>
                                        <p:attrNameLst>
                                          <p:attrName>ppt_h</p:attrName>
                                        </p:attrNameLst>
                                      </p:cBhvr>
                                      <p:tavLst>
                                        <p:tav tm="0">
                                          <p:val>
                                            <p:strVal val="ppt_h"/>
                                          </p:val>
                                        </p:tav>
                                        <p:tav tm="100000">
                                          <p:val>
                                            <p:fltVal val="0"/>
                                          </p:val>
                                        </p:tav>
                                      </p:tavLst>
                                    </p:anim>
                                    <p:anim calcmode="lin" valueType="num">
                                      <p:cBhvr>
                                        <p:cTn id="145" dur="3000"/>
                                        <p:tgtEl>
                                          <p:spTgt spid="15"/>
                                        </p:tgtEl>
                                        <p:attrNameLst>
                                          <p:attrName>ppt_x</p:attrName>
                                        </p:attrNameLst>
                                      </p:cBhvr>
                                      <p:tavLst>
                                        <p:tav tm="0">
                                          <p:val>
                                            <p:strVal val="ppt_x"/>
                                          </p:val>
                                        </p:tav>
                                        <p:tav tm="100000">
                                          <p:val>
                                            <p:fltVal val="0.5"/>
                                          </p:val>
                                        </p:tav>
                                      </p:tavLst>
                                    </p:anim>
                                    <p:anim calcmode="lin" valueType="num">
                                      <p:cBhvr>
                                        <p:cTn id="146" dur="3000"/>
                                        <p:tgtEl>
                                          <p:spTgt spid="15"/>
                                        </p:tgtEl>
                                        <p:attrNameLst>
                                          <p:attrName>ppt_y</p:attrName>
                                        </p:attrNameLst>
                                      </p:cBhvr>
                                      <p:tavLst>
                                        <p:tav tm="0">
                                          <p:val>
                                            <p:strVal val="ppt_y"/>
                                          </p:val>
                                        </p:tav>
                                        <p:tav tm="100000">
                                          <p:val>
                                            <p:fltVal val="0.5"/>
                                          </p:val>
                                        </p:tav>
                                      </p:tavLst>
                                    </p:anim>
                                    <p:set>
                                      <p:cBhvr>
                                        <p:cTn id="147" dur="1" fill="hold">
                                          <p:stCondLst>
                                            <p:cond delay="2999"/>
                                          </p:stCondLst>
                                        </p:cTn>
                                        <p:tgtEl>
                                          <p:spTgt spid="15"/>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8"/>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9"/>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0"/>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1"/>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2"/>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3"/>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4"/>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5"/>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21" presetClass="entr" presetSubtype="8"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wheel(8)">
                                      <p:cBhvr>
                                        <p:cTn id="1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429552"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14414" y="1214422"/>
            <a:ext cx="6715172" cy="4678204"/>
          </a:xfrm>
          <a:prstGeom prst="rect">
            <a:avLst/>
          </a:prstGeom>
          <a:noFill/>
        </p:spPr>
        <p:txBody>
          <a:bodyPr wrap="square" rtlCol="0">
            <a:spAutoFit/>
          </a:bodyPr>
          <a:lstStyle/>
          <a:p>
            <a:r>
              <a:rPr lang="es-ES" b="1" dirty="0" smtClean="0">
                <a:solidFill>
                  <a:schemeClr val="bg1"/>
                </a:solidFill>
              </a:rPr>
              <a:t>El aspecto único del búho </a:t>
            </a:r>
            <a:r>
              <a:rPr lang="es-ES" b="1" dirty="0" err="1" smtClean="0">
                <a:solidFill>
                  <a:schemeClr val="bg1"/>
                </a:solidFill>
              </a:rPr>
              <a:t>nival</a:t>
            </a:r>
            <a:r>
              <a:rPr lang="es-ES" b="1" dirty="0" smtClean="0">
                <a:solidFill>
                  <a:schemeClr val="bg1"/>
                </a:solidFill>
              </a:rPr>
              <a:t>  o del Ártico significa que esta especie no se confunde con ninguna  otra. Es el único búho de coloración totalmente blanca, también tienen manchas en el cuerpo de color gris oscuro o negro, el tamaño de las motas, así como el patrón de estas pueden ser muy diferentes para cada individuo. Las hembras parecen tener más marcas y en un color diferente a los machos.</a:t>
            </a:r>
          </a:p>
          <a:p>
            <a:pPr algn="ctr"/>
            <a:r>
              <a:rPr lang="es-ES" sz="2800" dirty="0" smtClean="0">
                <a:solidFill>
                  <a:schemeClr val="bg1"/>
                </a:solidFill>
                <a:latin typeface="Forte" pitchFamily="66" charset="0"/>
              </a:rPr>
              <a:t>Anatomía</a:t>
            </a:r>
          </a:p>
          <a:p>
            <a:r>
              <a:rPr lang="es-ES" b="1" dirty="0" smtClean="0">
                <a:solidFill>
                  <a:schemeClr val="bg1"/>
                </a:solidFill>
              </a:rPr>
              <a:t>El cuerpo general del búho </a:t>
            </a:r>
            <a:r>
              <a:rPr lang="es-ES" b="1" dirty="0" err="1" smtClean="0">
                <a:solidFill>
                  <a:schemeClr val="bg1"/>
                </a:solidFill>
              </a:rPr>
              <a:t>nival</a:t>
            </a:r>
            <a:r>
              <a:rPr lang="es-ES" b="1" dirty="0" smtClean="0">
                <a:solidFill>
                  <a:schemeClr val="bg1"/>
                </a:solidFill>
              </a:rPr>
              <a:t>  o búho del ártico está diseñado para mantenerse cálido en las regiones más frías. Es por eso que tiene una sección media muy gruesa, también tiene plumas en las garras que le ayudan a retener el calor corporal. Son de aproximadamente 24 pulgadas de alto cuando están bien desarrollados. Sus alas están increíblemente detalladas y pueden abarcar unas 60 pulgadas.</a:t>
            </a:r>
          </a:p>
          <a:p>
            <a:endParaRPr lang="es-ES" b="1" dirty="0">
              <a:solidFill>
                <a:schemeClr val="bg1"/>
              </a:solidFill>
            </a:endParaRPr>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jpg"/>
          <p:cNvPicPr>
            <a:picLocks noChangeAspect="1"/>
          </p:cNvPicPr>
          <p:nvPr/>
        </p:nvPicPr>
        <p:blipFill>
          <a:blip r:embed="rId2"/>
          <a:stretch>
            <a:fillRect/>
          </a:stretch>
        </p:blipFill>
        <p:spPr>
          <a:xfrm>
            <a:off x="0" y="0"/>
            <a:ext cx="9144001" cy="6858000"/>
          </a:xfrm>
          <a:prstGeom prst="rect">
            <a:avLst/>
          </a:prstGeom>
        </p:spPr>
      </p:pic>
      <p:pic>
        <p:nvPicPr>
          <p:cNvPr id="5" name="4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6" name="5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5000" fill="hold"/>
                                        <p:tgtEl>
                                          <p:spTgt spid="5"/>
                                        </p:tgtEl>
                                        <p:attrNameLst>
                                          <p:attrName>ppt_x</p:attrName>
                                        </p:attrNameLst>
                                      </p:cBhvr>
                                      <p:tavLst>
                                        <p:tav tm="0">
                                          <p:val>
                                            <p:strVal val="1+#ppt_w/2"/>
                                          </p:val>
                                        </p:tav>
                                        <p:tav tm="100000">
                                          <p:val>
                                            <p:strVal val="#ppt_x"/>
                                          </p:val>
                                        </p:tav>
                                      </p:tavLst>
                                    </p:anim>
                                    <p:anim calcmode="lin" valueType="num">
                                      <p:cBhvr additive="base">
                                        <p:cTn id="11" dur="5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0" fill="hold"/>
                                        <p:tgtEl>
                                          <p:spTgt spid="6"/>
                                        </p:tgtEl>
                                        <p:attrNameLst>
                                          <p:attrName>ppt_x</p:attrName>
                                        </p:attrNameLst>
                                      </p:cBhvr>
                                      <p:tavLst>
                                        <p:tav tm="0">
                                          <p:val>
                                            <p:strVal val="1+#ppt_w/2"/>
                                          </p:val>
                                        </p:tav>
                                        <p:tav tm="100000">
                                          <p:val>
                                            <p:strVal val="#ppt_x"/>
                                          </p:val>
                                        </p:tav>
                                      </p:tavLst>
                                    </p:anim>
                                    <p:anim calcmode="lin" valueType="num">
                                      <p:cBhvr additive="base">
                                        <p:cTn id="15" dur="5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0" fill="hold"/>
                                        <p:tgtEl>
                                          <p:spTgt spid="7"/>
                                        </p:tgtEl>
                                        <p:attrNameLst>
                                          <p:attrName>ppt_x</p:attrName>
                                        </p:attrNameLst>
                                      </p:cBhvr>
                                      <p:tavLst>
                                        <p:tav tm="0">
                                          <p:val>
                                            <p:strVal val="1+#ppt_w/2"/>
                                          </p:val>
                                        </p:tav>
                                        <p:tav tm="100000">
                                          <p:val>
                                            <p:strVal val="#ppt_x"/>
                                          </p:val>
                                        </p:tav>
                                      </p:tavLst>
                                    </p:anim>
                                    <p:anim calcmode="lin" valueType="num">
                                      <p:cBhvr additive="base">
                                        <p:cTn id="19" dur="5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0" fill="hold"/>
                                        <p:tgtEl>
                                          <p:spTgt spid="8"/>
                                        </p:tgtEl>
                                        <p:attrNameLst>
                                          <p:attrName>ppt_x</p:attrName>
                                        </p:attrNameLst>
                                      </p:cBhvr>
                                      <p:tavLst>
                                        <p:tav tm="0">
                                          <p:val>
                                            <p:strVal val="1+#ppt_w/2"/>
                                          </p:val>
                                        </p:tav>
                                        <p:tav tm="100000">
                                          <p:val>
                                            <p:strVal val="#ppt_x"/>
                                          </p:val>
                                        </p:tav>
                                      </p:tavLst>
                                    </p:anim>
                                    <p:anim calcmode="lin" valueType="num">
                                      <p:cBhvr additive="base">
                                        <p:cTn id="23" dur="5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0" fill="hold"/>
                                        <p:tgtEl>
                                          <p:spTgt spid="9"/>
                                        </p:tgtEl>
                                        <p:attrNameLst>
                                          <p:attrName>ppt_x</p:attrName>
                                        </p:attrNameLst>
                                      </p:cBhvr>
                                      <p:tavLst>
                                        <p:tav tm="0">
                                          <p:val>
                                            <p:strVal val="1+#ppt_w/2"/>
                                          </p:val>
                                        </p:tav>
                                        <p:tav tm="100000">
                                          <p:val>
                                            <p:strVal val="#ppt_x"/>
                                          </p:val>
                                        </p:tav>
                                      </p:tavLst>
                                    </p:anim>
                                    <p:anim calcmode="lin" valueType="num">
                                      <p:cBhvr additive="base">
                                        <p:cTn id="27" dur="5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0" fill="hold"/>
                                        <p:tgtEl>
                                          <p:spTgt spid="10"/>
                                        </p:tgtEl>
                                        <p:attrNameLst>
                                          <p:attrName>ppt_x</p:attrName>
                                        </p:attrNameLst>
                                      </p:cBhvr>
                                      <p:tavLst>
                                        <p:tav tm="0">
                                          <p:val>
                                            <p:strVal val="0-#ppt_w/2"/>
                                          </p:val>
                                        </p:tav>
                                        <p:tav tm="100000">
                                          <p:val>
                                            <p:strVal val="#ppt_x"/>
                                          </p:val>
                                        </p:tav>
                                      </p:tavLst>
                                    </p:anim>
                                    <p:anim calcmode="lin" valueType="num">
                                      <p:cBhvr additive="base">
                                        <p:cTn id="31" dur="5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0" fill="hold"/>
                                        <p:tgtEl>
                                          <p:spTgt spid="11"/>
                                        </p:tgtEl>
                                        <p:attrNameLst>
                                          <p:attrName>ppt_x</p:attrName>
                                        </p:attrNameLst>
                                      </p:cBhvr>
                                      <p:tavLst>
                                        <p:tav tm="0">
                                          <p:val>
                                            <p:strVal val="0-#ppt_w/2"/>
                                          </p:val>
                                        </p:tav>
                                        <p:tav tm="100000">
                                          <p:val>
                                            <p:strVal val="#ppt_x"/>
                                          </p:val>
                                        </p:tav>
                                      </p:tavLst>
                                    </p:anim>
                                    <p:anim calcmode="lin" valueType="num">
                                      <p:cBhvr additive="base">
                                        <p:cTn id="35" dur="5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0" fill="hold"/>
                                        <p:tgtEl>
                                          <p:spTgt spid="12"/>
                                        </p:tgtEl>
                                        <p:attrNameLst>
                                          <p:attrName>ppt_x</p:attrName>
                                        </p:attrNameLst>
                                      </p:cBhvr>
                                      <p:tavLst>
                                        <p:tav tm="0">
                                          <p:val>
                                            <p:strVal val="0-#ppt_w/2"/>
                                          </p:val>
                                        </p:tav>
                                        <p:tav tm="100000">
                                          <p:val>
                                            <p:strVal val="#ppt_x"/>
                                          </p:val>
                                        </p:tav>
                                      </p:tavLst>
                                    </p:anim>
                                    <p:anim calcmode="lin" valueType="num">
                                      <p:cBhvr additive="base">
                                        <p:cTn id="39" dur="5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0" fill="hold"/>
                                        <p:tgtEl>
                                          <p:spTgt spid="13"/>
                                        </p:tgtEl>
                                        <p:attrNameLst>
                                          <p:attrName>ppt_x</p:attrName>
                                        </p:attrNameLst>
                                      </p:cBhvr>
                                      <p:tavLst>
                                        <p:tav tm="0">
                                          <p:val>
                                            <p:strVal val="0-#ppt_w/2"/>
                                          </p:val>
                                        </p:tav>
                                        <p:tav tm="100000">
                                          <p:val>
                                            <p:strVal val="#ppt_x"/>
                                          </p:val>
                                        </p:tav>
                                      </p:tavLst>
                                    </p:anim>
                                    <p:anim calcmode="lin" valueType="num">
                                      <p:cBhvr additive="base">
                                        <p:cTn id="43" dur="5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0" fill="hold"/>
                                        <p:tgtEl>
                                          <p:spTgt spid="14"/>
                                        </p:tgtEl>
                                        <p:attrNameLst>
                                          <p:attrName>ppt_x</p:attrName>
                                        </p:attrNameLst>
                                      </p:cBhvr>
                                      <p:tavLst>
                                        <p:tav tm="0">
                                          <p:val>
                                            <p:strVal val="0-#ppt_w/2"/>
                                          </p:val>
                                        </p:tav>
                                        <p:tav tm="100000">
                                          <p:val>
                                            <p:strVal val="#ppt_x"/>
                                          </p:val>
                                        </p:tav>
                                      </p:tavLst>
                                    </p:anim>
                                    <p:anim calcmode="lin" valueType="num">
                                      <p:cBhvr additive="base">
                                        <p:cTn id="47" dur="5000" fill="hold"/>
                                        <p:tgtEl>
                                          <p:spTgt spid="14"/>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5000" fill="hold"/>
                                        <p:tgtEl>
                                          <p:spTgt spid="10"/>
                                        </p:tgtEl>
                                        <p:attrNameLst>
                                          <p:attrName>r</p:attrName>
                                        </p:attrNameLst>
                                      </p:cBhvr>
                                    </p:animRot>
                                  </p:childTnLst>
                                </p:cTn>
                              </p:par>
                              <p:par>
                                <p:cTn id="50" presetID="8" presetClass="emph" presetSubtype="0" fill="hold" nodeType="withEffect">
                                  <p:stCondLst>
                                    <p:cond delay="0"/>
                                  </p:stCondLst>
                                  <p:childTnLst>
                                    <p:animRot by="-21600000">
                                      <p:cBhvr>
                                        <p:cTn id="51" dur="5000" fill="hold"/>
                                        <p:tgtEl>
                                          <p:spTgt spid="11"/>
                                        </p:tgtEl>
                                        <p:attrNameLst>
                                          <p:attrName>r</p:attrName>
                                        </p:attrNameLst>
                                      </p:cBhvr>
                                    </p:animRot>
                                  </p:childTnLst>
                                </p:cTn>
                              </p:par>
                              <p:par>
                                <p:cTn id="52" presetID="8" presetClass="emph" presetSubtype="0" fill="hold" nodeType="withEffect">
                                  <p:stCondLst>
                                    <p:cond delay="0"/>
                                  </p:stCondLst>
                                  <p:childTnLst>
                                    <p:animRot by="-21600000">
                                      <p:cBhvr>
                                        <p:cTn id="53" dur="5000" fill="hold"/>
                                        <p:tgtEl>
                                          <p:spTgt spid="12"/>
                                        </p:tgtEl>
                                        <p:attrNameLst>
                                          <p:attrName>r</p:attrName>
                                        </p:attrNameLst>
                                      </p:cBhvr>
                                    </p:animRot>
                                  </p:childTnLst>
                                </p:cTn>
                              </p:par>
                              <p:par>
                                <p:cTn id="54" presetID="8" presetClass="emph" presetSubtype="0" fill="hold" nodeType="withEffect">
                                  <p:stCondLst>
                                    <p:cond delay="0"/>
                                  </p:stCondLst>
                                  <p:childTnLst>
                                    <p:animRot by="-21600000">
                                      <p:cBhvr>
                                        <p:cTn id="55" dur="5000" fill="hold"/>
                                        <p:tgtEl>
                                          <p:spTgt spid="13"/>
                                        </p:tgtEl>
                                        <p:attrNameLst>
                                          <p:attrName>r</p:attrName>
                                        </p:attrNameLst>
                                      </p:cBhvr>
                                    </p:animRot>
                                  </p:childTnLst>
                                </p:cTn>
                              </p:par>
                              <p:par>
                                <p:cTn id="56" presetID="8" presetClass="emph" presetSubtype="0" fill="hold" nodeType="withEffect">
                                  <p:stCondLst>
                                    <p:cond delay="0"/>
                                  </p:stCondLst>
                                  <p:childTnLst>
                                    <p:animRot by="-21600000">
                                      <p:cBhvr>
                                        <p:cTn id="57" dur="5000" fill="hold"/>
                                        <p:tgtEl>
                                          <p:spTgt spid="14"/>
                                        </p:tgtEl>
                                        <p:attrNameLst>
                                          <p:attrName>r</p:attrName>
                                        </p:attrNameLst>
                                      </p:cBhvr>
                                    </p:animRot>
                                  </p:childTnLst>
                                </p:cTn>
                              </p:par>
                              <p:par>
                                <p:cTn id="58" presetID="8" presetClass="emph" presetSubtype="0" fill="hold" nodeType="withEffect">
                                  <p:stCondLst>
                                    <p:cond delay="0"/>
                                  </p:stCondLst>
                                  <p:childTnLst>
                                    <p:animRot by="21600000">
                                      <p:cBhvr>
                                        <p:cTn id="59" dur="5000" fill="hold"/>
                                        <p:tgtEl>
                                          <p:spTgt spid="5"/>
                                        </p:tgtEl>
                                        <p:attrNameLst>
                                          <p:attrName>r</p:attrName>
                                        </p:attrNameLst>
                                      </p:cBhvr>
                                    </p:animRot>
                                  </p:childTnLst>
                                </p:cTn>
                              </p:par>
                              <p:par>
                                <p:cTn id="60" presetID="8" presetClass="emph" presetSubtype="0" fill="hold" nodeType="withEffect">
                                  <p:stCondLst>
                                    <p:cond delay="0"/>
                                  </p:stCondLst>
                                  <p:childTnLst>
                                    <p:animRot by="21600000">
                                      <p:cBhvr>
                                        <p:cTn id="61" dur="5000" fill="hold"/>
                                        <p:tgtEl>
                                          <p:spTgt spid="6"/>
                                        </p:tgtEl>
                                        <p:attrNameLst>
                                          <p:attrName>r</p:attrName>
                                        </p:attrNameLst>
                                      </p:cBhvr>
                                    </p:animRot>
                                  </p:childTnLst>
                                </p:cTn>
                              </p:par>
                              <p:par>
                                <p:cTn id="62" presetID="8" presetClass="emph" presetSubtype="0" fill="hold" nodeType="withEffect">
                                  <p:stCondLst>
                                    <p:cond delay="0"/>
                                  </p:stCondLst>
                                  <p:childTnLst>
                                    <p:animRot by="21600000">
                                      <p:cBhvr>
                                        <p:cTn id="63" dur="5000" fill="hold"/>
                                        <p:tgtEl>
                                          <p:spTgt spid="7"/>
                                        </p:tgtEl>
                                        <p:attrNameLst>
                                          <p:attrName>r</p:attrName>
                                        </p:attrNameLst>
                                      </p:cBhvr>
                                    </p:animRot>
                                  </p:childTnLst>
                                </p:cTn>
                              </p:par>
                              <p:par>
                                <p:cTn id="64" presetID="8" presetClass="emph" presetSubtype="0" fill="hold" nodeType="withEffect">
                                  <p:stCondLst>
                                    <p:cond delay="0"/>
                                  </p:stCondLst>
                                  <p:childTnLst>
                                    <p:animRot by="21600000">
                                      <p:cBhvr>
                                        <p:cTn id="65" dur="5000" fill="hold"/>
                                        <p:tgtEl>
                                          <p:spTgt spid="8"/>
                                        </p:tgtEl>
                                        <p:attrNameLst>
                                          <p:attrName>r</p:attrName>
                                        </p:attrNameLst>
                                      </p:cBhvr>
                                    </p:animRot>
                                  </p:childTnLst>
                                </p:cTn>
                              </p:par>
                              <p:par>
                                <p:cTn id="66" presetID="8" presetClass="emph" presetSubtype="0" fill="hold" nodeType="withEffect">
                                  <p:stCondLst>
                                    <p:cond delay="0"/>
                                  </p:stCondLst>
                                  <p:childTnLst>
                                    <p:animRot by="21600000">
                                      <p:cBhvr>
                                        <p:cTn id="67" dur="5000" fill="hold"/>
                                        <p:tgtEl>
                                          <p:spTgt spid="9"/>
                                        </p:tgtEl>
                                        <p:attrNameLst>
                                          <p:attrName>r</p:attrName>
                                        </p:attrNameLst>
                                      </p:cBhvr>
                                    </p:animRot>
                                  </p:childTnLst>
                                </p:cTn>
                              </p:par>
                            </p:childTnLst>
                          </p:cTn>
                        </p:par>
                        <p:par>
                          <p:cTn id="68" fill="hold">
                            <p:stCondLst>
                              <p:cond delay="5000"/>
                            </p:stCondLst>
                            <p:childTnLst>
                              <p:par>
                                <p:cTn id="69" presetID="2" presetClass="exit" presetSubtype="6" fill="hold" nodeType="afterEffect">
                                  <p:stCondLst>
                                    <p:cond delay="0"/>
                                  </p:stCondLst>
                                  <p:childTnLst>
                                    <p:anim calcmode="lin" valueType="num">
                                      <p:cBhvr additive="base">
                                        <p:cTn id="70" dur="5000"/>
                                        <p:tgtEl>
                                          <p:spTgt spid="5"/>
                                        </p:tgtEl>
                                        <p:attrNameLst>
                                          <p:attrName>ppt_x</p:attrName>
                                        </p:attrNameLst>
                                      </p:cBhvr>
                                      <p:tavLst>
                                        <p:tav tm="0">
                                          <p:val>
                                            <p:strVal val="ppt_x"/>
                                          </p:val>
                                        </p:tav>
                                        <p:tav tm="100000">
                                          <p:val>
                                            <p:strVal val="1+ppt_w/2"/>
                                          </p:val>
                                        </p:tav>
                                      </p:tavLst>
                                    </p:anim>
                                    <p:anim calcmode="lin" valueType="num">
                                      <p:cBhvr additive="base">
                                        <p:cTn id="71" dur="5000"/>
                                        <p:tgtEl>
                                          <p:spTgt spid="5"/>
                                        </p:tgtEl>
                                        <p:attrNameLst>
                                          <p:attrName>ppt_y</p:attrName>
                                        </p:attrNameLst>
                                      </p:cBhvr>
                                      <p:tavLst>
                                        <p:tav tm="0">
                                          <p:val>
                                            <p:strVal val="ppt_y"/>
                                          </p:val>
                                        </p:tav>
                                        <p:tav tm="100000">
                                          <p:val>
                                            <p:strVal val="1+ppt_h/2"/>
                                          </p:val>
                                        </p:tav>
                                      </p:tavLst>
                                    </p:anim>
                                    <p:set>
                                      <p:cBhvr>
                                        <p:cTn id="72" dur="1" fill="hold">
                                          <p:stCondLst>
                                            <p:cond delay="4999"/>
                                          </p:stCondLst>
                                        </p:cTn>
                                        <p:tgtEl>
                                          <p:spTgt spid="5"/>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5000"/>
                                        <p:tgtEl>
                                          <p:spTgt spid="6"/>
                                        </p:tgtEl>
                                        <p:attrNameLst>
                                          <p:attrName>ppt_x</p:attrName>
                                        </p:attrNameLst>
                                      </p:cBhvr>
                                      <p:tavLst>
                                        <p:tav tm="0">
                                          <p:val>
                                            <p:strVal val="ppt_x"/>
                                          </p:val>
                                        </p:tav>
                                        <p:tav tm="100000">
                                          <p:val>
                                            <p:strVal val="1+ppt_w/2"/>
                                          </p:val>
                                        </p:tav>
                                      </p:tavLst>
                                    </p:anim>
                                    <p:anim calcmode="lin" valueType="num">
                                      <p:cBhvr additive="base">
                                        <p:cTn id="75" dur="5000"/>
                                        <p:tgtEl>
                                          <p:spTgt spid="6"/>
                                        </p:tgtEl>
                                        <p:attrNameLst>
                                          <p:attrName>ppt_y</p:attrName>
                                        </p:attrNameLst>
                                      </p:cBhvr>
                                      <p:tavLst>
                                        <p:tav tm="0">
                                          <p:val>
                                            <p:strVal val="ppt_y"/>
                                          </p:val>
                                        </p:tav>
                                        <p:tav tm="100000">
                                          <p:val>
                                            <p:strVal val="1+ppt_h/2"/>
                                          </p:val>
                                        </p:tav>
                                      </p:tavLst>
                                    </p:anim>
                                    <p:set>
                                      <p:cBhvr>
                                        <p:cTn id="76" dur="1" fill="hold">
                                          <p:stCondLst>
                                            <p:cond delay="4999"/>
                                          </p:stCondLst>
                                        </p:cTn>
                                        <p:tgtEl>
                                          <p:spTgt spid="6"/>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5000"/>
                                        <p:tgtEl>
                                          <p:spTgt spid="7"/>
                                        </p:tgtEl>
                                        <p:attrNameLst>
                                          <p:attrName>ppt_x</p:attrName>
                                        </p:attrNameLst>
                                      </p:cBhvr>
                                      <p:tavLst>
                                        <p:tav tm="0">
                                          <p:val>
                                            <p:strVal val="ppt_x"/>
                                          </p:val>
                                        </p:tav>
                                        <p:tav tm="100000">
                                          <p:val>
                                            <p:strVal val="1+ppt_w/2"/>
                                          </p:val>
                                        </p:tav>
                                      </p:tavLst>
                                    </p:anim>
                                    <p:anim calcmode="lin" valueType="num">
                                      <p:cBhvr additive="base">
                                        <p:cTn id="79" dur="5000"/>
                                        <p:tgtEl>
                                          <p:spTgt spid="7"/>
                                        </p:tgtEl>
                                        <p:attrNameLst>
                                          <p:attrName>ppt_y</p:attrName>
                                        </p:attrNameLst>
                                      </p:cBhvr>
                                      <p:tavLst>
                                        <p:tav tm="0">
                                          <p:val>
                                            <p:strVal val="ppt_y"/>
                                          </p:val>
                                        </p:tav>
                                        <p:tav tm="100000">
                                          <p:val>
                                            <p:strVal val="1+ppt_h/2"/>
                                          </p:val>
                                        </p:tav>
                                      </p:tavLst>
                                    </p:anim>
                                    <p:set>
                                      <p:cBhvr>
                                        <p:cTn id="80" dur="1" fill="hold">
                                          <p:stCondLst>
                                            <p:cond delay="4999"/>
                                          </p:stCondLst>
                                        </p:cTn>
                                        <p:tgtEl>
                                          <p:spTgt spid="7"/>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5000"/>
                                        <p:tgtEl>
                                          <p:spTgt spid="8"/>
                                        </p:tgtEl>
                                        <p:attrNameLst>
                                          <p:attrName>ppt_x</p:attrName>
                                        </p:attrNameLst>
                                      </p:cBhvr>
                                      <p:tavLst>
                                        <p:tav tm="0">
                                          <p:val>
                                            <p:strVal val="ppt_x"/>
                                          </p:val>
                                        </p:tav>
                                        <p:tav tm="100000">
                                          <p:val>
                                            <p:strVal val="1+ppt_w/2"/>
                                          </p:val>
                                        </p:tav>
                                      </p:tavLst>
                                    </p:anim>
                                    <p:anim calcmode="lin" valueType="num">
                                      <p:cBhvr additive="base">
                                        <p:cTn id="83" dur="5000"/>
                                        <p:tgtEl>
                                          <p:spTgt spid="8"/>
                                        </p:tgtEl>
                                        <p:attrNameLst>
                                          <p:attrName>ppt_y</p:attrName>
                                        </p:attrNameLst>
                                      </p:cBhvr>
                                      <p:tavLst>
                                        <p:tav tm="0">
                                          <p:val>
                                            <p:strVal val="ppt_y"/>
                                          </p:val>
                                        </p:tav>
                                        <p:tav tm="100000">
                                          <p:val>
                                            <p:strVal val="1+ppt_h/2"/>
                                          </p:val>
                                        </p:tav>
                                      </p:tavLst>
                                    </p:anim>
                                    <p:set>
                                      <p:cBhvr>
                                        <p:cTn id="84" dur="1" fill="hold">
                                          <p:stCondLst>
                                            <p:cond delay="4999"/>
                                          </p:stCondLst>
                                        </p:cTn>
                                        <p:tgtEl>
                                          <p:spTgt spid="8"/>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5000"/>
                                        <p:tgtEl>
                                          <p:spTgt spid="9"/>
                                        </p:tgtEl>
                                        <p:attrNameLst>
                                          <p:attrName>ppt_x</p:attrName>
                                        </p:attrNameLst>
                                      </p:cBhvr>
                                      <p:tavLst>
                                        <p:tav tm="0">
                                          <p:val>
                                            <p:strVal val="ppt_x"/>
                                          </p:val>
                                        </p:tav>
                                        <p:tav tm="100000">
                                          <p:val>
                                            <p:strVal val="1+ppt_w/2"/>
                                          </p:val>
                                        </p:tav>
                                      </p:tavLst>
                                    </p:anim>
                                    <p:anim calcmode="lin" valueType="num">
                                      <p:cBhvr additive="base">
                                        <p:cTn id="87" dur="5000"/>
                                        <p:tgtEl>
                                          <p:spTgt spid="9"/>
                                        </p:tgtEl>
                                        <p:attrNameLst>
                                          <p:attrName>ppt_y</p:attrName>
                                        </p:attrNameLst>
                                      </p:cBhvr>
                                      <p:tavLst>
                                        <p:tav tm="0">
                                          <p:val>
                                            <p:strVal val="ppt_y"/>
                                          </p:val>
                                        </p:tav>
                                        <p:tav tm="100000">
                                          <p:val>
                                            <p:strVal val="1+ppt_h/2"/>
                                          </p:val>
                                        </p:tav>
                                      </p:tavLst>
                                    </p:anim>
                                    <p:set>
                                      <p:cBhvr>
                                        <p:cTn id="88" dur="1" fill="hold">
                                          <p:stCondLst>
                                            <p:cond delay="4999"/>
                                          </p:stCondLst>
                                        </p:cTn>
                                        <p:tgtEl>
                                          <p:spTgt spid="9"/>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5000"/>
                                        <p:tgtEl>
                                          <p:spTgt spid="10"/>
                                        </p:tgtEl>
                                        <p:attrNameLst>
                                          <p:attrName>ppt_x</p:attrName>
                                        </p:attrNameLst>
                                      </p:cBhvr>
                                      <p:tavLst>
                                        <p:tav tm="0">
                                          <p:val>
                                            <p:strVal val="ppt_x"/>
                                          </p:val>
                                        </p:tav>
                                        <p:tav tm="100000">
                                          <p:val>
                                            <p:strVal val="0-ppt_w/2"/>
                                          </p:val>
                                        </p:tav>
                                      </p:tavLst>
                                    </p:anim>
                                    <p:anim calcmode="lin" valueType="num">
                                      <p:cBhvr additive="base">
                                        <p:cTn id="91" dur="5000"/>
                                        <p:tgtEl>
                                          <p:spTgt spid="10"/>
                                        </p:tgtEl>
                                        <p:attrNameLst>
                                          <p:attrName>ppt_y</p:attrName>
                                        </p:attrNameLst>
                                      </p:cBhvr>
                                      <p:tavLst>
                                        <p:tav tm="0">
                                          <p:val>
                                            <p:strVal val="ppt_y"/>
                                          </p:val>
                                        </p:tav>
                                        <p:tav tm="100000">
                                          <p:val>
                                            <p:strVal val="1+ppt_h/2"/>
                                          </p:val>
                                        </p:tav>
                                      </p:tavLst>
                                    </p:anim>
                                    <p:set>
                                      <p:cBhvr>
                                        <p:cTn id="92" dur="1" fill="hold">
                                          <p:stCondLst>
                                            <p:cond delay="4999"/>
                                          </p:stCondLst>
                                        </p:cTn>
                                        <p:tgtEl>
                                          <p:spTgt spid="10"/>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5000"/>
                                        <p:tgtEl>
                                          <p:spTgt spid="11"/>
                                        </p:tgtEl>
                                        <p:attrNameLst>
                                          <p:attrName>ppt_x</p:attrName>
                                        </p:attrNameLst>
                                      </p:cBhvr>
                                      <p:tavLst>
                                        <p:tav tm="0">
                                          <p:val>
                                            <p:strVal val="ppt_x"/>
                                          </p:val>
                                        </p:tav>
                                        <p:tav tm="100000">
                                          <p:val>
                                            <p:strVal val="0-ppt_w/2"/>
                                          </p:val>
                                        </p:tav>
                                      </p:tavLst>
                                    </p:anim>
                                    <p:anim calcmode="lin" valueType="num">
                                      <p:cBhvr additive="base">
                                        <p:cTn id="95" dur="5000"/>
                                        <p:tgtEl>
                                          <p:spTgt spid="11"/>
                                        </p:tgtEl>
                                        <p:attrNameLst>
                                          <p:attrName>ppt_y</p:attrName>
                                        </p:attrNameLst>
                                      </p:cBhvr>
                                      <p:tavLst>
                                        <p:tav tm="0">
                                          <p:val>
                                            <p:strVal val="ppt_y"/>
                                          </p:val>
                                        </p:tav>
                                        <p:tav tm="100000">
                                          <p:val>
                                            <p:strVal val="1+ppt_h/2"/>
                                          </p:val>
                                        </p:tav>
                                      </p:tavLst>
                                    </p:anim>
                                    <p:set>
                                      <p:cBhvr>
                                        <p:cTn id="96" dur="1" fill="hold">
                                          <p:stCondLst>
                                            <p:cond delay="4999"/>
                                          </p:stCondLst>
                                        </p:cTn>
                                        <p:tgtEl>
                                          <p:spTgt spid="11"/>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5000"/>
                                        <p:tgtEl>
                                          <p:spTgt spid="12"/>
                                        </p:tgtEl>
                                        <p:attrNameLst>
                                          <p:attrName>ppt_x</p:attrName>
                                        </p:attrNameLst>
                                      </p:cBhvr>
                                      <p:tavLst>
                                        <p:tav tm="0">
                                          <p:val>
                                            <p:strVal val="ppt_x"/>
                                          </p:val>
                                        </p:tav>
                                        <p:tav tm="100000">
                                          <p:val>
                                            <p:strVal val="0-ppt_w/2"/>
                                          </p:val>
                                        </p:tav>
                                      </p:tavLst>
                                    </p:anim>
                                    <p:anim calcmode="lin" valueType="num">
                                      <p:cBhvr additive="base">
                                        <p:cTn id="99" dur="5000"/>
                                        <p:tgtEl>
                                          <p:spTgt spid="12"/>
                                        </p:tgtEl>
                                        <p:attrNameLst>
                                          <p:attrName>ppt_y</p:attrName>
                                        </p:attrNameLst>
                                      </p:cBhvr>
                                      <p:tavLst>
                                        <p:tav tm="0">
                                          <p:val>
                                            <p:strVal val="ppt_y"/>
                                          </p:val>
                                        </p:tav>
                                        <p:tav tm="100000">
                                          <p:val>
                                            <p:strVal val="1+ppt_h/2"/>
                                          </p:val>
                                        </p:tav>
                                      </p:tavLst>
                                    </p:anim>
                                    <p:set>
                                      <p:cBhvr>
                                        <p:cTn id="100" dur="1" fill="hold">
                                          <p:stCondLst>
                                            <p:cond delay="4999"/>
                                          </p:stCondLst>
                                        </p:cTn>
                                        <p:tgtEl>
                                          <p:spTgt spid="12"/>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5000"/>
                                        <p:tgtEl>
                                          <p:spTgt spid="13"/>
                                        </p:tgtEl>
                                        <p:attrNameLst>
                                          <p:attrName>ppt_x</p:attrName>
                                        </p:attrNameLst>
                                      </p:cBhvr>
                                      <p:tavLst>
                                        <p:tav tm="0">
                                          <p:val>
                                            <p:strVal val="ppt_x"/>
                                          </p:val>
                                        </p:tav>
                                        <p:tav tm="100000">
                                          <p:val>
                                            <p:strVal val="0-ppt_w/2"/>
                                          </p:val>
                                        </p:tav>
                                      </p:tavLst>
                                    </p:anim>
                                    <p:anim calcmode="lin" valueType="num">
                                      <p:cBhvr additive="base">
                                        <p:cTn id="103" dur="5000"/>
                                        <p:tgtEl>
                                          <p:spTgt spid="13"/>
                                        </p:tgtEl>
                                        <p:attrNameLst>
                                          <p:attrName>ppt_y</p:attrName>
                                        </p:attrNameLst>
                                      </p:cBhvr>
                                      <p:tavLst>
                                        <p:tav tm="0">
                                          <p:val>
                                            <p:strVal val="ppt_y"/>
                                          </p:val>
                                        </p:tav>
                                        <p:tav tm="100000">
                                          <p:val>
                                            <p:strVal val="1+ppt_h/2"/>
                                          </p:val>
                                        </p:tav>
                                      </p:tavLst>
                                    </p:anim>
                                    <p:set>
                                      <p:cBhvr>
                                        <p:cTn id="104" dur="1" fill="hold">
                                          <p:stCondLst>
                                            <p:cond delay="4999"/>
                                          </p:stCondLst>
                                        </p:cTn>
                                        <p:tgtEl>
                                          <p:spTgt spid="13"/>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5000"/>
                                        <p:tgtEl>
                                          <p:spTgt spid="14"/>
                                        </p:tgtEl>
                                        <p:attrNameLst>
                                          <p:attrName>ppt_x</p:attrName>
                                        </p:attrNameLst>
                                      </p:cBhvr>
                                      <p:tavLst>
                                        <p:tav tm="0">
                                          <p:val>
                                            <p:strVal val="ppt_x"/>
                                          </p:val>
                                        </p:tav>
                                        <p:tav tm="100000">
                                          <p:val>
                                            <p:strVal val="0-ppt_w/2"/>
                                          </p:val>
                                        </p:tav>
                                      </p:tavLst>
                                    </p:anim>
                                    <p:anim calcmode="lin" valueType="num">
                                      <p:cBhvr additive="base">
                                        <p:cTn id="107" dur="5000"/>
                                        <p:tgtEl>
                                          <p:spTgt spid="14"/>
                                        </p:tgtEl>
                                        <p:attrNameLst>
                                          <p:attrName>ppt_y</p:attrName>
                                        </p:attrNameLst>
                                      </p:cBhvr>
                                      <p:tavLst>
                                        <p:tav tm="0">
                                          <p:val>
                                            <p:strVal val="ppt_y"/>
                                          </p:val>
                                        </p:tav>
                                        <p:tav tm="100000">
                                          <p:val>
                                            <p:strVal val="1+ppt_h/2"/>
                                          </p:val>
                                        </p:tav>
                                      </p:tavLst>
                                    </p:anim>
                                    <p:set>
                                      <p:cBhvr>
                                        <p:cTn id="108" dur="1" fill="hold">
                                          <p:stCondLst>
                                            <p:cond delay="4999"/>
                                          </p:stCondLst>
                                        </p:cTn>
                                        <p:tgtEl>
                                          <p:spTgt spid="14"/>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5000" fill="hold"/>
                                        <p:tgtEl>
                                          <p:spTgt spid="4"/>
                                        </p:tgtEl>
                                        <p:attrNameLst>
                                          <p:attrName>ppt_x</p:attrName>
                                        </p:attrNameLst>
                                      </p:cBhvr>
                                      <p:tavLst>
                                        <p:tav tm="0">
                                          <p:val>
                                            <p:strVal val="#ppt_x"/>
                                          </p:val>
                                        </p:tav>
                                        <p:tav tm="100000">
                                          <p:val>
                                            <p:strVal val="#ppt_x"/>
                                          </p:val>
                                        </p:tav>
                                      </p:tavLst>
                                    </p:anim>
                                    <p:anim calcmode="lin" valueType="num">
                                      <p:cBhvr additive="base">
                                        <p:cTn id="112" dur="5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0(3).jpg"/>
          <p:cNvPicPr>
            <a:picLocks noChangeAspect="1"/>
          </p:cNvPicPr>
          <p:nvPr/>
        </p:nvPicPr>
        <p:blipFill>
          <a:blip r:embed="rId2">
            <a:lum/>
          </a:blip>
          <a:stretch>
            <a:fillRect/>
          </a:stretch>
        </p:blipFill>
        <p:spPr>
          <a:xfrm>
            <a:off x="0" y="0"/>
            <a:ext cx="9152930" cy="6858000"/>
          </a:xfrm>
          <a:prstGeom prst="rect">
            <a:avLst/>
          </a:prstGeom>
        </p:spPr>
      </p:pic>
      <p:pic>
        <p:nvPicPr>
          <p:cNvPr id="7" name="6 Imagen" descr="tumblr_la4azu5Lai1qzgppgo1_400.png"/>
          <p:cNvPicPr>
            <a:picLocks noChangeAspect="1"/>
          </p:cNvPicPr>
          <p:nvPr/>
        </p:nvPicPr>
        <p:blipFill>
          <a:blip r:embed="rId3"/>
          <a:stretch>
            <a:fillRect/>
          </a:stretch>
        </p:blipFill>
        <p:spPr>
          <a:xfrm>
            <a:off x="3071802" y="285728"/>
            <a:ext cx="2857500" cy="2857500"/>
          </a:xfrm>
          <a:prstGeom prst="rect">
            <a:avLst/>
          </a:prstGeom>
        </p:spPr>
      </p:pic>
      <p:pic>
        <p:nvPicPr>
          <p:cNvPr id="8" name="7 Imagen" descr="tumblr_la4azu5Lai1qzgppgo1_400.png"/>
          <p:cNvPicPr>
            <a:picLocks noChangeAspect="1"/>
          </p:cNvPicPr>
          <p:nvPr/>
        </p:nvPicPr>
        <p:blipFill>
          <a:blip r:embed="rId3"/>
          <a:stretch>
            <a:fillRect/>
          </a:stretch>
        </p:blipFill>
        <p:spPr>
          <a:xfrm>
            <a:off x="2928926" y="4000500"/>
            <a:ext cx="2857500" cy="2857500"/>
          </a:xfrm>
          <a:prstGeom prst="rect">
            <a:avLst/>
          </a:prstGeom>
        </p:spPr>
      </p:pic>
      <p:pic>
        <p:nvPicPr>
          <p:cNvPr id="9" name="8 Imagen" descr="tumblr_la4azu5Lai1qzgppgo1_400.png"/>
          <p:cNvPicPr>
            <a:picLocks noChangeAspect="1"/>
          </p:cNvPicPr>
          <p:nvPr/>
        </p:nvPicPr>
        <p:blipFill>
          <a:blip r:embed="rId3"/>
          <a:stretch>
            <a:fillRect/>
          </a:stretch>
        </p:blipFill>
        <p:spPr>
          <a:xfrm>
            <a:off x="928662" y="2071678"/>
            <a:ext cx="2857500" cy="2857500"/>
          </a:xfrm>
          <a:prstGeom prst="rect">
            <a:avLst/>
          </a:prstGeom>
        </p:spPr>
      </p:pic>
      <p:pic>
        <p:nvPicPr>
          <p:cNvPr id="10" name="9 Imagen" descr="tumblr_la4azu5Lai1qzgppgo1_400.png"/>
          <p:cNvPicPr>
            <a:picLocks noChangeAspect="1"/>
          </p:cNvPicPr>
          <p:nvPr/>
        </p:nvPicPr>
        <p:blipFill>
          <a:blip r:embed="rId3"/>
          <a:stretch>
            <a:fillRect/>
          </a:stretch>
        </p:blipFill>
        <p:spPr>
          <a:xfrm>
            <a:off x="5286380" y="2000240"/>
            <a:ext cx="2857500" cy="2857500"/>
          </a:xfrm>
          <a:prstGeom prst="rect">
            <a:avLst/>
          </a:prstGeom>
        </p:spPr>
      </p:pic>
      <p:pic>
        <p:nvPicPr>
          <p:cNvPr id="11" name="10 Imagen" descr="tumblr_la4azu5Lai1qzgppgo1_400.png"/>
          <p:cNvPicPr>
            <a:picLocks noChangeAspect="1"/>
          </p:cNvPicPr>
          <p:nvPr/>
        </p:nvPicPr>
        <p:blipFill>
          <a:blip r:embed="rId3"/>
          <a:stretch>
            <a:fillRect/>
          </a:stretch>
        </p:blipFill>
        <p:spPr>
          <a:xfrm>
            <a:off x="1428728" y="714356"/>
            <a:ext cx="2857500" cy="2857500"/>
          </a:xfrm>
          <a:prstGeom prst="rect">
            <a:avLst/>
          </a:prstGeom>
        </p:spPr>
      </p:pic>
      <p:pic>
        <p:nvPicPr>
          <p:cNvPr id="12" name="11 Imagen" descr="tumblr_la4azu5Lai1qzgppgo1_400.png"/>
          <p:cNvPicPr>
            <a:picLocks noChangeAspect="1"/>
          </p:cNvPicPr>
          <p:nvPr/>
        </p:nvPicPr>
        <p:blipFill>
          <a:blip r:embed="rId3"/>
          <a:stretch>
            <a:fillRect/>
          </a:stretch>
        </p:blipFill>
        <p:spPr>
          <a:xfrm>
            <a:off x="4643438" y="428604"/>
            <a:ext cx="2857500" cy="2857500"/>
          </a:xfrm>
          <a:prstGeom prst="rect">
            <a:avLst/>
          </a:prstGeom>
        </p:spPr>
      </p:pic>
      <p:pic>
        <p:nvPicPr>
          <p:cNvPr id="13" name="12 Imagen" descr="tumblr_la4azu5Lai1qzgppgo1_400.png"/>
          <p:cNvPicPr>
            <a:picLocks noChangeAspect="1"/>
          </p:cNvPicPr>
          <p:nvPr/>
        </p:nvPicPr>
        <p:blipFill>
          <a:blip r:embed="rId3"/>
          <a:stretch>
            <a:fillRect/>
          </a:stretch>
        </p:blipFill>
        <p:spPr>
          <a:xfrm>
            <a:off x="1428728" y="3714752"/>
            <a:ext cx="2857500" cy="2857500"/>
          </a:xfrm>
          <a:prstGeom prst="rect">
            <a:avLst/>
          </a:prstGeom>
        </p:spPr>
      </p:pic>
      <p:pic>
        <p:nvPicPr>
          <p:cNvPr id="14" name="13 Imagen" descr="tumblr_la4azu5Lai1qzgppgo1_400.png"/>
          <p:cNvPicPr>
            <a:picLocks noChangeAspect="1"/>
          </p:cNvPicPr>
          <p:nvPr/>
        </p:nvPicPr>
        <p:blipFill>
          <a:blip r:embed="rId3"/>
          <a:stretch>
            <a:fillRect/>
          </a:stretch>
        </p:blipFill>
        <p:spPr>
          <a:xfrm>
            <a:off x="4857752" y="3714752"/>
            <a:ext cx="2857500" cy="2857500"/>
          </a:xfrm>
          <a:prstGeom prst="rect">
            <a:avLst/>
          </a:prstGeom>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3000" fill="hold"/>
                                        <p:tgtEl>
                                          <p:spTgt spid="8"/>
                                        </p:tgtEl>
                                        <p:attrNameLst>
                                          <p:attrName>ppt_w</p:attrName>
                                        </p:attrNameLst>
                                      </p:cBhvr>
                                      <p:tavLst>
                                        <p:tav tm="0">
                                          <p:val>
                                            <p:fltVal val="0"/>
                                          </p:val>
                                        </p:tav>
                                        <p:tav tm="100000">
                                          <p:val>
                                            <p:strVal val="#ppt_w"/>
                                          </p:val>
                                        </p:tav>
                                      </p:tavLst>
                                    </p:anim>
                                    <p:anim calcmode="lin" valueType="num">
                                      <p:cBhvr>
                                        <p:cTn id="15" dur="3000" fill="hold"/>
                                        <p:tgtEl>
                                          <p:spTgt spid="8"/>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3000" fill="hold"/>
                                        <p:tgtEl>
                                          <p:spTgt spid="9"/>
                                        </p:tgtEl>
                                        <p:attrNameLst>
                                          <p:attrName>ppt_w</p:attrName>
                                        </p:attrNameLst>
                                      </p:cBhvr>
                                      <p:tavLst>
                                        <p:tav tm="0">
                                          <p:val>
                                            <p:fltVal val="0"/>
                                          </p:val>
                                        </p:tav>
                                        <p:tav tm="100000">
                                          <p:val>
                                            <p:strVal val="#ppt_w"/>
                                          </p:val>
                                        </p:tav>
                                      </p:tavLst>
                                    </p:anim>
                                    <p:anim calcmode="lin" valueType="num">
                                      <p:cBhvr>
                                        <p:cTn id="19" dur="3000" fill="hold"/>
                                        <p:tgtEl>
                                          <p:spTgt spid="9"/>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3000" fill="hold"/>
                                        <p:tgtEl>
                                          <p:spTgt spid="11"/>
                                        </p:tgtEl>
                                        <p:attrNameLst>
                                          <p:attrName>ppt_w</p:attrName>
                                        </p:attrNameLst>
                                      </p:cBhvr>
                                      <p:tavLst>
                                        <p:tav tm="0">
                                          <p:val>
                                            <p:fltVal val="0"/>
                                          </p:val>
                                        </p:tav>
                                        <p:tav tm="100000">
                                          <p:val>
                                            <p:strVal val="#ppt_w"/>
                                          </p:val>
                                        </p:tav>
                                      </p:tavLst>
                                    </p:anim>
                                    <p:anim calcmode="lin" valueType="num">
                                      <p:cBhvr>
                                        <p:cTn id="27" dur="3000" fill="hold"/>
                                        <p:tgtEl>
                                          <p:spTgt spid="11"/>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3000" fill="hold"/>
                                        <p:tgtEl>
                                          <p:spTgt spid="12"/>
                                        </p:tgtEl>
                                        <p:attrNameLst>
                                          <p:attrName>ppt_w</p:attrName>
                                        </p:attrNameLst>
                                      </p:cBhvr>
                                      <p:tavLst>
                                        <p:tav tm="0">
                                          <p:val>
                                            <p:fltVal val="0"/>
                                          </p:val>
                                        </p:tav>
                                        <p:tav tm="100000">
                                          <p:val>
                                            <p:strVal val="#ppt_w"/>
                                          </p:val>
                                        </p:tav>
                                      </p:tavLst>
                                    </p:anim>
                                    <p:anim calcmode="lin" valueType="num">
                                      <p:cBhvr>
                                        <p:cTn id="31" dur="3000" fill="hold"/>
                                        <p:tgtEl>
                                          <p:spTgt spid="12"/>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3000" fill="hold"/>
                                        <p:tgtEl>
                                          <p:spTgt spid="13"/>
                                        </p:tgtEl>
                                        <p:attrNameLst>
                                          <p:attrName>ppt_w</p:attrName>
                                        </p:attrNameLst>
                                      </p:cBhvr>
                                      <p:tavLst>
                                        <p:tav tm="0">
                                          <p:val>
                                            <p:fltVal val="0"/>
                                          </p:val>
                                        </p:tav>
                                        <p:tav tm="100000">
                                          <p:val>
                                            <p:strVal val="#ppt_w"/>
                                          </p:val>
                                        </p:tav>
                                      </p:tavLst>
                                    </p:anim>
                                    <p:anim calcmode="lin" valueType="num">
                                      <p:cBhvr>
                                        <p:cTn id="35" dur="3000" fill="hold"/>
                                        <p:tgtEl>
                                          <p:spTgt spid="13"/>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p:cTn id="38" dur="3000" fill="hold"/>
                                        <p:tgtEl>
                                          <p:spTgt spid="14"/>
                                        </p:tgtEl>
                                        <p:attrNameLst>
                                          <p:attrName>ppt_w</p:attrName>
                                        </p:attrNameLst>
                                      </p:cBhvr>
                                      <p:tavLst>
                                        <p:tav tm="0">
                                          <p:val>
                                            <p:fltVal val="0"/>
                                          </p:val>
                                        </p:tav>
                                        <p:tav tm="100000">
                                          <p:val>
                                            <p:strVal val="#ppt_w"/>
                                          </p:val>
                                        </p:tav>
                                      </p:tavLst>
                                    </p:anim>
                                    <p:anim calcmode="lin" valueType="num">
                                      <p:cBhvr>
                                        <p:cTn id="39" dur="3000" fill="hold"/>
                                        <p:tgtEl>
                                          <p:spTgt spid="14"/>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9"/>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10"/>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7"/>
                                        </p:tgtEl>
                                        <p:attrNameLst>
                                          <p:attrName>ppt_w</p:attrName>
                                        </p:attrNameLst>
                                      </p:cBhvr>
                                      <p:tavLst>
                                        <p:tav tm="0">
                                          <p:val>
                                            <p:strVal val="ppt_w"/>
                                          </p:val>
                                        </p:tav>
                                        <p:tav tm="100000">
                                          <p:val>
                                            <p:fltVal val="0"/>
                                          </p:val>
                                        </p:tav>
                                      </p:tavLst>
                                    </p:anim>
                                    <p:anim calcmode="lin" valueType="num">
                                      <p:cBhvr>
                                        <p:cTn id="59" dur="3000"/>
                                        <p:tgtEl>
                                          <p:spTgt spid="7"/>
                                        </p:tgtEl>
                                        <p:attrNameLst>
                                          <p:attrName>ppt_h</p:attrName>
                                        </p:attrNameLst>
                                      </p:cBhvr>
                                      <p:tavLst>
                                        <p:tav tm="0">
                                          <p:val>
                                            <p:strVal val="ppt_h"/>
                                          </p:val>
                                        </p:tav>
                                        <p:tav tm="100000">
                                          <p:val>
                                            <p:fltVal val="0"/>
                                          </p:val>
                                        </p:tav>
                                      </p:tavLst>
                                    </p:anim>
                                    <p:anim calcmode="lin" valueType="num">
                                      <p:cBhvr>
                                        <p:cTn id="60" dur="3000"/>
                                        <p:tgtEl>
                                          <p:spTgt spid="7"/>
                                        </p:tgtEl>
                                        <p:attrNameLst>
                                          <p:attrName>ppt_x</p:attrName>
                                        </p:attrNameLst>
                                      </p:cBhvr>
                                      <p:tavLst>
                                        <p:tav tm="0">
                                          <p:val>
                                            <p:strVal val="ppt_x"/>
                                          </p:val>
                                        </p:tav>
                                        <p:tav tm="100000">
                                          <p:val>
                                            <p:fltVal val="0.5"/>
                                          </p:val>
                                        </p:tav>
                                      </p:tavLst>
                                    </p:anim>
                                    <p:anim calcmode="lin" valueType="num">
                                      <p:cBhvr>
                                        <p:cTn id="61" dur="3000"/>
                                        <p:tgtEl>
                                          <p:spTgt spid="7"/>
                                        </p:tgtEl>
                                        <p:attrNameLst>
                                          <p:attrName>ppt_y</p:attrName>
                                        </p:attrNameLst>
                                      </p:cBhvr>
                                      <p:tavLst>
                                        <p:tav tm="0">
                                          <p:val>
                                            <p:strVal val="ppt_y"/>
                                          </p:val>
                                        </p:tav>
                                        <p:tav tm="100000">
                                          <p:val>
                                            <p:fltVal val="0.5"/>
                                          </p:val>
                                        </p:tav>
                                      </p:tavLst>
                                    </p:anim>
                                    <p:set>
                                      <p:cBhvr>
                                        <p:cTn id="62" dur="1" fill="hold">
                                          <p:stCondLst>
                                            <p:cond delay="2999"/>
                                          </p:stCondLst>
                                        </p:cTn>
                                        <p:tgtEl>
                                          <p:spTgt spid="7"/>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8"/>
                                        </p:tgtEl>
                                        <p:attrNameLst>
                                          <p:attrName>ppt_w</p:attrName>
                                        </p:attrNameLst>
                                      </p:cBhvr>
                                      <p:tavLst>
                                        <p:tav tm="0">
                                          <p:val>
                                            <p:strVal val="ppt_w"/>
                                          </p:val>
                                        </p:tav>
                                        <p:tav tm="100000">
                                          <p:val>
                                            <p:fltVal val="0"/>
                                          </p:val>
                                        </p:tav>
                                      </p:tavLst>
                                    </p:anim>
                                    <p:anim calcmode="lin" valueType="num">
                                      <p:cBhvr>
                                        <p:cTn id="65" dur="3000"/>
                                        <p:tgtEl>
                                          <p:spTgt spid="8"/>
                                        </p:tgtEl>
                                        <p:attrNameLst>
                                          <p:attrName>ppt_h</p:attrName>
                                        </p:attrNameLst>
                                      </p:cBhvr>
                                      <p:tavLst>
                                        <p:tav tm="0">
                                          <p:val>
                                            <p:strVal val="ppt_h"/>
                                          </p:val>
                                        </p:tav>
                                        <p:tav tm="100000">
                                          <p:val>
                                            <p:fltVal val="0"/>
                                          </p:val>
                                        </p:tav>
                                      </p:tavLst>
                                    </p:anim>
                                    <p:anim calcmode="lin" valueType="num">
                                      <p:cBhvr>
                                        <p:cTn id="66" dur="3000"/>
                                        <p:tgtEl>
                                          <p:spTgt spid="8"/>
                                        </p:tgtEl>
                                        <p:attrNameLst>
                                          <p:attrName>ppt_x</p:attrName>
                                        </p:attrNameLst>
                                      </p:cBhvr>
                                      <p:tavLst>
                                        <p:tav tm="0">
                                          <p:val>
                                            <p:strVal val="ppt_x"/>
                                          </p:val>
                                        </p:tav>
                                        <p:tav tm="100000">
                                          <p:val>
                                            <p:fltVal val="0.5"/>
                                          </p:val>
                                        </p:tav>
                                      </p:tavLst>
                                    </p:anim>
                                    <p:anim calcmode="lin" valueType="num">
                                      <p:cBhvr>
                                        <p:cTn id="67" dur="3000"/>
                                        <p:tgtEl>
                                          <p:spTgt spid="8"/>
                                        </p:tgtEl>
                                        <p:attrNameLst>
                                          <p:attrName>ppt_y</p:attrName>
                                        </p:attrNameLst>
                                      </p:cBhvr>
                                      <p:tavLst>
                                        <p:tav tm="0">
                                          <p:val>
                                            <p:strVal val="ppt_y"/>
                                          </p:val>
                                        </p:tav>
                                        <p:tav tm="100000">
                                          <p:val>
                                            <p:fltVal val="0.5"/>
                                          </p:val>
                                        </p:tav>
                                      </p:tavLst>
                                    </p:anim>
                                    <p:set>
                                      <p:cBhvr>
                                        <p:cTn id="68" dur="1" fill="hold">
                                          <p:stCondLst>
                                            <p:cond delay="2999"/>
                                          </p:stCondLst>
                                        </p:cTn>
                                        <p:tgtEl>
                                          <p:spTgt spid="8"/>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9"/>
                                        </p:tgtEl>
                                        <p:attrNameLst>
                                          <p:attrName>ppt_w</p:attrName>
                                        </p:attrNameLst>
                                      </p:cBhvr>
                                      <p:tavLst>
                                        <p:tav tm="0">
                                          <p:val>
                                            <p:strVal val="ppt_w"/>
                                          </p:val>
                                        </p:tav>
                                        <p:tav tm="100000">
                                          <p:val>
                                            <p:fltVal val="0"/>
                                          </p:val>
                                        </p:tav>
                                      </p:tavLst>
                                    </p:anim>
                                    <p:anim calcmode="lin" valueType="num">
                                      <p:cBhvr>
                                        <p:cTn id="71" dur="3000"/>
                                        <p:tgtEl>
                                          <p:spTgt spid="9"/>
                                        </p:tgtEl>
                                        <p:attrNameLst>
                                          <p:attrName>ppt_h</p:attrName>
                                        </p:attrNameLst>
                                      </p:cBhvr>
                                      <p:tavLst>
                                        <p:tav tm="0">
                                          <p:val>
                                            <p:strVal val="ppt_h"/>
                                          </p:val>
                                        </p:tav>
                                        <p:tav tm="100000">
                                          <p:val>
                                            <p:fltVal val="0"/>
                                          </p:val>
                                        </p:tav>
                                      </p:tavLst>
                                    </p:anim>
                                    <p:anim calcmode="lin" valueType="num">
                                      <p:cBhvr>
                                        <p:cTn id="72" dur="3000"/>
                                        <p:tgtEl>
                                          <p:spTgt spid="9"/>
                                        </p:tgtEl>
                                        <p:attrNameLst>
                                          <p:attrName>ppt_x</p:attrName>
                                        </p:attrNameLst>
                                      </p:cBhvr>
                                      <p:tavLst>
                                        <p:tav tm="0">
                                          <p:val>
                                            <p:strVal val="ppt_x"/>
                                          </p:val>
                                        </p:tav>
                                        <p:tav tm="100000">
                                          <p:val>
                                            <p:fltVal val="0.5"/>
                                          </p:val>
                                        </p:tav>
                                      </p:tavLst>
                                    </p:anim>
                                    <p:anim calcmode="lin" valueType="num">
                                      <p:cBhvr>
                                        <p:cTn id="73" dur="3000"/>
                                        <p:tgtEl>
                                          <p:spTgt spid="9"/>
                                        </p:tgtEl>
                                        <p:attrNameLst>
                                          <p:attrName>ppt_y</p:attrName>
                                        </p:attrNameLst>
                                      </p:cBhvr>
                                      <p:tavLst>
                                        <p:tav tm="0">
                                          <p:val>
                                            <p:strVal val="ppt_y"/>
                                          </p:val>
                                        </p:tav>
                                        <p:tav tm="100000">
                                          <p:val>
                                            <p:fltVal val="0.5"/>
                                          </p:val>
                                        </p:tav>
                                      </p:tavLst>
                                    </p:anim>
                                    <p:set>
                                      <p:cBhvr>
                                        <p:cTn id="74" dur="1" fill="hold">
                                          <p:stCondLst>
                                            <p:cond delay="2999"/>
                                          </p:stCondLst>
                                        </p:cTn>
                                        <p:tgtEl>
                                          <p:spTgt spid="9"/>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10"/>
                                        </p:tgtEl>
                                        <p:attrNameLst>
                                          <p:attrName>ppt_w</p:attrName>
                                        </p:attrNameLst>
                                      </p:cBhvr>
                                      <p:tavLst>
                                        <p:tav tm="0">
                                          <p:val>
                                            <p:strVal val="ppt_w"/>
                                          </p:val>
                                        </p:tav>
                                        <p:tav tm="100000">
                                          <p:val>
                                            <p:fltVal val="0"/>
                                          </p:val>
                                        </p:tav>
                                      </p:tavLst>
                                    </p:anim>
                                    <p:anim calcmode="lin" valueType="num">
                                      <p:cBhvr>
                                        <p:cTn id="77" dur="3000"/>
                                        <p:tgtEl>
                                          <p:spTgt spid="10"/>
                                        </p:tgtEl>
                                        <p:attrNameLst>
                                          <p:attrName>ppt_h</p:attrName>
                                        </p:attrNameLst>
                                      </p:cBhvr>
                                      <p:tavLst>
                                        <p:tav tm="0">
                                          <p:val>
                                            <p:strVal val="ppt_h"/>
                                          </p:val>
                                        </p:tav>
                                        <p:tav tm="100000">
                                          <p:val>
                                            <p:fltVal val="0"/>
                                          </p:val>
                                        </p:tav>
                                      </p:tavLst>
                                    </p:anim>
                                    <p:anim calcmode="lin" valueType="num">
                                      <p:cBhvr>
                                        <p:cTn id="78" dur="3000"/>
                                        <p:tgtEl>
                                          <p:spTgt spid="10"/>
                                        </p:tgtEl>
                                        <p:attrNameLst>
                                          <p:attrName>ppt_x</p:attrName>
                                        </p:attrNameLst>
                                      </p:cBhvr>
                                      <p:tavLst>
                                        <p:tav tm="0">
                                          <p:val>
                                            <p:strVal val="ppt_x"/>
                                          </p:val>
                                        </p:tav>
                                        <p:tav tm="100000">
                                          <p:val>
                                            <p:fltVal val="0.5"/>
                                          </p:val>
                                        </p:tav>
                                      </p:tavLst>
                                    </p:anim>
                                    <p:anim calcmode="lin" valueType="num">
                                      <p:cBhvr>
                                        <p:cTn id="79" dur="3000"/>
                                        <p:tgtEl>
                                          <p:spTgt spid="10"/>
                                        </p:tgtEl>
                                        <p:attrNameLst>
                                          <p:attrName>ppt_y</p:attrName>
                                        </p:attrNameLst>
                                      </p:cBhvr>
                                      <p:tavLst>
                                        <p:tav tm="0">
                                          <p:val>
                                            <p:strVal val="ppt_y"/>
                                          </p:val>
                                        </p:tav>
                                        <p:tav tm="100000">
                                          <p:val>
                                            <p:fltVal val="0.5"/>
                                          </p:val>
                                        </p:tav>
                                      </p:tavLst>
                                    </p:anim>
                                    <p:set>
                                      <p:cBhvr>
                                        <p:cTn id="80" dur="1" fill="hold">
                                          <p:stCondLst>
                                            <p:cond delay="2999"/>
                                          </p:stCondLst>
                                        </p:cTn>
                                        <p:tgtEl>
                                          <p:spTgt spid="10"/>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11"/>
                                        </p:tgtEl>
                                        <p:attrNameLst>
                                          <p:attrName>ppt_w</p:attrName>
                                        </p:attrNameLst>
                                      </p:cBhvr>
                                      <p:tavLst>
                                        <p:tav tm="0">
                                          <p:val>
                                            <p:strVal val="ppt_w"/>
                                          </p:val>
                                        </p:tav>
                                        <p:tav tm="100000">
                                          <p:val>
                                            <p:fltVal val="0"/>
                                          </p:val>
                                        </p:tav>
                                      </p:tavLst>
                                    </p:anim>
                                    <p:anim calcmode="lin" valueType="num">
                                      <p:cBhvr>
                                        <p:cTn id="83" dur="3000"/>
                                        <p:tgtEl>
                                          <p:spTgt spid="11"/>
                                        </p:tgtEl>
                                        <p:attrNameLst>
                                          <p:attrName>ppt_h</p:attrName>
                                        </p:attrNameLst>
                                      </p:cBhvr>
                                      <p:tavLst>
                                        <p:tav tm="0">
                                          <p:val>
                                            <p:strVal val="ppt_h"/>
                                          </p:val>
                                        </p:tav>
                                        <p:tav tm="100000">
                                          <p:val>
                                            <p:fltVal val="0"/>
                                          </p:val>
                                        </p:tav>
                                      </p:tavLst>
                                    </p:anim>
                                    <p:anim calcmode="lin" valueType="num">
                                      <p:cBhvr>
                                        <p:cTn id="84" dur="3000"/>
                                        <p:tgtEl>
                                          <p:spTgt spid="11"/>
                                        </p:tgtEl>
                                        <p:attrNameLst>
                                          <p:attrName>ppt_x</p:attrName>
                                        </p:attrNameLst>
                                      </p:cBhvr>
                                      <p:tavLst>
                                        <p:tav tm="0">
                                          <p:val>
                                            <p:strVal val="ppt_x"/>
                                          </p:val>
                                        </p:tav>
                                        <p:tav tm="100000">
                                          <p:val>
                                            <p:fltVal val="0.5"/>
                                          </p:val>
                                        </p:tav>
                                      </p:tavLst>
                                    </p:anim>
                                    <p:anim calcmode="lin" valueType="num">
                                      <p:cBhvr>
                                        <p:cTn id="85" dur="3000"/>
                                        <p:tgtEl>
                                          <p:spTgt spid="11"/>
                                        </p:tgtEl>
                                        <p:attrNameLst>
                                          <p:attrName>ppt_y</p:attrName>
                                        </p:attrNameLst>
                                      </p:cBhvr>
                                      <p:tavLst>
                                        <p:tav tm="0">
                                          <p:val>
                                            <p:strVal val="ppt_y"/>
                                          </p:val>
                                        </p:tav>
                                        <p:tav tm="100000">
                                          <p:val>
                                            <p:fltVal val="0.5"/>
                                          </p:val>
                                        </p:tav>
                                      </p:tavLst>
                                    </p:anim>
                                    <p:set>
                                      <p:cBhvr>
                                        <p:cTn id="86" dur="1" fill="hold">
                                          <p:stCondLst>
                                            <p:cond delay="2999"/>
                                          </p:stCondLst>
                                        </p:cTn>
                                        <p:tgtEl>
                                          <p:spTgt spid="11"/>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2"/>
                                        </p:tgtEl>
                                        <p:attrNameLst>
                                          <p:attrName>ppt_w</p:attrName>
                                        </p:attrNameLst>
                                      </p:cBhvr>
                                      <p:tavLst>
                                        <p:tav tm="0">
                                          <p:val>
                                            <p:strVal val="ppt_w"/>
                                          </p:val>
                                        </p:tav>
                                        <p:tav tm="100000">
                                          <p:val>
                                            <p:fltVal val="0"/>
                                          </p:val>
                                        </p:tav>
                                      </p:tavLst>
                                    </p:anim>
                                    <p:anim calcmode="lin" valueType="num">
                                      <p:cBhvr>
                                        <p:cTn id="89" dur="3000"/>
                                        <p:tgtEl>
                                          <p:spTgt spid="12"/>
                                        </p:tgtEl>
                                        <p:attrNameLst>
                                          <p:attrName>ppt_h</p:attrName>
                                        </p:attrNameLst>
                                      </p:cBhvr>
                                      <p:tavLst>
                                        <p:tav tm="0">
                                          <p:val>
                                            <p:strVal val="ppt_h"/>
                                          </p:val>
                                        </p:tav>
                                        <p:tav tm="100000">
                                          <p:val>
                                            <p:fltVal val="0"/>
                                          </p:val>
                                        </p:tav>
                                      </p:tavLst>
                                    </p:anim>
                                    <p:anim calcmode="lin" valueType="num">
                                      <p:cBhvr>
                                        <p:cTn id="90" dur="3000"/>
                                        <p:tgtEl>
                                          <p:spTgt spid="12"/>
                                        </p:tgtEl>
                                        <p:attrNameLst>
                                          <p:attrName>ppt_x</p:attrName>
                                        </p:attrNameLst>
                                      </p:cBhvr>
                                      <p:tavLst>
                                        <p:tav tm="0">
                                          <p:val>
                                            <p:strVal val="ppt_x"/>
                                          </p:val>
                                        </p:tav>
                                        <p:tav tm="100000">
                                          <p:val>
                                            <p:fltVal val="0.5"/>
                                          </p:val>
                                        </p:tav>
                                      </p:tavLst>
                                    </p:anim>
                                    <p:anim calcmode="lin" valueType="num">
                                      <p:cBhvr>
                                        <p:cTn id="91" dur="3000"/>
                                        <p:tgtEl>
                                          <p:spTgt spid="12"/>
                                        </p:tgtEl>
                                        <p:attrNameLst>
                                          <p:attrName>ppt_y</p:attrName>
                                        </p:attrNameLst>
                                      </p:cBhvr>
                                      <p:tavLst>
                                        <p:tav tm="0">
                                          <p:val>
                                            <p:strVal val="ppt_y"/>
                                          </p:val>
                                        </p:tav>
                                        <p:tav tm="100000">
                                          <p:val>
                                            <p:fltVal val="0.5"/>
                                          </p:val>
                                        </p:tav>
                                      </p:tavLst>
                                    </p:anim>
                                    <p:set>
                                      <p:cBhvr>
                                        <p:cTn id="92" dur="1" fill="hold">
                                          <p:stCondLst>
                                            <p:cond delay="2999"/>
                                          </p:stCondLst>
                                        </p:cTn>
                                        <p:tgtEl>
                                          <p:spTgt spid="12"/>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3"/>
                                        </p:tgtEl>
                                        <p:attrNameLst>
                                          <p:attrName>ppt_w</p:attrName>
                                        </p:attrNameLst>
                                      </p:cBhvr>
                                      <p:tavLst>
                                        <p:tav tm="0">
                                          <p:val>
                                            <p:strVal val="ppt_w"/>
                                          </p:val>
                                        </p:tav>
                                        <p:tav tm="100000">
                                          <p:val>
                                            <p:fltVal val="0"/>
                                          </p:val>
                                        </p:tav>
                                      </p:tavLst>
                                    </p:anim>
                                    <p:anim calcmode="lin" valueType="num">
                                      <p:cBhvr>
                                        <p:cTn id="95" dur="3000"/>
                                        <p:tgtEl>
                                          <p:spTgt spid="13"/>
                                        </p:tgtEl>
                                        <p:attrNameLst>
                                          <p:attrName>ppt_h</p:attrName>
                                        </p:attrNameLst>
                                      </p:cBhvr>
                                      <p:tavLst>
                                        <p:tav tm="0">
                                          <p:val>
                                            <p:strVal val="ppt_h"/>
                                          </p:val>
                                        </p:tav>
                                        <p:tav tm="100000">
                                          <p:val>
                                            <p:fltVal val="0"/>
                                          </p:val>
                                        </p:tav>
                                      </p:tavLst>
                                    </p:anim>
                                    <p:anim calcmode="lin" valueType="num">
                                      <p:cBhvr>
                                        <p:cTn id="96" dur="3000"/>
                                        <p:tgtEl>
                                          <p:spTgt spid="13"/>
                                        </p:tgtEl>
                                        <p:attrNameLst>
                                          <p:attrName>ppt_x</p:attrName>
                                        </p:attrNameLst>
                                      </p:cBhvr>
                                      <p:tavLst>
                                        <p:tav tm="0">
                                          <p:val>
                                            <p:strVal val="ppt_x"/>
                                          </p:val>
                                        </p:tav>
                                        <p:tav tm="100000">
                                          <p:val>
                                            <p:fltVal val="0.5"/>
                                          </p:val>
                                        </p:tav>
                                      </p:tavLst>
                                    </p:anim>
                                    <p:anim calcmode="lin" valueType="num">
                                      <p:cBhvr>
                                        <p:cTn id="97" dur="3000"/>
                                        <p:tgtEl>
                                          <p:spTgt spid="13"/>
                                        </p:tgtEl>
                                        <p:attrNameLst>
                                          <p:attrName>ppt_y</p:attrName>
                                        </p:attrNameLst>
                                      </p:cBhvr>
                                      <p:tavLst>
                                        <p:tav tm="0">
                                          <p:val>
                                            <p:strVal val="ppt_y"/>
                                          </p:val>
                                        </p:tav>
                                        <p:tav tm="100000">
                                          <p:val>
                                            <p:fltVal val="0.5"/>
                                          </p:val>
                                        </p:tav>
                                      </p:tavLst>
                                    </p:anim>
                                    <p:set>
                                      <p:cBhvr>
                                        <p:cTn id="98" dur="1" fill="hold">
                                          <p:stCondLst>
                                            <p:cond delay="2999"/>
                                          </p:stCondLst>
                                        </p:cTn>
                                        <p:tgtEl>
                                          <p:spTgt spid="13"/>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4"/>
                                        </p:tgtEl>
                                        <p:attrNameLst>
                                          <p:attrName>ppt_w</p:attrName>
                                        </p:attrNameLst>
                                      </p:cBhvr>
                                      <p:tavLst>
                                        <p:tav tm="0">
                                          <p:val>
                                            <p:strVal val="ppt_w"/>
                                          </p:val>
                                        </p:tav>
                                        <p:tav tm="100000">
                                          <p:val>
                                            <p:fltVal val="0"/>
                                          </p:val>
                                        </p:tav>
                                      </p:tavLst>
                                    </p:anim>
                                    <p:anim calcmode="lin" valueType="num">
                                      <p:cBhvr>
                                        <p:cTn id="101" dur="3000"/>
                                        <p:tgtEl>
                                          <p:spTgt spid="14"/>
                                        </p:tgtEl>
                                        <p:attrNameLst>
                                          <p:attrName>ppt_h</p:attrName>
                                        </p:attrNameLst>
                                      </p:cBhvr>
                                      <p:tavLst>
                                        <p:tav tm="0">
                                          <p:val>
                                            <p:strVal val="ppt_h"/>
                                          </p:val>
                                        </p:tav>
                                        <p:tav tm="100000">
                                          <p:val>
                                            <p:fltVal val="0"/>
                                          </p:val>
                                        </p:tav>
                                      </p:tavLst>
                                    </p:anim>
                                    <p:anim calcmode="lin" valueType="num">
                                      <p:cBhvr>
                                        <p:cTn id="102" dur="3000"/>
                                        <p:tgtEl>
                                          <p:spTgt spid="14"/>
                                        </p:tgtEl>
                                        <p:attrNameLst>
                                          <p:attrName>ppt_x</p:attrName>
                                        </p:attrNameLst>
                                      </p:cBhvr>
                                      <p:tavLst>
                                        <p:tav tm="0">
                                          <p:val>
                                            <p:strVal val="ppt_x"/>
                                          </p:val>
                                        </p:tav>
                                        <p:tav tm="100000">
                                          <p:val>
                                            <p:fltVal val="0.5"/>
                                          </p:val>
                                        </p:tav>
                                      </p:tavLst>
                                    </p:anim>
                                    <p:anim calcmode="lin" valueType="num">
                                      <p:cBhvr>
                                        <p:cTn id="103" dur="3000"/>
                                        <p:tgtEl>
                                          <p:spTgt spid="14"/>
                                        </p:tgtEl>
                                        <p:attrNameLst>
                                          <p:attrName>ppt_y</p:attrName>
                                        </p:attrNameLst>
                                      </p:cBhvr>
                                      <p:tavLst>
                                        <p:tav tm="0">
                                          <p:val>
                                            <p:strVal val="ppt_y"/>
                                          </p:val>
                                        </p:tav>
                                        <p:tav tm="100000">
                                          <p:val>
                                            <p:fltVal val="0.5"/>
                                          </p:val>
                                        </p:tav>
                                      </p:tavLst>
                                    </p:anim>
                                    <p:set>
                                      <p:cBhvr>
                                        <p:cTn id="104" dur="1" fill="hold">
                                          <p:stCondLst>
                                            <p:cond delay="2999"/>
                                          </p:stCondLst>
                                        </p:cTn>
                                        <p:tgtEl>
                                          <p:spTgt spid="14"/>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7"/>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8"/>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0"/>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1"/>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4"/>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1"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1)">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429552"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357290" y="1500174"/>
            <a:ext cx="6357982" cy="3970318"/>
          </a:xfrm>
          <a:prstGeom prst="rect">
            <a:avLst/>
          </a:prstGeom>
          <a:noFill/>
        </p:spPr>
        <p:txBody>
          <a:bodyPr wrap="square" rtlCol="0">
            <a:spAutoFit/>
          </a:bodyPr>
          <a:lstStyle/>
          <a:p>
            <a:r>
              <a:rPr lang="es-ES" b="1" dirty="0" smtClean="0">
                <a:solidFill>
                  <a:schemeClr val="bg1"/>
                </a:solidFill>
              </a:rPr>
              <a:t>Tienen ojos grandes que les ayudan a ser capaces de adaptarse a una variedad de cambios en su entorno, a pesar de tener orejas muy pequeñas tienen un asombroso oído, mejor que la mayoría de los animales existentes. Pueden ser animales pequeños, pero son muy fuertes y agresivos.</a:t>
            </a:r>
          </a:p>
          <a:p>
            <a:r>
              <a:rPr lang="es-ES" b="1" dirty="0" smtClean="0">
                <a:solidFill>
                  <a:schemeClr val="bg1"/>
                </a:solidFill>
              </a:rPr>
              <a:t>El hecho de que este  búho sea la única especie con este color blanco da la impresión de que se debe al proceso de la evolución. En algún punto en el tiempo esta especie de búho terminó en las regiones frías y, para sobrevivir tuvo que desarrollar plumas más gruesas que otras especies. También tuvo que desarrollar una coloración que no se destacara en sus alrededores, otras especies de búhos son  de color marrón y gris, pero eso sería evidente contra un fondo nevado.</a:t>
            </a:r>
            <a:r>
              <a:rPr lang="es-ES" b="1" dirty="0" smtClean="0"/>
              <a:t> </a:t>
            </a:r>
            <a:endParaRPr lang="es-ES" b="1" dirty="0" smtClean="0">
              <a:solidFill>
                <a:schemeClr val="bg1"/>
              </a:solidFill>
            </a:endParaRPr>
          </a:p>
          <a:p>
            <a:endParaRPr lang="es-ES" b="1" dirty="0">
              <a:solidFill>
                <a:schemeClr val="bg1"/>
              </a:solidFill>
            </a:endParaRPr>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623325" y="33668"/>
            <a:ext cx="5502816" cy="6705212"/>
          </a:xfrm>
        </p:spPr>
        <p:txBody>
          <a:bodyPr/>
          <a:lstStyle/>
          <a:p>
            <a:endParaRPr lang="es-ES" dirty="0"/>
          </a:p>
        </p:txBody>
      </p:sp>
      <p:sp>
        <p:nvSpPr>
          <p:cNvPr id="3" name="2 Subtítulo"/>
          <p:cNvSpPr>
            <a:spLocks noGrp="1"/>
          </p:cNvSpPr>
          <p:nvPr>
            <p:ph type="subTitle" idx="1"/>
          </p:nvPr>
        </p:nvSpPr>
        <p:spPr>
          <a:xfrm>
            <a:off x="3623325" y="33668"/>
            <a:ext cx="5502816" cy="6705212"/>
          </a:xfrm>
        </p:spPr>
        <p:txBody>
          <a:bodyPr/>
          <a:lstStyle/>
          <a:p>
            <a:endParaRPr lang="es-ES" dirty="0"/>
          </a:p>
        </p:txBody>
      </p:sp>
      <p:pic>
        <p:nvPicPr>
          <p:cNvPr id="4" name="3 Imagen" descr="0(4).jpg"/>
          <p:cNvPicPr>
            <a:picLocks noChangeAspect="1"/>
          </p:cNvPicPr>
          <p:nvPr/>
        </p:nvPicPr>
        <p:blipFill>
          <a:blip r:embed="rId2"/>
          <a:stretch>
            <a:fillRect/>
          </a:stretch>
        </p:blipFill>
        <p:spPr>
          <a:xfrm>
            <a:off x="-17859" y="0"/>
            <a:ext cx="9161859" cy="6858000"/>
          </a:xfrm>
          <a:prstGeom prst="rect">
            <a:avLst/>
          </a:prstGeom>
        </p:spPr>
      </p:pic>
      <p:pic>
        <p:nvPicPr>
          <p:cNvPr id="5" name="4 Imagen" descr="unnamed.png"/>
          <p:cNvPicPr>
            <a:picLocks noChangeAspect="1"/>
          </p:cNvPicPr>
          <p:nvPr/>
        </p:nvPicPr>
        <p:blipFill>
          <a:blip r:embed="rId3">
            <a:lum contrast="40000"/>
          </a:blip>
          <a:stretch>
            <a:fillRect/>
          </a:stretch>
        </p:blipFill>
        <p:spPr>
          <a:xfrm>
            <a:off x="1590793" y="319396"/>
            <a:ext cx="6106620" cy="6006787"/>
          </a:xfrm>
          <a:prstGeom prst="rect">
            <a:avLst/>
          </a:prstGeom>
        </p:spPr>
      </p:pic>
      <p:pic>
        <p:nvPicPr>
          <p:cNvPr id="6" name="5 Imagen" descr="unnamed.png"/>
          <p:cNvPicPr>
            <a:picLocks noChangeAspect="1"/>
          </p:cNvPicPr>
          <p:nvPr/>
        </p:nvPicPr>
        <p:blipFill>
          <a:blip r:embed="rId3">
            <a:lum contrast="40000"/>
          </a:blip>
          <a:stretch>
            <a:fillRect/>
          </a:stretch>
        </p:blipFill>
        <p:spPr>
          <a:xfrm rot="16200000">
            <a:off x="3805067" y="2267107"/>
            <a:ext cx="1857388" cy="1895158"/>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10"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jpg"/>
          <p:cNvPicPr>
            <a:picLocks noChangeAspect="1"/>
          </p:cNvPicPr>
          <p:nvPr/>
        </p:nvPicPr>
        <p:blipFill>
          <a:blip r:embed="rId2"/>
          <a:stretch>
            <a:fillRect/>
          </a:stretch>
        </p:blipFill>
        <p:spPr>
          <a:xfrm>
            <a:off x="-8930" y="0"/>
            <a:ext cx="9152930" cy="6858000"/>
          </a:xfrm>
          <a:prstGeom prst="rect">
            <a:avLst/>
          </a:prstGeom>
        </p:spPr>
      </p:pic>
      <p:pic>
        <p:nvPicPr>
          <p:cNvPr id="5" name="4 Imagen" descr="decoration-152886_640.png"/>
          <p:cNvPicPr>
            <a:picLocks noChangeAspect="1"/>
          </p:cNvPicPr>
          <p:nvPr/>
        </p:nvPicPr>
        <p:blipFill>
          <a:blip r:embed="rId3" cstate="print"/>
          <a:stretch>
            <a:fillRect/>
          </a:stretch>
        </p:blipFill>
        <p:spPr>
          <a:xfrm>
            <a:off x="309554" y="2285992"/>
            <a:ext cx="1047736" cy="1047736"/>
          </a:xfrm>
          <a:prstGeom prst="rect">
            <a:avLst/>
          </a:prstGeom>
          <a:effectLst>
            <a:reflection blurRad="6350" stA="50000" endA="295" endPos="92000" dist="101600" dir="5400000" sy="-100000" algn="bl" rotWithShape="0"/>
          </a:effectLst>
        </p:spPr>
      </p:pic>
      <p:pic>
        <p:nvPicPr>
          <p:cNvPr id="6" name="5 Imagen" descr="decoration-152886_640.png"/>
          <p:cNvPicPr>
            <a:picLocks noChangeAspect="1"/>
          </p:cNvPicPr>
          <p:nvPr/>
        </p:nvPicPr>
        <p:blipFill>
          <a:blip r:embed="rId3" cstate="print"/>
          <a:stretch>
            <a:fillRect/>
          </a:stretch>
        </p:blipFill>
        <p:spPr>
          <a:xfrm>
            <a:off x="1452530" y="2285992"/>
            <a:ext cx="1047736" cy="1047736"/>
          </a:xfrm>
          <a:prstGeom prst="rect">
            <a:avLst/>
          </a:prstGeom>
          <a:effectLst>
            <a:reflection blurRad="6350" stA="50000" endA="295" endPos="92000" dist="101600" dir="5400000" sy="-100000" algn="bl" rotWithShape="0"/>
          </a:effectLst>
        </p:spPr>
      </p:pic>
      <p:pic>
        <p:nvPicPr>
          <p:cNvPr id="7" name="6 Imagen" descr="decoration-152886_640.png"/>
          <p:cNvPicPr>
            <a:picLocks noChangeAspect="1"/>
          </p:cNvPicPr>
          <p:nvPr/>
        </p:nvPicPr>
        <p:blipFill>
          <a:blip r:embed="rId3" cstate="print"/>
          <a:stretch>
            <a:fillRect/>
          </a:stretch>
        </p:blipFill>
        <p:spPr>
          <a:xfrm>
            <a:off x="2524100" y="2285992"/>
            <a:ext cx="1047736" cy="1047736"/>
          </a:xfrm>
          <a:prstGeom prst="rect">
            <a:avLst/>
          </a:prstGeom>
          <a:effectLst>
            <a:reflection blurRad="6350" stA="50000" endA="295" endPos="92000" dist="101600" dir="5400000" sy="-100000" algn="bl" rotWithShape="0"/>
          </a:effectLst>
        </p:spPr>
      </p:pic>
      <p:pic>
        <p:nvPicPr>
          <p:cNvPr id="8" name="7 Imagen" descr="decoration-152886_640.png"/>
          <p:cNvPicPr>
            <a:picLocks noChangeAspect="1"/>
          </p:cNvPicPr>
          <p:nvPr/>
        </p:nvPicPr>
        <p:blipFill>
          <a:blip r:embed="rId3" cstate="print"/>
          <a:stretch>
            <a:fillRect/>
          </a:stretch>
        </p:blipFill>
        <p:spPr>
          <a:xfrm>
            <a:off x="3667108" y="2285992"/>
            <a:ext cx="1047736" cy="1047736"/>
          </a:xfrm>
          <a:prstGeom prst="rect">
            <a:avLst/>
          </a:prstGeom>
          <a:effectLst>
            <a:reflection blurRad="6350" stA="50000" endA="295" endPos="92000" dist="101600" dir="5400000" sy="-100000" algn="bl" rotWithShape="0"/>
          </a:effectLst>
        </p:spPr>
      </p:pic>
      <p:pic>
        <p:nvPicPr>
          <p:cNvPr id="9" name="8 Imagen" descr="decoration-152886_640.png"/>
          <p:cNvPicPr>
            <a:picLocks noChangeAspect="1"/>
          </p:cNvPicPr>
          <p:nvPr/>
        </p:nvPicPr>
        <p:blipFill>
          <a:blip r:embed="rId3" cstate="print"/>
          <a:stretch>
            <a:fillRect/>
          </a:stretch>
        </p:blipFill>
        <p:spPr>
          <a:xfrm>
            <a:off x="4738678" y="2285992"/>
            <a:ext cx="1047736" cy="1047736"/>
          </a:xfrm>
          <a:prstGeom prst="rect">
            <a:avLst/>
          </a:prstGeom>
          <a:effectLst>
            <a:reflection blurRad="6350" stA="50000" endA="295" endPos="92000" dist="101600" dir="5400000" sy="-100000" algn="bl" rotWithShape="0"/>
          </a:effectLst>
        </p:spPr>
      </p:pic>
      <p:pic>
        <p:nvPicPr>
          <p:cNvPr id="10" name="9 Imagen" descr="decoration-152886_640.png"/>
          <p:cNvPicPr>
            <a:picLocks noChangeAspect="1"/>
          </p:cNvPicPr>
          <p:nvPr/>
        </p:nvPicPr>
        <p:blipFill>
          <a:blip r:embed="rId3" cstate="print"/>
          <a:stretch>
            <a:fillRect/>
          </a:stretch>
        </p:blipFill>
        <p:spPr>
          <a:xfrm>
            <a:off x="5810248" y="2285992"/>
            <a:ext cx="1047736" cy="1047736"/>
          </a:xfrm>
          <a:prstGeom prst="rect">
            <a:avLst/>
          </a:prstGeom>
          <a:effectLst>
            <a:reflection blurRad="6350" stA="50000" endA="295" endPos="92000" dist="101600" dir="5400000" sy="-100000" algn="bl" rotWithShape="0"/>
          </a:effectLst>
        </p:spPr>
      </p:pic>
      <p:pic>
        <p:nvPicPr>
          <p:cNvPr id="11" name="10 Imagen" descr="decoration-152886_640.png"/>
          <p:cNvPicPr>
            <a:picLocks noChangeAspect="1"/>
          </p:cNvPicPr>
          <p:nvPr/>
        </p:nvPicPr>
        <p:blipFill>
          <a:blip r:embed="rId3" cstate="print"/>
          <a:stretch>
            <a:fillRect/>
          </a:stretch>
        </p:blipFill>
        <p:spPr>
          <a:xfrm>
            <a:off x="6858016" y="2285992"/>
            <a:ext cx="1047736" cy="1047736"/>
          </a:xfrm>
          <a:prstGeom prst="rect">
            <a:avLst/>
          </a:prstGeom>
          <a:effectLst>
            <a:reflection blurRad="6350" stA="50000" endA="295" endPos="92000" dist="101600" dir="5400000" sy="-100000" algn="bl" rotWithShape="0"/>
          </a:effectLst>
        </p:spPr>
      </p:pic>
      <p:pic>
        <p:nvPicPr>
          <p:cNvPr id="12" name="11 Imagen" descr="decoration-152886_640.png"/>
          <p:cNvPicPr>
            <a:picLocks noChangeAspect="1"/>
          </p:cNvPicPr>
          <p:nvPr/>
        </p:nvPicPr>
        <p:blipFill>
          <a:blip r:embed="rId3" cstate="print"/>
          <a:stretch>
            <a:fillRect/>
          </a:stretch>
        </p:blipFill>
        <p:spPr>
          <a:xfrm>
            <a:off x="7858148" y="2285992"/>
            <a:ext cx="1047736" cy="1047736"/>
          </a:xfrm>
          <a:prstGeom prst="rect">
            <a:avLst/>
          </a:prstGeom>
          <a:effectLst>
            <a:reflection blurRad="6350" stA="50000" endA="295" endPos="92000" dist="101600" dir="5400000" sy="-100000" algn="bl" rotWithShape="0"/>
          </a:effectLst>
        </p:spPr>
      </p:pic>
      <p:pic>
        <p:nvPicPr>
          <p:cNvPr id="13" name="12 Imagen" descr="decoration-152886_640.png"/>
          <p:cNvPicPr>
            <a:picLocks noChangeAspect="1"/>
          </p:cNvPicPr>
          <p:nvPr/>
        </p:nvPicPr>
        <p:blipFill>
          <a:blip r:embed="rId3" cstate="print"/>
          <a:stretch>
            <a:fillRect/>
          </a:stretch>
        </p:blipFill>
        <p:spPr>
          <a:xfrm>
            <a:off x="309554" y="3500438"/>
            <a:ext cx="1047736" cy="1047736"/>
          </a:xfrm>
          <a:prstGeom prst="rect">
            <a:avLst/>
          </a:prstGeom>
          <a:effectLst>
            <a:reflection blurRad="6350" stA="50000" endA="295" endPos="92000" dist="101600" dir="5400000" sy="-100000" algn="bl" rotWithShape="0"/>
          </a:effectLst>
        </p:spPr>
      </p:pic>
      <p:pic>
        <p:nvPicPr>
          <p:cNvPr id="14" name="13 Imagen" descr="decoration-152886_640.png"/>
          <p:cNvPicPr>
            <a:picLocks noChangeAspect="1"/>
          </p:cNvPicPr>
          <p:nvPr/>
        </p:nvPicPr>
        <p:blipFill>
          <a:blip r:embed="rId3" cstate="print"/>
          <a:stretch>
            <a:fillRect/>
          </a:stretch>
        </p:blipFill>
        <p:spPr>
          <a:xfrm>
            <a:off x="1452530" y="3500438"/>
            <a:ext cx="1047736" cy="1047736"/>
          </a:xfrm>
          <a:prstGeom prst="rect">
            <a:avLst/>
          </a:prstGeom>
          <a:effectLst>
            <a:reflection blurRad="6350" stA="50000" endA="295" endPos="92000" dist="101600" dir="5400000" sy="-100000" algn="bl" rotWithShape="0"/>
          </a:effectLst>
        </p:spPr>
      </p:pic>
      <p:pic>
        <p:nvPicPr>
          <p:cNvPr id="15" name="14 Imagen" descr="decoration-152886_640.png"/>
          <p:cNvPicPr>
            <a:picLocks noChangeAspect="1"/>
          </p:cNvPicPr>
          <p:nvPr/>
        </p:nvPicPr>
        <p:blipFill>
          <a:blip r:embed="rId3" cstate="print"/>
          <a:stretch>
            <a:fillRect/>
          </a:stretch>
        </p:blipFill>
        <p:spPr>
          <a:xfrm>
            <a:off x="2524100" y="3500438"/>
            <a:ext cx="1047736" cy="1047736"/>
          </a:xfrm>
          <a:prstGeom prst="rect">
            <a:avLst/>
          </a:prstGeom>
          <a:effectLst>
            <a:reflection blurRad="6350" stA="50000" endA="295" endPos="92000" dist="101600" dir="5400000" sy="-100000" algn="bl" rotWithShape="0"/>
          </a:effectLst>
        </p:spPr>
      </p:pic>
      <p:pic>
        <p:nvPicPr>
          <p:cNvPr id="16" name="15 Imagen" descr="decoration-152886_640.png"/>
          <p:cNvPicPr>
            <a:picLocks noChangeAspect="1"/>
          </p:cNvPicPr>
          <p:nvPr/>
        </p:nvPicPr>
        <p:blipFill>
          <a:blip r:embed="rId3" cstate="print"/>
          <a:stretch>
            <a:fillRect/>
          </a:stretch>
        </p:blipFill>
        <p:spPr>
          <a:xfrm>
            <a:off x="3667108" y="3500438"/>
            <a:ext cx="1047736" cy="1047736"/>
          </a:xfrm>
          <a:prstGeom prst="rect">
            <a:avLst/>
          </a:prstGeom>
          <a:effectLst>
            <a:reflection blurRad="6350" stA="50000" endA="295" endPos="92000" dist="101600" dir="5400000" sy="-100000" algn="bl" rotWithShape="0"/>
          </a:effectLst>
        </p:spPr>
      </p:pic>
      <p:pic>
        <p:nvPicPr>
          <p:cNvPr id="17" name="16 Imagen" descr="decoration-152886_640.png"/>
          <p:cNvPicPr>
            <a:picLocks noChangeAspect="1"/>
          </p:cNvPicPr>
          <p:nvPr/>
        </p:nvPicPr>
        <p:blipFill>
          <a:blip r:embed="rId3" cstate="print"/>
          <a:stretch>
            <a:fillRect/>
          </a:stretch>
        </p:blipFill>
        <p:spPr>
          <a:xfrm>
            <a:off x="4738678" y="3500438"/>
            <a:ext cx="1047736" cy="1047736"/>
          </a:xfrm>
          <a:prstGeom prst="rect">
            <a:avLst/>
          </a:prstGeom>
          <a:effectLst>
            <a:reflection blurRad="6350" stA="50000" endA="295" endPos="92000" dist="101600" dir="5400000" sy="-100000" algn="bl" rotWithShape="0"/>
          </a:effectLst>
        </p:spPr>
      </p:pic>
      <p:pic>
        <p:nvPicPr>
          <p:cNvPr id="18" name="17 Imagen" descr="decoration-152886_640.png"/>
          <p:cNvPicPr>
            <a:picLocks noChangeAspect="1"/>
          </p:cNvPicPr>
          <p:nvPr/>
        </p:nvPicPr>
        <p:blipFill>
          <a:blip r:embed="rId3" cstate="print"/>
          <a:stretch>
            <a:fillRect/>
          </a:stretch>
        </p:blipFill>
        <p:spPr>
          <a:xfrm>
            <a:off x="5810248" y="3500438"/>
            <a:ext cx="1047736" cy="1047736"/>
          </a:xfrm>
          <a:prstGeom prst="rect">
            <a:avLst/>
          </a:prstGeom>
          <a:effectLst>
            <a:reflection blurRad="6350" stA="50000" endA="295" endPos="92000" dist="101600" dir="5400000" sy="-100000" algn="bl" rotWithShape="0"/>
          </a:effectLst>
        </p:spPr>
      </p:pic>
      <p:pic>
        <p:nvPicPr>
          <p:cNvPr id="19" name="18 Imagen" descr="decoration-152886_640.png"/>
          <p:cNvPicPr>
            <a:picLocks noChangeAspect="1"/>
          </p:cNvPicPr>
          <p:nvPr/>
        </p:nvPicPr>
        <p:blipFill>
          <a:blip r:embed="rId3" cstate="print"/>
          <a:stretch>
            <a:fillRect/>
          </a:stretch>
        </p:blipFill>
        <p:spPr>
          <a:xfrm>
            <a:off x="6858016" y="3500438"/>
            <a:ext cx="1047736" cy="1047736"/>
          </a:xfrm>
          <a:prstGeom prst="rect">
            <a:avLst/>
          </a:prstGeom>
          <a:effectLst>
            <a:reflection blurRad="6350" stA="50000" endA="295" endPos="92000" dist="101600" dir="5400000" sy="-100000" algn="bl" rotWithShape="0"/>
          </a:effectLst>
        </p:spPr>
      </p:pic>
      <p:pic>
        <p:nvPicPr>
          <p:cNvPr id="20" name="19 Imagen" descr="decoration-152886_640.png"/>
          <p:cNvPicPr>
            <a:picLocks noChangeAspect="1"/>
          </p:cNvPicPr>
          <p:nvPr/>
        </p:nvPicPr>
        <p:blipFill>
          <a:blip r:embed="rId3" cstate="print"/>
          <a:stretch>
            <a:fillRect/>
          </a:stretch>
        </p:blipFill>
        <p:spPr>
          <a:xfrm>
            <a:off x="7858148" y="3500438"/>
            <a:ext cx="1047736" cy="1047736"/>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8"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1+ppt_w/2"/>
                                          </p:val>
                                        </p:tav>
                                      </p:tavLst>
                                    </p:anim>
                                    <p:anim calcmode="lin" valueType="num">
                                      <p:cBhvr additive="base">
                                        <p:cTn id="159" dur="3000"/>
                                        <p:tgtEl>
                                          <p:spTgt spid="18"/>
                                        </p:tgtEl>
                                        <p:attrNameLst>
                                          <p:attrName>ppt_y</p:attrName>
                                        </p:attrNameLst>
                                      </p:cBhvr>
                                      <p:tavLst>
                                        <p:tav tm="0">
                                          <p:val>
                                            <p:strVal val="ppt_y"/>
                                          </p:val>
                                        </p:tav>
                                        <p:tav tm="100000">
                                          <p:val>
                                            <p:strVal val="ppt_y"/>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6"/>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7"/>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0"/>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1"/>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2"/>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3"/>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4"/>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5"/>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grpId="0" nodeType="withEffect" nodePh="1">
                                  <p:stCondLst>
                                    <p:cond delay="0"/>
                                  </p:stCondLst>
                                  <p:endCondLst>
                                    <p:cond evt="begin" delay="0">
                                      <p:tn val="205"/>
                                    </p:cond>
                                  </p:endCondLst>
                                  <p:childTnLst>
                                    <p:set>
                                      <p:cBhvr>
                                        <p:cTn id="206" dur="1" fill="hold">
                                          <p:stCondLst>
                                            <p:cond delay="0"/>
                                          </p:stCondLst>
                                        </p:cTn>
                                        <p:tgtEl>
                                          <p:spTgt spid="3">
                                            <p:txEl>
                                              <p:pRg st="0" end="0"/>
                                            </p:txEl>
                                          </p:spTgt>
                                        </p:tgtEl>
                                        <p:attrNameLst>
                                          <p:attrName>style.visibility</p:attrName>
                                        </p:attrNameLst>
                                      </p:cBhvr>
                                      <p:to>
                                        <p:strVal val="visible"/>
                                      </p:to>
                                    </p:set>
                                    <p:animEffect transition="in" filter="barn(outVertical)">
                                      <p:cBhvr>
                                        <p:cTn id="207"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500990"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85852" y="1214422"/>
            <a:ext cx="6429420" cy="4524315"/>
          </a:xfrm>
          <a:prstGeom prst="rect">
            <a:avLst/>
          </a:prstGeom>
          <a:noFill/>
        </p:spPr>
        <p:txBody>
          <a:bodyPr wrap="square" rtlCol="0">
            <a:spAutoFit/>
          </a:bodyPr>
          <a:lstStyle/>
          <a:p>
            <a:r>
              <a:rPr lang="es-ES" b="1" dirty="0" smtClean="0">
                <a:solidFill>
                  <a:schemeClr val="bg1"/>
                </a:solidFill>
              </a:rPr>
              <a:t>Existen fósiles que datan de millones de años atrás, que indican que las especies de búhos han existido desde entonces. Sin embargo, no se entiende completamente la forma en que están vinculados  al búho nevado, los restos encontrados no muestran que esta especie existiera en aquel entonces, sin embargo, pudo haber existido, y no hemos sido capaces de encontrar los restos todavía.</a:t>
            </a:r>
          </a:p>
          <a:p>
            <a:r>
              <a:rPr lang="es-ES" b="1" dirty="0" smtClean="0">
                <a:solidFill>
                  <a:schemeClr val="bg1"/>
                </a:solidFill>
              </a:rPr>
              <a:t>Como resultado, existe un debate entre los expertos acerca de cómo la vida de los búhos </a:t>
            </a:r>
            <a:r>
              <a:rPr lang="es-ES" b="1" dirty="0" err="1" smtClean="0">
                <a:solidFill>
                  <a:schemeClr val="bg1"/>
                </a:solidFill>
              </a:rPr>
              <a:t>nivales</a:t>
            </a:r>
            <a:r>
              <a:rPr lang="es-ES" b="1" dirty="0" smtClean="0">
                <a:solidFill>
                  <a:schemeClr val="bg1"/>
                </a:solidFill>
              </a:rPr>
              <a:t> comenzó. ¿Fueron el resultado de otra especie que se movió en esa región más fría por alguna razón?.</a:t>
            </a:r>
          </a:p>
          <a:p>
            <a:r>
              <a:rPr lang="es-ES" b="1" dirty="0" smtClean="0">
                <a:solidFill>
                  <a:schemeClr val="bg1"/>
                </a:solidFill>
              </a:rPr>
              <a:t>Este  búho  es conocido por tratar de ocultarse en su entorno, poseen un color blanco capaz de ayudar a que lo hagan. Algunas personas creen que esta especie de búho no hace ningún sonido, lo hace, pero es muy poco frecuente.</a:t>
            </a:r>
          </a:p>
          <a:p>
            <a:endParaRPr lang="es-ES" b="1" dirty="0">
              <a:solidFill>
                <a:schemeClr val="bg1"/>
              </a:solidFill>
            </a:endParaRPr>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path path="circle">
              <a:fillToRect l="50000" t="50000" r="50000" b="50000"/>
            </a:path>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0" y="0"/>
            <a:ext cx="9152930" cy="6858000"/>
          </a:xfrm>
          <a:prstGeom prst="rect">
            <a:avLst/>
          </a:prstGeom>
        </p:spPr>
      </p:pic>
      <p:pic>
        <p:nvPicPr>
          <p:cNvPr id="6" name="5 Imagen" descr="black-sun-rays-md.png"/>
          <p:cNvPicPr>
            <a:picLocks noChangeAspect="1"/>
          </p:cNvPicPr>
          <p:nvPr/>
        </p:nvPicPr>
        <p:blipFill>
          <a:blip r:embed="rId3">
            <a:grayscl/>
            <a:lum bright="40000"/>
          </a:blip>
          <a:stretch>
            <a:fillRect/>
          </a:stretch>
        </p:blipFill>
        <p:spPr>
          <a:xfrm>
            <a:off x="1571604" y="357166"/>
            <a:ext cx="6072206" cy="6072206"/>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
                                        </p:tgtEl>
                                        <p:attrNameLst>
                                          <p:attrName>r</p:attrName>
                                        </p:attrNameLst>
                                      </p:cBhvr>
                                    </p:animRot>
                                  </p:childTnLst>
                                </p:cTn>
                              </p:par>
                            </p:childTnLst>
                          </p:cTn>
                        </p:par>
                        <p:par>
                          <p:cTn id="16" fill="hold">
                            <p:stCondLst>
                              <p:cond delay="3000"/>
                            </p:stCondLst>
                            <p:childTnLst>
                              <p:par>
                                <p:cTn id="17" presetID="23" presetClass="exit" presetSubtype="32" fill="hold" nodeType="afterEffect">
                                  <p:stCondLst>
                                    <p:cond delay="0"/>
                                  </p:stCondLst>
                                  <p:childTnLst>
                                    <p:anim calcmode="lin" valueType="num">
                                      <p:cBhvr>
                                        <p:cTn id="18" dur="3000"/>
                                        <p:tgtEl>
                                          <p:spTgt spid="6"/>
                                        </p:tgtEl>
                                        <p:attrNameLst>
                                          <p:attrName>ppt_w</p:attrName>
                                        </p:attrNameLst>
                                      </p:cBhvr>
                                      <p:tavLst>
                                        <p:tav tm="0">
                                          <p:val>
                                            <p:strVal val="ppt_w"/>
                                          </p:val>
                                        </p:tav>
                                        <p:tav tm="100000">
                                          <p:val>
                                            <p:fltVal val="0"/>
                                          </p:val>
                                        </p:tav>
                                      </p:tavLst>
                                    </p:anim>
                                    <p:anim calcmode="lin" valueType="num">
                                      <p:cBhvr>
                                        <p:cTn id="19" dur="3000"/>
                                        <p:tgtEl>
                                          <p:spTgt spid="6"/>
                                        </p:tgtEl>
                                        <p:attrNameLst>
                                          <p:attrName>ppt_h</p:attrName>
                                        </p:attrNameLst>
                                      </p:cBhvr>
                                      <p:tavLst>
                                        <p:tav tm="0">
                                          <p:val>
                                            <p:strVal val="ppt_h"/>
                                          </p:val>
                                        </p:tav>
                                        <p:tav tm="100000">
                                          <p:val>
                                            <p:fltVal val="0"/>
                                          </p:val>
                                        </p:tav>
                                      </p:tavLst>
                                    </p:anim>
                                    <p:set>
                                      <p:cBhvr>
                                        <p:cTn id="20" dur="1" fill="hold">
                                          <p:stCondLst>
                                            <p:cond delay="2999"/>
                                          </p:stCondLst>
                                        </p:cTn>
                                        <p:tgtEl>
                                          <p:spTgt spid="6"/>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3000" fill="hold"/>
                                        <p:tgtEl>
                                          <p:spTgt spid="6"/>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
            <a:ext cx="9144000" cy="6858000"/>
          </a:xfrm>
        </p:spPr>
        <p:txBody>
          <a:bodyPr/>
          <a:lstStyle/>
          <a:p>
            <a:endParaRPr lang="es-ES" dirty="0"/>
          </a:p>
        </p:txBody>
      </p:sp>
      <p:sp>
        <p:nvSpPr>
          <p:cNvPr id="3" name="2 Subtítulo"/>
          <p:cNvSpPr>
            <a:spLocks noGrp="1"/>
          </p:cNvSpPr>
          <p:nvPr>
            <p:ph type="subTitle" idx="1"/>
          </p:nvPr>
        </p:nvSpPr>
        <p:spPr>
          <a:xfrm>
            <a:off x="0" y="2"/>
            <a:ext cx="9144000" cy="6858000"/>
          </a:xfrm>
        </p:spPr>
        <p:txBody>
          <a:bodyPr/>
          <a:lstStyle/>
          <a:p>
            <a:endParaRPr lang="es-ES" dirty="0"/>
          </a:p>
        </p:txBody>
      </p:sp>
      <p:pic>
        <p:nvPicPr>
          <p:cNvPr id="4" name="3 Imagen" descr="0(10).jpg"/>
          <p:cNvPicPr>
            <a:picLocks noChangeAspect="1"/>
          </p:cNvPicPr>
          <p:nvPr/>
        </p:nvPicPr>
        <p:blipFill>
          <a:blip r:embed="rId2"/>
          <a:stretch>
            <a:fillRect/>
          </a:stretch>
        </p:blipFill>
        <p:spPr>
          <a:xfrm>
            <a:off x="0" y="2"/>
            <a:ext cx="9152930" cy="6858000"/>
          </a:xfrm>
          <a:prstGeom prst="rect">
            <a:avLst/>
          </a:prstGeom>
        </p:spPr>
      </p:pic>
      <p:sp>
        <p:nvSpPr>
          <p:cNvPr id="5" name="4 Lágrima"/>
          <p:cNvSpPr/>
          <p:nvPr/>
        </p:nvSpPr>
        <p:spPr>
          <a:xfrm rot="20838893">
            <a:off x="2997760" y="131592"/>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948111" flipH="1">
            <a:off x="4202182" y="157768"/>
            <a:ext cx="1357322" cy="1430920"/>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572245">
            <a:off x="2752033" y="811113"/>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657324" flipH="1">
            <a:off x="4585021" y="830311"/>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572245">
            <a:off x="2326703" y="1524802"/>
            <a:ext cx="1355976" cy="1450937"/>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57324" flipH="1">
            <a:off x="5013650" y="1544693"/>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0572245">
            <a:off x="1966215" y="2454187"/>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57324" flipH="1">
            <a:off x="5370841" y="2187634"/>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20572245">
            <a:off x="1537585" y="3311443"/>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657324" flipH="1">
            <a:off x="5870906" y="2973452"/>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0572245">
            <a:off x="1251836" y="3954386"/>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657324" flipH="1">
            <a:off x="6370973" y="3687834"/>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657324" flipH="1">
            <a:off x="6909971" y="4616528"/>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0572245">
            <a:off x="894645" y="4668767"/>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0572245">
            <a:off x="537457" y="5261067"/>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657324" flipH="1">
            <a:off x="7410037" y="5313307"/>
            <a:ext cx="1357322" cy="1428736"/>
          </a:xfrm>
          <a:prstGeom prst="teardrop">
            <a:avLst/>
          </a:prstGeom>
          <a:gradFill flip="none" rotWithShape="1">
            <a:gsLst>
              <a:gs pos="31000">
                <a:schemeClr val="bg2">
                  <a:lumMod val="40000"/>
                  <a:lumOff val="6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1+#ppt_w/2"/>
                                          </p:val>
                                        </p:tav>
                                        <p:tav tm="100000">
                                          <p:val>
                                            <p:strVal val="#ppt_x"/>
                                          </p:val>
                                        </p:tav>
                                      </p:tavLst>
                                    </p:anim>
                                    <p:anim calcmode="lin" valueType="num">
                                      <p:cBhvr additive="base">
                                        <p:cTn id="39" dur="3000" fill="hold"/>
                                        <p:tgtEl>
                                          <p:spTgt spid="19"/>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0-#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0-#ppt_w/2"/>
                                          </p:val>
                                        </p:tav>
                                        <p:tav tm="100000">
                                          <p:val>
                                            <p:strVal val="#ppt_x"/>
                                          </p:val>
                                        </p:tav>
                                      </p:tavLst>
                                    </p:anim>
                                    <p:anim calcmode="lin" valueType="num">
                                      <p:cBhvr additive="base">
                                        <p:cTn id="59" dur="3000" fill="hold"/>
                                        <p:tgtEl>
                                          <p:spTgt spid="14"/>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1+ppt_w/2"/>
                                          </p:val>
                                        </p:tav>
                                      </p:tavLst>
                                    </p:anim>
                                    <p:anim calcmode="lin" valueType="num">
                                      <p:cBhvr additive="base">
                                        <p:cTn id="123" dur="3000"/>
                                        <p:tgtEl>
                                          <p:spTgt spid="13"/>
                                        </p:tgtEl>
                                        <p:attrNameLst>
                                          <p:attrName>ppt_y</p:attrName>
                                        </p:attrNameLst>
                                      </p:cBhvr>
                                      <p:tavLst>
                                        <p:tav tm="0">
                                          <p:val>
                                            <p:strVal val="ppt_y"/>
                                          </p:val>
                                        </p:tav>
                                        <p:tav tm="100000">
                                          <p:val>
                                            <p:strVal val="ppt_y"/>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1+ppt_w/2"/>
                                          </p:val>
                                        </p:tav>
                                      </p:tavLst>
                                    </p:anim>
                                    <p:anim calcmode="lin" valueType="num">
                                      <p:cBhvr additive="base">
                                        <p:cTn id="127" dur="3000"/>
                                        <p:tgtEl>
                                          <p:spTgt spid="15"/>
                                        </p:tgtEl>
                                        <p:attrNameLst>
                                          <p:attrName>ppt_y</p:attrName>
                                        </p:attrNameLst>
                                      </p:cBhvr>
                                      <p:tavLst>
                                        <p:tav tm="0">
                                          <p:val>
                                            <p:strVal val="ppt_y"/>
                                          </p:val>
                                        </p:tav>
                                        <p:tav tm="100000">
                                          <p:val>
                                            <p:strVal val="ppt_y"/>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ppt_y"/>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1+ppt_w/2"/>
                                          </p:val>
                                        </p:tav>
                                      </p:tavLst>
                                    </p:anim>
                                    <p:anim calcmode="lin" valueType="num">
                                      <p:cBhvr additive="base">
                                        <p:cTn id="135" dur="3000"/>
                                        <p:tgtEl>
                                          <p:spTgt spid="19"/>
                                        </p:tgtEl>
                                        <p:attrNameLst>
                                          <p:attrName>ppt_y</p:attrName>
                                        </p:attrNameLst>
                                      </p:cBhvr>
                                      <p:tavLst>
                                        <p:tav tm="0">
                                          <p:val>
                                            <p:strVal val="ppt_y"/>
                                          </p:val>
                                        </p:tav>
                                        <p:tav tm="100000">
                                          <p:val>
                                            <p:strVal val="ppt_y"/>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ppt_y"/>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ppt_y"/>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ppt_y"/>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0-ppt_w/2"/>
                                          </p:val>
                                        </p:tav>
                                      </p:tavLst>
                                    </p:anim>
                                    <p:anim calcmode="lin" valueType="num">
                                      <p:cBhvr additive="base">
                                        <p:cTn id="151" dur="3000"/>
                                        <p:tgtEl>
                                          <p:spTgt spid="12"/>
                                        </p:tgtEl>
                                        <p:attrNameLst>
                                          <p:attrName>ppt_y</p:attrName>
                                        </p:attrNameLst>
                                      </p:cBhvr>
                                      <p:tavLst>
                                        <p:tav tm="0">
                                          <p:val>
                                            <p:strVal val="ppt_y"/>
                                          </p:val>
                                        </p:tav>
                                        <p:tav tm="100000">
                                          <p:val>
                                            <p:strVal val="ppt_y"/>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0-ppt_w/2"/>
                                          </p:val>
                                        </p:tav>
                                      </p:tavLst>
                                    </p:anim>
                                    <p:anim calcmode="lin" valueType="num">
                                      <p:cBhvr additive="base">
                                        <p:cTn id="155" dur="3000"/>
                                        <p:tgtEl>
                                          <p:spTgt spid="14"/>
                                        </p:tgtEl>
                                        <p:attrNameLst>
                                          <p:attrName>ppt_y</p:attrName>
                                        </p:attrNameLst>
                                      </p:cBhvr>
                                      <p:tavLst>
                                        <p:tav tm="0">
                                          <p:val>
                                            <p:strVal val="ppt_y"/>
                                          </p:val>
                                        </p:tav>
                                        <p:tav tm="100000">
                                          <p:val>
                                            <p:strVal val="ppt_y"/>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ppt_y"/>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ppt_y"/>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0-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429552"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500166" y="1714488"/>
            <a:ext cx="6072230" cy="3970318"/>
          </a:xfrm>
          <a:prstGeom prst="rect">
            <a:avLst/>
          </a:prstGeom>
          <a:noFill/>
        </p:spPr>
        <p:txBody>
          <a:bodyPr wrap="square" rtlCol="0">
            <a:spAutoFit/>
          </a:bodyPr>
          <a:lstStyle/>
          <a:p>
            <a:r>
              <a:rPr lang="es-ES" b="1" dirty="0" smtClean="0">
                <a:solidFill>
                  <a:schemeClr val="bg1"/>
                </a:solidFill>
              </a:rPr>
              <a:t>Es difícil imaginar que cualquier tipo de búho pueda vivir en Alaska, en la tundra congelada. Sin embargo, ese es </a:t>
            </a:r>
            <a:r>
              <a:rPr lang="es-ES" b="1" dirty="0" err="1" smtClean="0">
                <a:solidFill>
                  <a:schemeClr val="bg1"/>
                </a:solidFill>
              </a:rPr>
              <a:t>exáctamente</a:t>
            </a:r>
            <a:r>
              <a:rPr lang="es-ES" b="1" dirty="0" smtClean="0">
                <a:solidFill>
                  <a:schemeClr val="bg1"/>
                </a:solidFill>
              </a:rPr>
              <a:t> el lugar donde se encuentran viviendo. Algunas personas asumen que emigran en el invierno para escapar del frío, pero sus cuerpos están bien adaptados a este entorno. Pueden migrar, pero el proceso se lleva a cabo a fin de encontrar el alimento suficiente para sobrevivir.</a:t>
            </a:r>
          </a:p>
          <a:p>
            <a:r>
              <a:rPr lang="es-ES" b="1" dirty="0" smtClean="0">
                <a:solidFill>
                  <a:schemeClr val="bg1"/>
                </a:solidFill>
              </a:rPr>
              <a:t>Es por esto que a veces se ven en áreas de California durante el invierno. La mayoría de las veces el búho </a:t>
            </a:r>
            <a:r>
              <a:rPr lang="es-ES" b="1" dirty="0" err="1" smtClean="0">
                <a:solidFill>
                  <a:schemeClr val="bg1"/>
                </a:solidFill>
              </a:rPr>
              <a:t>nival</a:t>
            </a:r>
            <a:r>
              <a:rPr lang="es-ES" b="1" dirty="0" smtClean="0">
                <a:solidFill>
                  <a:schemeClr val="bg1"/>
                </a:solidFill>
              </a:rPr>
              <a:t> se encuentra en zonas abiertas, pero pueden estar en el bosque en Alaska también. Son muy leales a su entorno, pero el instinto de supervivencia los llevan a moverse si tienen que encontrar mejor refugio o  un área que les ofrezca más comida</a:t>
            </a:r>
          </a:p>
          <a:p>
            <a:endParaRPr lang="es-ES" dirty="0"/>
          </a:p>
        </p:txBody>
      </p:sp>
      <p:sp>
        <p:nvSpPr>
          <p:cNvPr id="8" name="7 CuadroTexto"/>
          <p:cNvSpPr txBox="1"/>
          <p:nvPr/>
        </p:nvSpPr>
        <p:spPr>
          <a:xfrm>
            <a:off x="3857620" y="1000108"/>
            <a:ext cx="1643074" cy="584775"/>
          </a:xfrm>
          <a:prstGeom prst="rect">
            <a:avLst/>
          </a:prstGeom>
          <a:noFill/>
        </p:spPr>
        <p:txBody>
          <a:bodyPr wrap="square" rtlCol="0">
            <a:spAutoFit/>
          </a:bodyPr>
          <a:lstStyle/>
          <a:p>
            <a:r>
              <a:rPr lang="es-ES" sz="3200" dirty="0" smtClean="0">
                <a:solidFill>
                  <a:schemeClr val="bg1"/>
                </a:solidFill>
                <a:latin typeface="Forte" pitchFamily="66" charset="0"/>
              </a:rPr>
              <a:t>Hábitat</a:t>
            </a:r>
            <a:endParaRPr lang="es-ES" sz="3200" dirty="0">
              <a:solidFill>
                <a:schemeClr val="bg1"/>
              </a:solidFill>
              <a:latin typeface="Forte" pitchFamily="66" charset="0"/>
            </a:endParaRPr>
          </a:p>
        </p:txBody>
      </p:sp>
      <p:sp>
        <p:nvSpPr>
          <p:cNvPr id="9" name="8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3122142">
            <a:off x="1278845" y="581708"/>
            <a:ext cx="2700921" cy="2392594"/>
          </a:xfrm>
          <a:prstGeom prst="chevron">
            <a:avLst>
              <a:gd name="adj" fmla="val 79798"/>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252793">
            <a:off x="4913608" y="544200"/>
            <a:ext cx="2470948" cy="2426696"/>
          </a:xfrm>
          <a:prstGeom prst="chevron">
            <a:avLst>
              <a:gd name="adj" fmla="val 7762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670434">
            <a:off x="1243029" y="4004252"/>
            <a:ext cx="2741393" cy="2430808"/>
          </a:xfrm>
          <a:prstGeom prst="chevron">
            <a:avLst>
              <a:gd name="adj" fmla="val 77036"/>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2265536">
            <a:off x="4853231" y="3806270"/>
            <a:ext cx="2828020" cy="2818973"/>
          </a:xfrm>
          <a:prstGeom prst="chevron">
            <a:avLst>
              <a:gd name="adj" fmla="val 7766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142">
            <a:off x="2343660" y="1429408"/>
            <a:ext cx="1877753" cy="1771110"/>
          </a:xfrm>
          <a:prstGeom prst="chevron">
            <a:avLst>
              <a:gd name="adj" fmla="val 68108"/>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330957">
            <a:off x="4674612" y="1473956"/>
            <a:ext cx="1757848" cy="1649335"/>
          </a:xfrm>
          <a:prstGeom prst="chevron">
            <a:avLst>
              <a:gd name="adj" fmla="val 70863"/>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8670434">
            <a:off x="2427926" y="3876285"/>
            <a:ext cx="1744508" cy="1800643"/>
          </a:xfrm>
          <a:prstGeom prst="chevron">
            <a:avLst>
              <a:gd name="adj" fmla="val 6767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265536">
            <a:off x="4719099" y="3805228"/>
            <a:ext cx="2050638" cy="2071432"/>
          </a:xfrm>
          <a:prstGeom prst="chevron">
            <a:avLst>
              <a:gd name="adj" fmla="val 7206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xit" presetSubtype="6"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2000"/>
                                        <p:tgtEl>
                                          <p:spTgt spid="9"/>
                                        </p:tgtEl>
                                        <p:attrNameLst>
                                          <p:attrName>ppt_x</p:attrName>
                                        </p:attrNameLst>
                                      </p:cBhvr>
                                      <p:tavLst>
                                        <p:tav tm="0">
                                          <p:val>
                                            <p:strVal val="ppt_x"/>
                                          </p:val>
                                        </p:tav>
                                        <p:tav tm="100000">
                                          <p:val>
                                            <p:strVal val="1+ppt_w/2"/>
                                          </p:val>
                                        </p:tav>
                                      </p:tavLst>
                                    </p:anim>
                                    <p:anim calcmode="lin" valueType="num">
                                      <p:cBhvr additive="base">
                                        <p:cTn id="47" dur="2000"/>
                                        <p:tgtEl>
                                          <p:spTgt spid="9"/>
                                        </p:tgtEl>
                                        <p:attrNameLst>
                                          <p:attrName>ppt_y</p:attrName>
                                        </p:attrNameLst>
                                      </p:cBhvr>
                                      <p:tavLst>
                                        <p:tav tm="0">
                                          <p:val>
                                            <p:strVal val="ppt_y"/>
                                          </p:val>
                                        </p:tav>
                                        <p:tav tm="100000">
                                          <p:val>
                                            <p:strVal val="1+ppt_h/2"/>
                                          </p:val>
                                        </p:tav>
                                      </p:tavLst>
                                    </p:anim>
                                    <p:set>
                                      <p:cBhvr>
                                        <p:cTn id="48" dur="1" fill="hold">
                                          <p:stCondLst>
                                            <p:cond delay="1999"/>
                                          </p:stCondLst>
                                        </p:cTn>
                                        <p:tgtEl>
                                          <p:spTgt spid="9"/>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2000"/>
                                        <p:tgtEl>
                                          <p:spTgt spid="8"/>
                                        </p:tgtEl>
                                        <p:attrNameLst>
                                          <p:attrName>ppt_x</p:attrName>
                                        </p:attrNameLst>
                                      </p:cBhvr>
                                      <p:tavLst>
                                        <p:tav tm="0">
                                          <p:val>
                                            <p:strVal val="ppt_x"/>
                                          </p:val>
                                        </p:tav>
                                        <p:tav tm="100000">
                                          <p:val>
                                            <p:strVal val="0-ppt_w/2"/>
                                          </p:val>
                                        </p:tav>
                                      </p:tavLst>
                                    </p:anim>
                                    <p:anim calcmode="lin" valueType="num">
                                      <p:cBhvr additive="base">
                                        <p:cTn id="51" dur="2000"/>
                                        <p:tgtEl>
                                          <p:spTgt spid="8"/>
                                        </p:tgtEl>
                                        <p:attrNameLst>
                                          <p:attrName>ppt_y</p:attrName>
                                        </p:attrNameLst>
                                      </p:cBhvr>
                                      <p:tavLst>
                                        <p:tav tm="0">
                                          <p:val>
                                            <p:strVal val="ppt_y"/>
                                          </p:val>
                                        </p:tav>
                                        <p:tav tm="100000">
                                          <p:val>
                                            <p:strVal val="0-ppt_h/2"/>
                                          </p:val>
                                        </p:tav>
                                      </p:tavLst>
                                    </p:anim>
                                    <p:set>
                                      <p:cBhvr>
                                        <p:cTn id="52" dur="1" fill="hold">
                                          <p:stCondLst>
                                            <p:cond delay="1999"/>
                                          </p:stCondLst>
                                        </p:cTn>
                                        <p:tgtEl>
                                          <p:spTgt spid="8"/>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2000"/>
                                        <p:tgtEl>
                                          <p:spTgt spid="12"/>
                                        </p:tgtEl>
                                        <p:attrNameLst>
                                          <p:attrName>ppt_x</p:attrName>
                                        </p:attrNameLst>
                                      </p:cBhvr>
                                      <p:tavLst>
                                        <p:tav tm="0">
                                          <p:val>
                                            <p:strVal val="ppt_x"/>
                                          </p:val>
                                        </p:tav>
                                        <p:tav tm="100000">
                                          <p:val>
                                            <p:strVal val="0-ppt_w/2"/>
                                          </p:val>
                                        </p:tav>
                                      </p:tavLst>
                                    </p:anim>
                                    <p:anim calcmode="lin" valueType="num">
                                      <p:cBhvr additive="base">
                                        <p:cTn id="55" dur="2000"/>
                                        <p:tgtEl>
                                          <p:spTgt spid="12"/>
                                        </p:tgtEl>
                                        <p:attrNameLst>
                                          <p:attrName>ppt_y</p:attrName>
                                        </p:attrNameLst>
                                      </p:cBhvr>
                                      <p:tavLst>
                                        <p:tav tm="0">
                                          <p:val>
                                            <p:strVal val="ppt_y"/>
                                          </p:val>
                                        </p:tav>
                                        <p:tav tm="100000">
                                          <p:val>
                                            <p:strVal val="0-ppt_h/2"/>
                                          </p:val>
                                        </p:tav>
                                      </p:tavLst>
                                    </p:anim>
                                    <p:set>
                                      <p:cBhvr>
                                        <p:cTn id="56" dur="1" fill="hold">
                                          <p:stCondLst>
                                            <p:cond delay="1999"/>
                                          </p:stCondLst>
                                        </p:cTn>
                                        <p:tgtEl>
                                          <p:spTgt spid="12"/>
                                        </p:tgtEl>
                                        <p:attrNameLst>
                                          <p:attrName>style.visibility</p:attrName>
                                        </p:attrNameLst>
                                      </p:cBhvr>
                                      <p:to>
                                        <p:strVal val="hidden"/>
                                      </p:to>
                                    </p:set>
                                  </p:childTnLst>
                                </p:cTn>
                              </p:par>
                              <p:par>
                                <p:cTn id="57" presetID="2" presetClass="exit" presetSubtype="12" fill="hold" grpId="1" nodeType="with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0-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0-ppt_w/2"/>
                                          </p:val>
                                        </p:tav>
                                      </p:tavLst>
                                    </p:anim>
                                    <p:anim calcmode="lin" valueType="num">
                                      <p:cBhvr additive="base">
                                        <p:cTn id="63" dur="2000"/>
                                        <p:tgtEl>
                                          <p:spTgt spid="10"/>
                                        </p:tgtEl>
                                        <p:attrNameLst>
                                          <p:attrName>ppt_y</p:attrName>
                                        </p:attrNameLst>
                                      </p:cBhvr>
                                      <p:tavLst>
                                        <p:tav tm="0">
                                          <p:val>
                                            <p:strVal val="ppt_y"/>
                                          </p:val>
                                        </p:tav>
                                        <p:tav tm="100000">
                                          <p:val>
                                            <p:strVal val="1+ppt_h/2"/>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3" fill="hold" grpId="1"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1+ppt_w/2"/>
                                          </p:val>
                                        </p:tav>
                                      </p:tavLst>
                                    </p:anim>
                                    <p:anim calcmode="lin" valueType="num">
                                      <p:cBhvr additive="base">
                                        <p:cTn id="67" dur="2000"/>
                                        <p:tgtEl>
                                          <p:spTgt spid="7"/>
                                        </p:tgtEl>
                                        <p:attrNameLst>
                                          <p:attrName>ppt_y</p:attrName>
                                        </p:attrNameLst>
                                      </p:cBhvr>
                                      <p:tavLst>
                                        <p:tav tm="0">
                                          <p:val>
                                            <p:strVal val="ppt_y"/>
                                          </p:val>
                                        </p:tav>
                                        <p:tav tm="100000">
                                          <p:val>
                                            <p:strVal val="0-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3" fill="hold" grpId="1"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0-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9" presetClass="exit" presetSubtype="0" fill="hold" grpId="2" nodeType="withEffect">
                                  <p:stCondLst>
                                    <p:cond delay="0"/>
                                  </p:stCondLst>
                                  <p:childTnLst>
                                    <p:animEffect transition="out" filter="dissolve">
                                      <p:cBhvr>
                                        <p:cTn id="74" dur="2000"/>
                                        <p:tgtEl>
                                          <p:spTgt spid="5"/>
                                        </p:tgtEl>
                                      </p:cBhvr>
                                    </p:animEffect>
                                    <p:set>
                                      <p:cBhvr>
                                        <p:cTn id="75" dur="1" fill="hold">
                                          <p:stCondLst>
                                            <p:cond delay="1999"/>
                                          </p:stCondLst>
                                        </p:cTn>
                                        <p:tgtEl>
                                          <p:spTgt spid="5"/>
                                        </p:tgtEl>
                                        <p:attrNameLst>
                                          <p:attrName>style.visibility</p:attrName>
                                        </p:attrNameLst>
                                      </p:cBhvr>
                                      <p:to>
                                        <p:strVal val="hidden"/>
                                      </p:to>
                                    </p:set>
                                  </p:childTnLst>
                                </p:cTn>
                              </p:par>
                              <p:par>
                                <p:cTn id="76" presetID="9" presetClass="exit" presetSubtype="0" fill="hold" grpId="2" nodeType="withEffect">
                                  <p:stCondLst>
                                    <p:cond delay="0"/>
                                  </p:stCondLst>
                                  <p:childTnLst>
                                    <p:animEffect transition="out" filter="dissolve">
                                      <p:cBhvr>
                                        <p:cTn id="77" dur="2000"/>
                                        <p:tgtEl>
                                          <p:spTgt spid="6"/>
                                        </p:tgtEl>
                                      </p:cBhvr>
                                    </p:animEffect>
                                    <p:set>
                                      <p:cBhvr>
                                        <p:cTn id="78" dur="1" fill="hold">
                                          <p:stCondLst>
                                            <p:cond delay="1999"/>
                                          </p:stCondLst>
                                        </p:cTn>
                                        <p:tgtEl>
                                          <p:spTgt spid="6"/>
                                        </p:tgtEl>
                                        <p:attrNameLst>
                                          <p:attrName>style.visibility</p:attrName>
                                        </p:attrNameLst>
                                      </p:cBhvr>
                                      <p:to>
                                        <p:strVal val="hidden"/>
                                      </p:to>
                                    </p:set>
                                  </p:childTnLst>
                                </p:cTn>
                              </p:par>
                              <p:par>
                                <p:cTn id="79" presetID="9" presetClass="exit" presetSubtype="0" fill="hold" grpId="2" nodeType="withEffect">
                                  <p:stCondLst>
                                    <p:cond delay="0"/>
                                  </p:stCondLst>
                                  <p:childTnLst>
                                    <p:animEffect transition="out" filter="dissolve">
                                      <p:cBhvr>
                                        <p:cTn id="80" dur="2000"/>
                                        <p:tgtEl>
                                          <p:spTgt spid="7"/>
                                        </p:tgtEl>
                                      </p:cBhvr>
                                    </p:animEffect>
                                    <p:set>
                                      <p:cBhvr>
                                        <p:cTn id="81" dur="1" fill="hold">
                                          <p:stCondLst>
                                            <p:cond delay="1999"/>
                                          </p:stCondLst>
                                        </p:cTn>
                                        <p:tgtEl>
                                          <p:spTgt spid="7"/>
                                        </p:tgtEl>
                                        <p:attrNameLst>
                                          <p:attrName>style.visibility</p:attrName>
                                        </p:attrNameLst>
                                      </p:cBhvr>
                                      <p:to>
                                        <p:strVal val="hidden"/>
                                      </p:to>
                                    </p:set>
                                  </p:childTnLst>
                                </p:cTn>
                              </p:par>
                              <p:par>
                                <p:cTn id="82" presetID="9" presetClass="exit" presetSubtype="0" fill="hold" grpId="2" nodeType="withEffect">
                                  <p:stCondLst>
                                    <p:cond delay="0"/>
                                  </p:stCondLst>
                                  <p:childTnLst>
                                    <p:animEffect transition="out" filter="dissolve">
                                      <p:cBhvr>
                                        <p:cTn id="83" dur="2000"/>
                                        <p:tgtEl>
                                          <p:spTgt spid="8"/>
                                        </p:tgtEl>
                                      </p:cBhvr>
                                    </p:animEffect>
                                    <p:set>
                                      <p:cBhvr>
                                        <p:cTn id="84" dur="1" fill="hold">
                                          <p:stCondLst>
                                            <p:cond delay="1999"/>
                                          </p:stCondLst>
                                        </p:cTn>
                                        <p:tgtEl>
                                          <p:spTgt spid="8"/>
                                        </p:tgtEl>
                                        <p:attrNameLst>
                                          <p:attrName>style.visibility</p:attrName>
                                        </p:attrNameLst>
                                      </p:cBhvr>
                                      <p:to>
                                        <p:strVal val="hidden"/>
                                      </p:to>
                                    </p:set>
                                  </p:childTnLst>
                                </p:cTn>
                              </p:par>
                              <p:par>
                                <p:cTn id="85" presetID="9" presetClass="exit" presetSubtype="0" fill="hold" grpId="2" nodeType="withEffect">
                                  <p:stCondLst>
                                    <p:cond delay="0"/>
                                  </p:stCondLst>
                                  <p:childTnLst>
                                    <p:animEffect transition="out" filter="dissolve">
                                      <p:cBhvr>
                                        <p:cTn id="86" dur="2000"/>
                                        <p:tgtEl>
                                          <p:spTgt spid="9"/>
                                        </p:tgtEl>
                                      </p:cBhvr>
                                    </p:animEffect>
                                    <p:set>
                                      <p:cBhvr>
                                        <p:cTn id="87" dur="1" fill="hold">
                                          <p:stCondLst>
                                            <p:cond delay="1999"/>
                                          </p:stCondLst>
                                        </p:cTn>
                                        <p:tgtEl>
                                          <p:spTgt spid="9"/>
                                        </p:tgtEl>
                                        <p:attrNameLst>
                                          <p:attrName>style.visibility</p:attrName>
                                        </p:attrNameLst>
                                      </p:cBhvr>
                                      <p:to>
                                        <p:strVal val="hidden"/>
                                      </p:to>
                                    </p:set>
                                  </p:childTnLst>
                                </p:cTn>
                              </p:par>
                              <p:par>
                                <p:cTn id="88" presetID="9" presetClass="exit" presetSubtype="0" fill="hold" grpId="2" nodeType="withEffect">
                                  <p:stCondLst>
                                    <p:cond delay="0"/>
                                  </p:stCondLst>
                                  <p:childTnLst>
                                    <p:animEffect transition="out" filter="dissolve">
                                      <p:cBhvr>
                                        <p:cTn id="89" dur="2000"/>
                                        <p:tgtEl>
                                          <p:spTgt spid="10"/>
                                        </p:tgtEl>
                                      </p:cBhvr>
                                    </p:animEffect>
                                    <p:set>
                                      <p:cBhvr>
                                        <p:cTn id="90" dur="1" fill="hold">
                                          <p:stCondLst>
                                            <p:cond delay="1999"/>
                                          </p:stCondLst>
                                        </p:cTn>
                                        <p:tgtEl>
                                          <p:spTgt spid="10"/>
                                        </p:tgtEl>
                                        <p:attrNameLst>
                                          <p:attrName>style.visibility</p:attrName>
                                        </p:attrNameLst>
                                      </p:cBhvr>
                                      <p:to>
                                        <p:strVal val="hidden"/>
                                      </p:to>
                                    </p:set>
                                  </p:childTnLst>
                                </p:cTn>
                              </p:par>
                              <p:par>
                                <p:cTn id="91" presetID="9" presetClass="exit" presetSubtype="0" fill="hold" grpId="2" nodeType="withEffect">
                                  <p:stCondLst>
                                    <p:cond delay="0"/>
                                  </p:stCondLst>
                                  <p:childTnLst>
                                    <p:animEffect transition="out" filter="dissolve">
                                      <p:cBhvr>
                                        <p:cTn id="92" dur="2000"/>
                                        <p:tgtEl>
                                          <p:spTgt spid="11"/>
                                        </p:tgtEl>
                                      </p:cBhvr>
                                    </p:animEffect>
                                    <p:set>
                                      <p:cBhvr>
                                        <p:cTn id="93" dur="1" fill="hold">
                                          <p:stCondLst>
                                            <p:cond delay="1999"/>
                                          </p:stCondLst>
                                        </p:cTn>
                                        <p:tgtEl>
                                          <p:spTgt spid="11"/>
                                        </p:tgtEl>
                                        <p:attrNameLst>
                                          <p:attrName>style.visibility</p:attrName>
                                        </p:attrNameLst>
                                      </p:cBhvr>
                                      <p:to>
                                        <p:strVal val="hidden"/>
                                      </p:to>
                                    </p:set>
                                  </p:childTnLst>
                                </p:cTn>
                              </p:par>
                              <p:par>
                                <p:cTn id="94" presetID="9" presetClass="exit" presetSubtype="0" fill="hold" grpId="2" nodeType="withEffect">
                                  <p:stCondLst>
                                    <p:cond delay="0"/>
                                  </p:stCondLst>
                                  <p:childTnLst>
                                    <p:animEffect transition="out" filter="dissolve">
                                      <p:cBhvr>
                                        <p:cTn id="95" dur="2000"/>
                                        <p:tgtEl>
                                          <p:spTgt spid="12"/>
                                        </p:tgtEl>
                                      </p:cBhvr>
                                    </p:animEffect>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0(9).jpg"/>
          <p:cNvPicPr>
            <a:picLocks noChangeAspect="1"/>
          </p:cNvPicPr>
          <p:nvPr/>
        </p:nvPicPr>
        <p:blipFill>
          <a:blip r:embed="rId2"/>
          <a:stretch>
            <a:fillRect/>
          </a:stretch>
        </p:blipFill>
        <p:spPr>
          <a:xfrm>
            <a:off x="0" y="0"/>
            <a:ext cx="9144000" cy="6858000"/>
          </a:xfrm>
          <a:prstGeom prst="rect">
            <a:avLst/>
          </a:prstGeom>
        </p:spPr>
      </p:pic>
      <p:pic>
        <p:nvPicPr>
          <p:cNvPr id="5" name="4 Imagen" descr="tumblr_la4azu5Lai1qzgppgo1_400.png"/>
          <p:cNvPicPr>
            <a:picLocks noChangeAspect="1"/>
          </p:cNvPicPr>
          <p:nvPr/>
        </p:nvPicPr>
        <p:blipFill>
          <a:blip r:embed="rId3"/>
          <a:stretch>
            <a:fillRect/>
          </a:stretch>
        </p:blipFill>
        <p:spPr>
          <a:xfrm>
            <a:off x="3071802" y="285728"/>
            <a:ext cx="2857500" cy="2857500"/>
          </a:xfrm>
          <a:prstGeom prst="rect">
            <a:avLst/>
          </a:prstGeom>
        </p:spPr>
      </p:pic>
      <p:pic>
        <p:nvPicPr>
          <p:cNvPr id="6" name="5 Imagen" descr="tumblr_la4azu5Lai1qzgppgo1_400.png"/>
          <p:cNvPicPr>
            <a:picLocks noChangeAspect="1"/>
          </p:cNvPicPr>
          <p:nvPr/>
        </p:nvPicPr>
        <p:blipFill>
          <a:blip r:embed="rId3"/>
          <a:stretch>
            <a:fillRect/>
          </a:stretch>
        </p:blipFill>
        <p:spPr>
          <a:xfrm>
            <a:off x="2928926" y="4000500"/>
            <a:ext cx="2857500" cy="2857500"/>
          </a:xfrm>
          <a:prstGeom prst="rect">
            <a:avLst/>
          </a:prstGeom>
        </p:spPr>
      </p:pic>
      <p:pic>
        <p:nvPicPr>
          <p:cNvPr id="7" name="6 Imagen" descr="tumblr_la4azu5Lai1qzgppgo1_400.png"/>
          <p:cNvPicPr>
            <a:picLocks noChangeAspect="1"/>
          </p:cNvPicPr>
          <p:nvPr/>
        </p:nvPicPr>
        <p:blipFill>
          <a:blip r:embed="rId3"/>
          <a:stretch>
            <a:fillRect/>
          </a:stretch>
        </p:blipFill>
        <p:spPr>
          <a:xfrm>
            <a:off x="928662" y="2071678"/>
            <a:ext cx="2857500" cy="2857500"/>
          </a:xfrm>
          <a:prstGeom prst="rect">
            <a:avLst/>
          </a:prstGeom>
        </p:spPr>
      </p:pic>
      <p:pic>
        <p:nvPicPr>
          <p:cNvPr id="8" name="7 Imagen" descr="tumblr_la4azu5Lai1qzgppgo1_400.png"/>
          <p:cNvPicPr>
            <a:picLocks noChangeAspect="1"/>
          </p:cNvPicPr>
          <p:nvPr/>
        </p:nvPicPr>
        <p:blipFill>
          <a:blip r:embed="rId3"/>
          <a:stretch>
            <a:fillRect/>
          </a:stretch>
        </p:blipFill>
        <p:spPr>
          <a:xfrm>
            <a:off x="5286380" y="2000240"/>
            <a:ext cx="2857500" cy="2857500"/>
          </a:xfrm>
          <a:prstGeom prst="rect">
            <a:avLst/>
          </a:prstGeom>
        </p:spPr>
      </p:pic>
      <p:pic>
        <p:nvPicPr>
          <p:cNvPr id="9" name="8 Imagen" descr="tumblr_la4azu5Lai1qzgppgo1_400.png"/>
          <p:cNvPicPr>
            <a:picLocks noChangeAspect="1"/>
          </p:cNvPicPr>
          <p:nvPr/>
        </p:nvPicPr>
        <p:blipFill>
          <a:blip r:embed="rId3"/>
          <a:stretch>
            <a:fillRect/>
          </a:stretch>
        </p:blipFill>
        <p:spPr>
          <a:xfrm>
            <a:off x="1428728" y="714356"/>
            <a:ext cx="2857500" cy="2857500"/>
          </a:xfrm>
          <a:prstGeom prst="rect">
            <a:avLst/>
          </a:prstGeom>
        </p:spPr>
      </p:pic>
      <p:pic>
        <p:nvPicPr>
          <p:cNvPr id="10" name="9 Imagen" descr="tumblr_la4azu5Lai1qzgppgo1_400.png"/>
          <p:cNvPicPr>
            <a:picLocks noChangeAspect="1"/>
          </p:cNvPicPr>
          <p:nvPr/>
        </p:nvPicPr>
        <p:blipFill>
          <a:blip r:embed="rId3"/>
          <a:stretch>
            <a:fillRect/>
          </a:stretch>
        </p:blipFill>
        <p:spPr>
          <a:xfrm>
            <a:off x="4643438" y="428604"/>
            <a:ext cx="2857500" cy="2857500"/>
          </a:xfrm>
          <a:prstGeom prst="rect">
            <a:avLst/>
          </a:prstGeom>
        </p:spPr>
      </p:pic>
      <p:pic>
        <p:nvPicPr>
          <p:cNvPr id="11" name="10 Imagen" descr="tumblr_la4azu5Lai1qzgppgo1_400.png"/>
          <p:cNvPicPr>
            <a:picLocks noChangeAspect="1"/>
          </p:cNvPicPr>
          <p:nvPr/>
        </p:nvPicPr>
        <p:blipFill>
          <a:blip r:embed="rId3"/>
          <a:stretch>
            <a:fillRect/>
          </a:stretch>
        </p:blipFill>
        <p:spPr>
          <a:xfrm>
            <a:off x="1428728" y="3714752"/>
            <a:ext cx="2857500" cy="2857500"/>
          </a:xfrm>
          <a:prstGeom prst="rect">
            <a:avLst/>
          </a:prstGeom>
        </p:spPr>
      </p:pic>
      <p:pic>
        <p:nvPicPr>
          <p:cNvPr id="12" name="11 Imagen" descr="tumblr_la4azu5Lai1qzgppgo1_400.png"/>
          <p:cNvPicPr>
            <a:picLocks noChangeAspect="1"/>
          </p:cNvPicPr>
          <p:nvPr/>
        </p:nvPicPr>
        <p:blipFill>
          <a:blip r:embed="rId3"/>
          <a:stretch>
            <a:fillRect/>
          </a:stretch>
        </p:blipFill>
        <p:spPr>
          <a:xfrm>
            <a:off x="4857752" y="3714752"/>
            <a:ext cx="2857500" cy="2857500"/>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100000">
                                          <p:val>
                                            <p:fltVal val="0.5"/>
                                          </p:val>
                                        </p:tav>
                                      </p:tavLst>
                                    </p:anim>
                                    <p:anim calcmode="lin" valueType="num">
                                      <p:cBhvr>
                                        <p:cTn id="97" dur="3000"/>
                                        <p:tgtEl>
                                          <p:spTgt spid="11"/>
                                        </p:tgtEl>
                                        <p:attrNameLst>
                                          <p:attrName>ppt_y</p:attrName>
                                        </p:attrNameLst>
                                      </p:cBhvr>
                                      <p:tavLst>
                                        <p:tav tm="0">
                                          <p:val>
                                            <p:strVal val="ppt_y"/>
                                          </p:val>
                                        </p:tav>
                                        <p:tav tm="100000">
                                          <p:val>
                                            <p:fltVal val="0.5"/>
                                          </p:val>
                                        </p:tav>
                                      </p:tavLst>
                                    </p:anim>
                                    <p:set>
                                      <p:cBhvr>
                                        <p:cTn id="98" dur="1" fill="hold">
                                          <p:stCondLst>
                                            <p:cond delay="2999"/>
                                          </p:stCondLst>
                                        </p:cTn>
                                        <p:tgtEl>
                                          <p:spTgt spid="11"/>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100000">
                                          <p:val>
                                            <p:fltVal val="0.5"/>
                                          </p:val>
                                        </p:tav>
                                      </p:tavLst>
                                    </p:anim>
                                    <p:anim calcmode="lin" valueType="num">
                                      <p:cBhvr>
                                        <p:cTn id="103" dur="3000"/>
                                        <p:tgtEl>
                                          <p:spTgt spid="12"/>
                                        </p:tgtEl>
                                        <p:attrNameLst>
                                          <p:attrName>ppt_y</p:attrName>
                                        </p:attrNameLst>
                                      </p:cBhvr>
                                      <p:tavLst>
                                        <p:tav tm="0">
                                          <p:val>
                                            <p:strVal val="ppt_y"/>
                                          </p:val>
                                        </p:tav>
                                        <p:tav tm="100000">
                                          <p:val>
                                            <p:fltVal val="0.5"/>
                                          </p:val>
                                        </p:tav>
                                      </p:tavLst>
                                    </p:anim>
                                    <p:set>
                                      <p:cBhvr>
                                        <p:cTn id="104" dur="1" fill="hold">
                                          <p:stCondLst>
                                            <p:cond delay="2999"/>
                                          </p:stCondLst>
                                        </p:cTn>
                                        <p:tgtEl>
                                          <p:spTgt spid="12"/>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429552"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14414" y="1000108"/>
            <a:ext cx="6786610" cy="5078313"/>
          </a:xfrm>
          <a:prstGeom prst="rect">
            <a:avLst/>
          </a:prstGeom>
          <a:noFill/>
        </p:spPr>
        <p:txBody>
          <a:bodyPr wrap="square" rtlCol="0">
            <a:spAutoFit/>
          </a:bodyPr>
          <a:lstStyle/>
          <a:p>
            <a:r>
              <a:rPr lang="es-ES" b="1" dirty="0" smtClean="0">
                <a:solidFill>
                  <a:schemeClr val="bg1"/>
                </a:solidFill>
              </a:rPr>
              <a:t>El búho </a:t>
            </a:r>
            <a:r>
              <a:rPr lang="es-ES" b="1" dirty="0" err="1" smtClean="0">
                <a:solidFill>
                  <a:schemeClr val="bg1"/>
                </a:solidFill>
              </a:rPr>
              <a:t>nival</a:t>
            </a:r>
            <a:r>
              <a:rPr lang="es-ES" b="1" dirty="0" smtClean="0">
                <a:solidFill>
                  <a:schemeClr val="bg1"/>
                </a:solidFill>
              </a:rPr>
              <a:t> tiene varios tipos diferentes de presa que consume. Saben, en su área, que cuando tienen la oportunidad de obtener alimentos la deben tomar, de hecho, esta es una de las pocas especies de búhos que hasta mata para almacenar y comer más adelante, aunque en general, los búhos </a:t>
            </a:r>
            <a:r>
              <a:rPr lang="es-ES" b="1" dirty="0" err="1" smtClean="0">
                <a:solidFill>
                  <a:schemeClr val="bg1"/>
                </a:solidFill>
              </a:rPr>
              <a:t>nivales</a:t>
            </a:r>
            <a:r>
              <a:rPr lang="es-ES" b="1" dirty="0" smtClean="0">
                <a:solidFill>
                  <a:schemeClr val="bg1"/>
                </a:solidFill>
              </a:rPr>
              <a:t> sólo comen sus alimentos tan pronto como lo matan.</a:t>
            </a:r>
          </a:p>
          <a:p>
            <a:r>
              <a:rPr lang="es-ES" b="1" dirty="0" smtClean="0">
                <a:solidFill>
                  <a:schemeClr val="bg1"/>
                </a:solidFill>
              </a:rPr>
              <a:t>Estos búhos confían en su audición y su gran visión para ayudarles a encontrar su presa. Pueden verlos en movimiento, y pueden cambiar de marcha. Puede recoger a presas en movimiento bajo la nieve también, y bucear para conseguir su presa. Son muy sigilosos  en su vuelo, por lo que su presa no sabe realmente lo que está pasando hasta que es demasiado tarde.</a:t>
            </a:r>
          </a:p>
          <a:p>
            <a:r>
              <a:rPr lang="es-ES" b="1" dirty="0" smtClean="0">
                <a:solidFill>
                  <a:schemeClr val="bg1"/>
                </a:solidFill>
              </a:rPr>
              <a:t>Cuando las temperaturas son un poco más cálidas en Alaska, los cisnes y otros tipos de aves pueden pasar su tiempo en el agua y las orillas cerca. Durante este período de tiempo que el búho tendrá la oportunidad de consumir los huevos que este tipo de aves acuáticas dejan en sus nidos.</a:t>
            </a:r>
          </a:p>
          <a:p>
            <a:endParaRPr lang="es-ES" dirty="0"/>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p:spPr>
        <p:txBody>
          <a:bodyPr/>
          <a:lstStyle/>
          <a:p>
            <a:endParaRPr lang="es-ES" dirty="0"/>
          </a:p>
        </p:txBody>
      </p:sp>
      <p:pic>
        <p:nvPicPr>
          <p:cNvPr id="4" name="3 Imagen" descr="0(11).jpg"/>
          <p:cNvPicPr>
            <a:picLocks noChangeAspect="1"/>
          </p:cNvPicPr>
          <p:nvPr/>
        </p:nvPicPr>
        <p:blipFill>
          <a:blip r:embed="rId2"/>
          <a:stretch>
            <a:fillRect/>
          </a:stretch>
        </p:blipFill>
        <p:spPr>
          <a:xfrm>
            <a:off x="-35719" y="0"/>
            <a:ext cx="9179719" cy="6858000"/>
          </a:xfrm>
          <a:prstGeom prst="rect">
            <a:avLst/>
          </a:prstGeom>
        </p:spPr>
      </p:pic>
      <p:sp>
        <p:nvSpPr>
          <p:cNvPr id="6" name="5 Franja diagonal"/>
          <p:cNvSpPr/>
          <p:nvPr/>
        </p:nvSpPr>
        <p:spPr>
          <a:xfrm>
            <a:off x="0" y="0"/>
            <a:ext cx="4643438" cy="6858000"/>
          </a:xfrm>
          <a:prstGeom prst="diagStripe">
            <a:avLst>
              <a:gd name="adj" fmla="val 8473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72000" y="0"/>
            <a:ext cx="4572000" cy="7010400"/>
          </a:xfrm>
          <a:prstGeom prst="diagStripe">
            <a:avLst>
              <a:gd name="adj" fmla="val 84736"/>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0"/>
            <a:ext cx="3643306" cy="5357826"/>
          </a:xfrm>
          <a:prstGeom prst="diagStripe">
            <a:avLst>
              <a:gd name="adj" fmla="val 7998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5572132" y="0"/>
            <a:ext cx="3571868" cy="5572140"/>
          </a:xfrm>
          <a:prstGeom prst="diagStripe">
            <a:avLst>
              <a:gd name="adj" fmla="val 80418"/>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0"/>
            <a:ext cx="2571736" cy="3786166"/>
          </a:xfrm>
          <a:prstGeom prst="diagStripe">
            <a:avLst>
              <a:gd name="adj" fmla="val 7426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6500826" y="0"/>
            <a:ext cx="2643174" cy="4071942"/>
          </a:xfrm>
          <a:prstGeom prst="diagStripe">
            <a:avLst>
              <a:gd name="adj" fmla="val 7510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0"/>
            <a:ext cx="1643042" cy="2357382"/>
          </a:xfrm>
          <a:prstGeom prst="diagStripe">
            <a:avLst>
              <a:gd name="adj" fmla="val 68142"/>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7358082" y="0"/>
            <a:ext cx="1785918" cy="2714620"/>
          </a:xfrm>
          <a:prstGeom prst="diagStripe">
            <a:avLst>
              <a:gd name="adj" fmla="val 6737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3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30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3000"/>
                                        <p:tgtEl>
                                          <p:spTgt spid="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2"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1+#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3000"/>
                            </p:stCondLst>
                            <p:childTnLst>
                              <p:par>
                                <p:cTn id="81" presetID="3" presetClass="exit" presetSubtype="10" fill="hold" grpId="3" nodeType="afterEffect">
                                  <p:stCondLst>
                                    <p:cond delay="0"/>
                                  </p:stCondLst>
                                  <p:childTnLst>
                                    <p:animEffect transition="out" filter="blinds(horizontal)">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3" presetClass="exit" presetSubtype="10" fill="hold" grpId="3" nodeType="withEffect">
                                  <p:stCondLst>
                                    <p:cond delay="0"/>
                                  </p:stCondLst>
                                  <p:childTnLst>
                                    <p:animEffect transition="out" filter="blinds(horizontal)">
                                      <p:cBhvr>
                                        <p:cTn id="103" dur="3000"/>
                                        <p:tgtEl>
                                          <p:spTgt spid="13"/>
                                        </p:tgtEl>
                                      </p:cBhvr>
                                    </p:animEffect>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4"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4"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4"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4"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0-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1" cy="6858000"/>
          </a:xfrm>
          <a:prstGeom prst="rect">
            <a:avLst/>
          </a:prstGeom>
        </p:spPr>
      </p:pic>
      <p:pic>
        <p:nvPicPr>
          <p:cNvPr id="5" name="4 Imagen" descr="curly-158671_640.png"/>
          <p:cNvPicPr>
            <a:picLocks noChangeAspect="1"/>
          </p:cNvPicPr>
          <p:nvPr/>
        </p:nvPicPr>
        <p:blipFill>
          <a:blip r:embed="rId3" cstate="print"/>
          <a:stretch>
            <a:fillRect/>
          </a:stretch>
        </p:blipFill>
        <p:spPr>
          <a:xfrm rot="12028169">
            <a:off x="3737236" y="4478601"/>
            <a:ext cx="1490656" cy="1824130"/>
          </a:xfrm>
          <a:prstGeom prst="rect">
            <a:avLst/>
          </a:prstGeom>
        </p:spPr>
      </p:pic>
      <p:pic>
        <p:nvPicPr>
          <p:cNvPr id="6" name="5 Imagen" descr="curly-158671_640.png"/>
          <p:cNvPicPr>
            <a:picLocks noChangeAspect="1"/>
          </p:cNvPicPr>
          <p:nvPr/>
        </p:nvPicPr>
        <p:blipFill>
          <a:blip r:embed="rId3" cstate="print"/>
          <a:stretch>
            <a:fillRect/>
          </a:stretch>
        </p:blipFill>
        <p:spPr>
          <a:xfrm rot="11867664">
            <a:off x="2358358" y="4437431"/>
            <a:ext cx="1490656" cy="1824130"/>
          </a:xfrm>
          <a:prstGeom prst="rect">
            <a:avLst/>
          </a:prstGeom>
        </p:spPr>
      </p:pic>
      <p:pic>
        <p:nvPicPr>
          <p:cNvPr id="7" name="6 Imagen" descr="curly-158671_640.png"/>
          <p:cNvPicPr>
            <a:picLocks noChangeAspect="1"/>
          </p:cNvPicPr>
          <p:nvPr/>
        </p:nvPicPr>
        <p:blipFill>
          <a:blip r:embed="rId3" cstate="print"/>
          <a:stretch>
            <a:fillRect/>
          </a:stretch>
        </p:blipFill>
        <p:spPr>
          <a:xfrm rot="9807693">
            <a:off x="5010072" y="4326937"/>
            <a:ext cx="1490656" cy="1824130"/>
          </a:xfrm>
          <a:prstGeom prst="rect">
            <a:avLst/>
          </a:prstGeom>
        </p:spPr>
      </p:pic>
      <p:pic>
        <p:nvPicPr>
          <p:cNvPr id="8" name="7 Imagen" descr="curly-158671_640.png"/>
          <p:cNvPicPr>
            <a:picLocks noChangeAspect="1"/>
          </p:cNvPicPr>
          <p:nvPr/>
        </p:nvPicPr>
        <p:blipFill>
          <a:blip r:embed="rId3" cstate="print"/>
          <a:stretch>
            <a:fillRect/>
          </a:stretch>
        </p:blipFill>
        <p:spPr>
          <a:xfrm rot="9860367">
            <a:off x="6073135" y="3222985"/>
            <a:ext cx="1490656" cy="1824130"/>
          </a:xfrm>
          <a:prstGeom prst="rect">
            <a:avLst/>
          </a:prstGeom>
        </p:spPr>
      </p:pic>
      <p:pic>
        <p:nvPicPr>
          <p:cNvPr id="9" name="8 Imagen" descr="curly-158671_640.png"/>
          <p:cNvPicPr>
            <a:picLocks noChangeAspect="1"/>
          </p:cNvPicPr>
          <p:nvPr/>
        </p:nvPicPr>
        <p:blipFill>
          <a:blip r:embed="rId3" cstate="print"/>
          <a:stretch>
            <a:fillRect/>
          </a:stretch>
        </p:blipFill>
        <p:spPr>
          <a:xfrm rot="7032730">
            <a:off x="5930258" y="1722788"/>
            <a:ext cx="1490656" cy="1824130"/>
          </a:xfrm>
          <a:prstGeom prst="rect">
            <a:avLst/>
          </a:prstGeom>
        </p:spPr>
      </p:pic>
      <p:pic>
        <p:nvPicPr>
          <p:cNvPr id="10" name="9 Imagen" descr="curly-158671_640.png"/>
          <p:cNvPicPr>
            <a:picLocks noChangeAspect="1"/>
          </p:cNvPicPr>
          <p:nvPr/>
        </p:nvPicPr>
        <p:blipFill>
          <a:blip r:embed="rId3" cstate="print"/>
          <a:stretch>
            <a:fillRect/>
          </a:stretch>
        </p:blipFill>
        <p:spPr>
          <a:xfrm rot="6253789">
            <a:off x="5322591" y="677510"/>
            <a:ext cx="1490656" cy="1824130"/>
          </a:xfrm>
          <a:prstGeom prst="rect">
            <a:avLst/>
          </a:prstGeom>
        </p:spPr>
      </p:pic>
      <p:pic>
        <p:nvPicPr>
          <p:cNvPr id="11" name="10 Imagen" descr="curly-158671_640.png"/>
          <p:cNvPicPr>
            <a:picLocks noChangeAspect="1"/>
          </p:cNvPicPr>
          <p:nvPr/>
        </p:nvPicPr>
        <p:blipFill>
          <a:blip r:embed="rId4" cstate="print"/>
          <a:stretch>
            <a:fillRect/>
          </a:stretch>
        </p:blipFill>
        <p:spPr>
          <a:xfrm rot="2742267">
            <a:off x="3767194" y="301885"/>
            <a:ext cx="1612303" cy="1824130"/>
          </a:xfrm>
          <a:prstGeom prst="rect">
            <a:avLst/>
          </a:prstGeom>
        </p:spPr>
      </p:pic>
      <p:pic>
        <p:nvPicPr>
          <p:cNvPr id="12" name="11 Imagen" descr="curly-158671_640.png"/>
          <p:cNvPicPr>
            <a:picLocks noChangeAspect="1"/>
          </p:cNvPicPr>
          <p:nvPr/>
        </p:nvPicPr>
        <p:blipFill>
          <a:blip r:embed="rId4" cstate="print"/>
          <a:stretch>
            <a:fillRect/>
          </a:stretch>
        </p:blipFill>
        <p:spPr>
          <a:xfrm rot="21166764">
            <a:off x="2259117" y="733727"/>
            <a:ext cx="1612303" cy="1824130"/>
          </a:xfrm>
          <a:prstGeom prst="rect">
            <a:avLst/>
          </a:prstGeom>
        </p:spPr>
      </p:pic>
      <p:pic>
        <p:nvPicPr>
          <p:cNvPr id="13" name="12 Imagen" descr="curly-158671_640.png"/>
          <p:cNvPicPr>
            <a:picLocks noChangeAspect="1"/>
          </p:cNvPicPr>
          <p:nvPr/>
        </p:nvPicPr>
        <p:blipFill>
          <a:blip r:embed="rId4" cstate="print"/>
          <a:stretch>
            <a:fillRect/>
          </a:stretch>
        </p:blipFill>
        <p:spPr>
          <a:xfrm rot="16364907">
            <a:off x="1463203" y="1965765"/>
            <a:ext cx="1612303" cy="1824130"/>
          </a:xfrm>
          <a:prstGeom prst="rect">
            <a:avLst/>
          </a:prstGeom>
        </p:spPr>
      </p:pic>
      <p:pic>
        <p:nvPicPr>
          <p:cNvPr id="14" name="13 Imagen" descr="curly-158671_640.png"/>
          <p:cNvPicPr>
            <a:picLocks noChangeAspect="1"/>
          </p:cNvPicPr>
          <p:nvPr/>
        </p:nvPicPr>
        <p:blipFill>
          <a:blip r:embed="rId4" cstate="print"/>
          <a:stretch>
            <a:fillRect/>
          </a:stretch>
        </p:blipFill>
        <p:spPr>
          <a:xfrm rot="15819808">
            <a:off x="1704819" y="3379672"/>
            <a:ext cx="1612303" cy="1824130"/>
          </a:xfrm>
          <a:prstGeom prst="rect">
            <a:avLst/>
          </a:prstGeom>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23" presetClass="exit" presetSubtype="544" fill="hold" nodeType="withEffect">
                                  <p:stCondLst>
                                    <p:cond delay="0"/>
                                  </p:stCondLst>
                                  <p:childTnLst>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fltVal val="0"/>
                                          </p:val>
                                        </p:tav>
                                      </p:tavLst>
                                    </p:anim>
                                    <p:anim calcmode="lin" valueType="num">
                                      <p:cBhvr>
                                        <p:cTn id="91" dur="3000"/>
                                        <p:tgtEl>
                                          <p:spTgt spid="5"/>
                                        </p:tgtEl>
                                        <p:attrNameLst>
                                          <p:attrName>ppt_x</p:attrName>
                                        </p:attrNameLst>
                                      </p:cBhvr>
                                      <p:tavLst>
                                        <p:tav tm="0">
                                          <p:val>
                                            <p:strVal val="ppt_x"/>
                                          </p:val>
                                        </p:tav>
                                        <p:tav tm="100000">
                                          <p:val>
                                            <p:fltVal val="0.5"/>
                                          </p:val>
                                        </p:tav>
                                      </p:tavLst>
                                    </p:anim>
                                    <p:anim calcmode="lin" valueType="num">
                                      <p:cBhvr>
                                        <p:cTn id="92" dur="3000"/>
                                        <p:tgtEl>
                                          <p:spTgt spid="5"/>
                                        </p:tgtEl>
                                        <p:attrNameLst>
                                          <p:attrName>ppt_y</p:attrName>
                                        </p:attrNameLst>
                                      </p:cBhvr>
                                      <p:tavLst>
                                        <p:tav tm="0">
                                          <p:val>
                                            <p:strVal val="ppt_y"/>
                                          </p:val>
                                        </p:tav>
                                        <p:tav tm="100000">
                                          <p:val>
                                            <p:fltVal val="0.5"/>
                                          </p:val>
                                        </p:tav>
                                      </p:tavLst>
                                    </p:anim>
                                    <p:set>
                                      <p:cBhvr>
                                        <p:cTn id="93" dur="1" fill="hold">
                                          <p:stCondLst>
                                            <p:cond delay="2999"/>
                                          </p:stCondLst>
                                        </p:cTn>
                                        <p:tgtEl>
                                          <p:spTgt spid="5"/>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fltVal val="0"/>
                                          </p:val>
                                        </p:tav>
                                      </p:tavLst>
                                    </p:anim>
                                    <p:anim calcmode="lin" valueType="num">
                                      <p:cBhvr>
                                        <p:cTn id="97" dur="3000"/>
                                        <p:tgtEl>
                                          <p:spTgt spid="6"/>
                                        </p:tgtEl>
                                        <p:attrNameLst>
                                          <p:attrName>ppt_x</p:attrName>
                                        </p:attrNameLst>
                                      </p:cBhvr>
                                      <p:tavLst>
                                        <p:tav tm="0">
                                          <p:val>
                                            <p:strVal val="ppt_x"/>
                                          </p:val>
                                        </p:tav>
                                        <p:tav tm="100000">
                                          <p:val>
                                            <p:fltVal val="0.5"/>
                                          </p:val>
                                        </p:tav>
                                      </p:tavLst>
                                    </p:anim>
                                    <p:anim calcmode="lin" valueType="num">
                                      <p:cBhvr>
                                        <p:cTn id="98" dur="3000"/>
                                        <p:tgtEl>
                                          <p:spTgt spid="6"/>
                                        </p:tgtEl>
                                        <p:attrNameLst>
                                          <p:attrName>ppt_y</p:attrName>
                                        </p:attrNameLst>
                                      </p:cBhvr>
                                      <p:tavLst>
                                        <p:tav tm="0">
                                          <p:val>
                                            <p:strVal val="ppt_y"/>
                                          </p:val>
                                        </p:tav>
                                        <p:tav tm="100000">
                                          <p:val>
                                            <p:fltVal val="0.5"/>
                                          </p:val>
                                        </p:tav>
                                      </p:tavLst>
                                    </p:anim>
                                    <p:set>
                                      <p:cBhvr>
                                        <p:cTn id="99" dur="1" fill="hold">
                                          <p:stCondLst>
                                            <p:cond delay="2999"/>
                                          </p:stCondLst>
                                        </p:cTn>
                                        <p:tgtEl>
                                          <p:spTgt spid="6"/>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fltVal val="0"/>
                                          </p:val>
                                        </p:tav>
                                      </p:tavLst>
                                    </p:anim>
                                    <p:anim calcmode="lin" valueType="num">
                                      <p:cBhvr>
                                        <p:cTn id="103" dur="3000"/>
                                        <p:tgtEl>
                                          <p:spTgt spid="7"/>
                                        </p:tgtEl>
                                        <p:attrNameLst>
                                          <p:attrName>ppt_x</p:attrName>
                                        </p:attrNameLst>
                                      </p:cBhvr>
                                      <p:tavLst>
                                        <p:tav tm="0">
                                          <p:val>
                                            <p:strVal val="ppt_x"/>
                                          </p:val>
                                        </p:tav>
                                        <p:tav tm="100000">
                                          <p:val>
                                            <p:fltVal val="0.5"/>
                                          </p:val>
                                        </p:tav>
                                      </p:tavLst>
                                    </p:anim>
                                    <p:anim calcmode="lin" valueType="num">
                                      <p:cBhvr>
                                        <p:cTn id="104" dur="3000"/>
                                        <p:tgtEl>
                                          <p:spTgt spid="7"/>
                                        </p:tgtEl>
                                        <p:attrNameLst>
                                          <p:attrName>ppt_y</p:attrName>
                                        </p:attrNameLst>
                                      </p:cBhvr>
                                      <p:tavLst>
                                        <p:tav tm="0">
                                          <p:val>
                                            <p:strVal val="ppt_y"/>
                                          </p:val>
                                        </p:tav>
                                        <p:tav tm="100000">
                                          <p:val>
                                            <p:fltVal val="0.5"/>
                                          </p:val>
                                        </p:tav>
                                      </p:tavLst>
                                    </p:anim>
                                    <p:set>
                                      <p:cBhvr>
                                        <p:cTn id="105" dur="1" fill="hold">
                                          <p:stCondLst>
                                            <p:cond delay="2999"/>
                                          </p:stCondLst>
                                        </p:cTn>
                                        <p:tgtEl>
                                          <p:spTgt spid="7"/>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fltVal val="0"/>
                                          </p:val>
                                        </p:tav>
                                      </p:tavLst>
                                    </p:anim>
                                    <p:anim calcmode="lin" valueType="num">
                                      <p:cBhvr>
                                        <p:cTn id="109" dur="3000"/>
                                        <p:tgtEl>
                                          <p:spTgt spid="8"/>
                                        </p:tgtEl>
                                        <p:attrNameLst>
                                          <p:attrName>ppt_x</p:attrName>
                                        </p:attrNameLst>
                                      </p:cBhvr>
                                      <p:tavLst>
                                        <p:tav tm="0">
                                          <p:val>
                                            <p:strVal val="ppt_x"/>
                                          </p:val>
                                        </p:tav>
                                        <p:tav tm="100000">
                                          <p:val>
                                            <p:fltVal val="0.5"/>
                                          </p:val>
                                        </p:tav>
                                      </p:tavLst>
                                    </p:anim>
                                    <p:anim calcmode="lin" valueType="num">
                                      <p:cBhvr>
                                        <p:cTn id="110" dur="3000"/>
                                        <p:tgtEl>
                                          <p:spTgt spid="8"/>
                                        </p:tgtEl>
                                        <p:attrNameLst>
                                          <p:attrName>ppt_y</p:attrName>
                                        </p:attrNameLst>
                                      </p:cBhvr>
                                      <p:tavLst>
                                        <p:tav tm="0">
                                          <p:val>
                                            <p:strVal val="ppt_y"/>
                                          </p:val>
                                        </p:tav>
                                        <p:tav tm="100000">
                                          <p:val>
                                            <p:fltVal val="0.5"/>
                                          </p:val>
                                        </p:tav>
                                      </p:tavLst>
                                    </p:anim>
                                    <p:set>
                                      <p:cBhvr>
                                        <p:cTn id="111" dur="1" fill="hold">
                                          <p:stCondLst>
                                            <p:cond delay="2999"/>
                                          </p:stCondLst>
                                        </p:cTn>
                                        <p:tgtEl>
                                          <p:spTgt spid="8"/>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fltVal val="0"/>
                                          </p:val>
                                        </p:tav>
                                      </p:tavLst>
                                    </p:anim>
                                    <p:anim calcmode="lin" valueType="num">
                                      <p:cBhvr>
                                        <p:cTn id="115" dur="3000"/>
                                        <p:tgtEl>
                                          <p:spTgt spid="9"/>
                                        </p:tgtEl>
                                        <p:attrNameLst>
                                          <p:attrName>ppt_x</p:attrName>
                                        </p:attrNameLst>
                                      </p:cBhvr>
                                      <p:tavLst>
                                        <p:tav tm="0">
                                          <p:val>
                                            <p:strVal val="ppt_x"/>
                                          </p:val>
                                        </p:tav>
                                        <p:tav tm="100000">
                                          <p:val>
                                            <p:fltVal val="0.5"/>
                                          </p:val>
                                        </p:tav>
                                      </p:tavLst>
                                    </p:anim>
                                    <p:anim calcmode="lin" valueType="num">
                                      <p:cBhvr>
                                        <p:cTn id="116" dur="3000"/>
                                        <p:tgtEl>
                                          <p:spTgt spid="9"/>
                                        </p:tgtEl>
                                        <p:attrNameLst>
                                          <p:attrName>ppt_y</p:attrName>
                                        </p:attrNameLst>
                                      </p:cBhvr>
                                      <p:tavLst>
                                        <p:tav tm="0">
                                          <p:val>
                                            <p:strVal val="ppt_y"/>
                                          </p:val>
                                        </p:tav>
                                        <p:tav tm="100000">
                                          <p:val>
                                            <p:fltVal val="0.5"/>
                                          </p:val>
                                        </p:tav>
                                      </p:tavLst>
                                    </p:anim>
                                    <p:set>
                                      <p:cBhvr>
                                        <p:cTn id="117" dur="1" fill="hold">
                                          <p:stCondLst>
                                            <p:cond delay="2999"/>
                                          </p:stCondLst>
                                        </p:cTn>
                                        <p:tgtEl>
                                          <p:spTgt spid="9"/>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ppt_x</p:attrName>
                                        </p:attrNameLst>
                                      </p:cBhvr>
                                      <p:tavLst>
                                        <p:tav tm="0">
                                          <p:val>
                                            <p:strVal val="ppt_x"/>
                                          </p:val>
                                        </p:tav>
                                        <p:tav tm="100000">
                                          <p:val>
                                            <p:fltVal val="0.5"/>
                                          </p:val>
                                        </p:tav>
                                      </p:tavLst>
                                    </p:anim>
                                    <p:anim calcmode="lin" valueType="num">
                                      <p:cBhvr>
                                        <p:cTn id="122" dur="3000"/>
                                        <p:tgtEl>
                                          <p:spTgt spid="10"/>
                                        </p:tgtEl>
                                        <p:attrNameLst>
                                          <p:attrName>ppt_y</p:attrName>
                                        </p:attrNameLst>
                                      </p:cBhvr>
                                      <p:tavLst>
                                        <p:tav tm="0">
                                          <p:val>
                                            <p:strVal val="ppt_y"/>
                                          </p:val>
                                        </p:tav>
                                        <p:tav tm="100000">
                                          <p:val>
                                            <p:fltVal val="0.5"/>
                                          </p:val>
                                        </p:tav>
                                      </p:tavLst>
                                    </p:anim>
                                    <p:set>
                                      <p:cBhvr>
                                        <p:cTn id="123" dur="1" fill="hold">
                                          <p:stCondLst>
                                            <p:cond delay="2999"/>
                                          </p:stCondLst>
                                        </p:cTn>
                                        <p:tgtEl>
                                          <p:spTgt spid="10"/>
                                        </p:tgtEl>
                                        <p:attrNameLst>
                                          <p:attrName>style.visibility</p:attrName>
                                        </p:attrNameLst>
                                      </p:cBhvr>
                                      <p:to>
                                        <p:strVal val="hidden"/>
                                      </p:to>
                                    </p:set>
                                  </p:childTnLst>
                                </p:cTn>
                              </p:par>
                              <p:par>
                                <p:cTn id="124" presetID="23" presetClass="exit" presetSubtype="544" fill="hold" nodeType="withEffect">
                                  <p:stCondLst>
                                    <p:cond delay="0"/>
                                  </p:stCondLst>
                                  <p:childTnLst>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fltVal val="0"/>
                                          </p:val>
                                        </p:tav>
                                      </p:tavLst>
                                    </p:anim>
                                    <p:anim calcmode="lin" valueType="num">
                                      <p:cBhvr>
                                        <p:cTn id="127" dur="3000"/>
                                        <p:tgtEl>
                                          <p:spTgt spid="11"/>
                                        </p:tgtEl>
                                        <p:attrNameLst>
                                          <p:attrName>ppt_x</p:attrName>
                                        </p:attrNameLst>
                                      </p:cBhvr>
                                      <p:tavLst>
                                        <p:tav tm="0">
                                          <p:val>
                                            <p:strVal val="ppt_x"/>
                                          </p:val>
                                        </p:tav>
                                        <p:tav tm="100000">
                                          <p:val>
                                            <p:fltVal val="0.5"/>
                                          </p:val>
                                        </p:tav>
                                      </p:tavLst>
                                    </p:anim>
                                    <p:anim calcmode="lin" valueType="num">
                                      <p:cBhvr>
                                        <p:cTn id="128" dur="3000"/>
                                        <p:tgtEl>
                                          <p:spTgt spid="11"/>
                                        </p:tgtEl>
                                        <p:attrNameLst>
                                          <p:attrName>ppt_y</p:attrName>
                                        </p:attrNameLst>
                                      </p:cBhvr>
                                      <p:tavLst>
                                        <p:tav tm="0">
                                          <p:val>
                                            <p:strVal val="ppt_y"/>
                                          </p:val>
                                        </p:tav>
                                        <p:tav tm="100000">
                                          <p:val>
                                            <p:fltVal val="0.5"/>
                                          </p:val>
                                        </p:tav>
                                      </p:tavLst>
                                    </p:anim>
                                    <p:set>
                                      <p:cBhvr>
                                        <p:cTn id="129" dur="1" fill="hold">
                                          <p:stCondLst>
                                            <p:cond delay="2999"/>
                                          </p:stCondLst>
                                        </p:cTn>
                                        <p:tgtEl>
                                          <p:spTgt spid="11"/>
                                        </p:tgtEl>
                                        <p:attrNameLst>
                                          <p:attrName>style.visibility</p:attrName>
                                        </p:attrNameLst>
                                      </p:cBhvr>
                                      <p:to>
                                        <p:strVal val="hidden"/>
                                      </p:to>
                                    </p:set>
                                  </p:childTnLst>
                                </p:cTn>
                              </p:par>
                              <p:par>
                                <p:cTn id="130" presetID="23" presetClass="exit" presetSubtype="544" fill="hold" nodeType="withEffect">
                                  <p:stCondLst>
                                    <p:cond delay="0"/>
                                  </p:stCondLst>
                                  <p:childTnLst>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fltVal val="0"/>
                                          </p:val>
                                        </p:tav>
                                      </p:tavLst>
                                    </p:anim>
                                    <p:anim calcmode="lin" valueType="num">
                                      <p:cBhvr>
                                        <p:cTn id="133" dur="3000"/>
                                        <p:tgtEl>
                                          <p:spTgt spid="12"/>
                                        </p:tgtEl>
                                        <p:attrNameLst>
                                          <p:attrName>ppt_x</p:attrName>
                                        </p:attrNameLst>
                                      </p:cBhvr>
                                      <p:tavLst>
                                        <p:tav tm="0">
                                          <p:val>
                                            <p:strVal val="ppt_x"/>
                                          </p:val>
                                        </p:tav>
                                        <p:tav tm="100000">
                                          <p:val>
                                            <p:fltVal val="0.5"/>
                                          </p:val>
                                        </p:tav>
                                      </p:tavLst>
                                    </p:anim>
                                    <p:anim calcmode="lin" valueType="num">
                                      <p:cBhvr>
                                        <p:cTn id="134" dur="3000"/>
                                        <p:tgtEl>
                                          <p:spTgt spid="12"/>
                                        </p:tgtEl>
                                        <p:attrNameLst>
                                          <p:attrName>ppt_y</p:attrName>
                                        </p:attrNameLst>
                                      </p:cBhvr>
                                      <p:tavLst>
                                        <p:tav tm="0">
                                          <p:val>
                                            <p:strVal val="ppt_y"/>
                                          </p:val>
                                        </p:tav>
                                        <p:tav tm="100000">
                                          <p:val>
                                            <p:fltVal val="0.5"/>
                                          </p:val>
                                        </p:tav>
                                      </p:tavLst>
                                    </p:anim>
                                    <p:set>
                                      <p:cBhvr>
                                        <p:cTn id="135" dur="1" fill="hold">
                                          <p:stCondLst>
                                            <p:cond delay="2999"/>
                                          </p:stCondLst>
                                        </p:cTn>
                                        <p:tgtEl>
                                          <p:spTgt spid="12"/>
                                        </p:tgtEl>
                                        <p:attrNameLst>
                                          <p:attrName>style.visibility</p:attrName>
                                        </p:attrNameLst>
                                      </p:cBhvr>
                                      <p:to>
                                        <p:strVal val="hidden"/>
                                      </p:to>
                                    </p:set>
                                  </p:childTnLst>
                                </p:cTn>
                              </p:par>
                              <p:par>
                                <p:cTn id="136" presetID="23" presetClass="exit" presetSubtype="544" fill="hold" nodeType="withEffect">
                                  <p:stCondLst>
                                    <p:cond delay="0"/>
                                  </p:stCondLst>
                                  <p:childTnLst>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fltVal val="0"/>
                                          </p:val>
                                        </p:tav>
                                      </p:tavLst>
                                    </p:anim>
                                    <p:anim calcmode="lin" valueType="num">
                                      <p:cBhvr>
                                        <p:cTn id="139" dur="3000"/>
                                        <p:tgtEl>
                                          <p:spTgt spid="13"/>
                                        </p:tgtEl>
                                        <p:attrNameLst>
                                          <p:attrName>ppt_x</p:attrName>
                                        </p:attrNameLst>
                                      </p:cBhvr>
                                      <p:tavLst>
                                        <p:tav tm="0">
                                          <p:val>
                                            <p:strVal val="ppt_x"/>
                                          </p:val>
                                        </p:tav>
                                        <p:tav tm="100000">
                                          <p:val>
                                            <p:fltVal val="0.5"/>
                                          </p:val>
                                        </p:tav>
                                      </p:tavLst>
                                    </p:anim>
                                    <p:anim calcmode="lin" valueType="num">
                                      <p:cBhvr>
                                        <p:cTn id="140" dur="3000"/>
                                        <p:tgtEl>
                                          <p:spTgt spid="13"/>
                                        </p:tgtEl>
                                        <p:attrNameLst>
                                          <p:attrName>ppt_y</p:attrName>
                                        </p:attrNameLst>
                                      </p:cBhvr>
                                      <p:tavLst>
                                        <p:tav tm="0">
                                          <p:val>
                                            <p:strVal val="ppt_y"/>
                                          </p:val>
                                        </p:tav>
                                        <p:tav tm="100000">
                                          <p:val>
                                            <p:fltVal val="0.5"/>
                                          </p:val>
                                        </p:tav>
                                      </p:tavLst>
                                    </p:anim>
                                    <p:set>
                                      <p:cBhvr>
                                        <p:cTn id="141" dur="1" fill="hold">
                                          <p:stCondLst>
                                            <p:cond delay="2999"/>
                                          </p:stCondLst>
                                        </p:cTn>
                                        <p:tgtEl>
                                          <p:spTgt spid="13"/>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fltVal val="0"/>
                                          </p:val>
                                        </p:tav>
                                      </p:tavLst>
                                    </p:anim>
                                    <p:anim calcmode="lin" valueType="num">
                                      <p:cBhvr>
                                        <p:cTn id="145" dur="3000"/>
                                        <p:tgtEl>
                                          <p:spTgt spid="14"/>
                                        </p:tgtEl>
                                        <p:attrNameLst>
                                          <p:attrName>ppt_x</p:attrName>
                                        </p:attrNameLst>
                                      </p:cBhvr>
                                      <p:tavLst>
                                        <p:tav tm="0">
                                          <p:val>
                                            <p:strVal val="ppt_x"/>
                                          </p:val>
                                        </p:tav>
                                        <p:tav tm="100000">
                                          <p:val>
                                            <p:fltVal val="0.5"/>
                                          </p:val>
                                        </p:tav>
                                      </p:tavLst>
                                    </p:anim>
                                    <p:anim calcmode="lin" valueType="num">
                                      <p:cBhvr>
                                        <p:cTn id="146" dur="3000"/>
                                        <p:tgtEl>
                                          <p:spTgt spid="14"/>
                                        </p:tgtEl>
                                        <p:attrNameLst>
                                          <p:attrName>ppt_y</p:attrName>
                                        </p:attrNameLst>
                                      </p:cBhvr>
                                      <p:tavLst>
                                        <p:tav tm="0">
                                          <p:val>
                                            <p:strVal val="ppt_y"/>
                                          </p:val>
                                        </p:tav>
                                        <p:tav tm="100000">
                                          <p:val>
                                            <p:fltVal val="0.5"/>
                                          </p:val>
                                        </p:tav>
                                      </p:tavLst>
                                    </p:anim>
                                    <p:set>
                                      <p:cBhvr>
                                        <p:cTn id="147" dur="1" fill="hold">
                                          <p:stCondLst>
                                            <p:cond delay="2999"/>
                                          </p:stCondLst>
                                        </p:cTn>
                                        <p:tgtEl>
                                          <p:spTgt spid="14"/>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6"/>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8"/>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9"/>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0"/>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1"/>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2"/>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3"/>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4"/>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0" presetClass="entr" presetSubtype="0"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fade">
                                      <p:cBhvr>
                                        <p:cTn id="1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500990"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85852" y="1142984"/>
            <a:ext cx="6572296" cy="4462760"/>
          </a:xfrm>
          <a:prstGeom prst="rect">
            <a:avLst/>
          </a:prstGeom>
          <a:noFill/>
        </p:spPr>
        <p:txBody>
          <a:bodyPr wrap="square" rtlCol="0">
            <a:spAutoFit/>
          </a:bodyPr>
          <a:lstStyle/>
          <a:p>
            <a:pPr algn="ctr"/>
            <a:r>
              <a:rPr lang="es-ES" sz="3200" dirty="0" smtClean="0">
                <a:solidFill>
                  <a:schemeClr val="bg1"/>
                </a:solidFill>
                <a:latin typeface="Forte" pitchFamily="66" charset="0"/>
              </a:rPr>
              <a:t>Reproducción</a:t>
            </a:r>
          </a:p>
          <a:p>
            <a:r>
              <a:rPr lang="es-ES" b="1" dirty="0" smtClean="0">
                <a:solidFill>
                  <a:schemeClr val="bg1"/>
                </a:solidFill>
              </a:rPr>
              <a:t>La tundra (vegetación del ártico) congelada es el lugar donde los huevos de la lechuza blanca se colocarán. Las hembras pueden tener hasta 8 huevos por  vez, pero 5 es el número más común. La hembra se quedará con ellos durante un período de 30 días manteniéndolos calientes ya salvo de los depredadores. El macho hace su parte al traer su comida y ayudando a montar guardia sobre el área, para mantener alejados a los depredadores.</a:t>
            </a:r>
            <a:br>
              <a:rPr lang="es-ES" b="1" dirty="0" smtClean="0">
                <a:solidFill>
                  <a:schemeClr val="bg1"/>
                </a:solidFill>
              </a:rPr>
            </a:br>
            <a:r>
              <a:rPr lang="es-ES" b="1" dirty="0" smtClean="0">
                <a:solidFill>
                  <a:schemeClr val="bg1"/>
                </a:solidFill>
              </a:rPr>
              <a:t>Cuando las jóvenes lechuzas cumplen un par de meses tendrán que salir por propia casa. Puede ser muy difícil para estos jóvenes establecer un territorio, debido al hecho de que el medio ambiente natural de estos búhos sigue siendo quitado. El primer invierno de un búho </a:t>
            </a:r>
            <a:r>
              <a:rPr lang="es-ES" b="1" dirty="0" err="1" smtClean="0">
                <a:solidFill>
                  <a:schemeClr val="bg1"/>
                </a:solidFill>
              </a:rPr>
              <a:t>nival</a:t>
            </a:r>
            <a:r>
              <a:rPr lang="es-ES" b="1" dirty="0" smtClean="0">
                <a:solidFill>
                  <a:schemeClr val="bg1"/>
                </a:solidFill>
              </a:rPr>
              <a:t> joven puede ser muy duro, para sobrevivir, deben tener un techo y un lugar donde poder cazar.</a:t>
            </a:r>
          </a:p>
          <a:p>
            <a:endParaRPr lang="es-ES" dirty="0"/>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6).jpg"/>
          <p:cNvPicPr>
            <a:picLocks noChangeAspect="1"/>
          </p:cNvPicPr>
          <p:nvPr/>
        </p:nvPicPr>
        <p:blipFill>
          <a:blip r:embed="rId2"/>
          <a:stretch>
            <a:fillRect/>
          </a:stretch>
        </p:blipFill>
        <p:spPr>
          <a:xfrm>
            <a:off x="0" y="0"/>
            <a:ext cx="9144000" cy="6858000"/>
          </a:xfrm>
          <a:prstGeom prst="rect">
            <a:avLst/>
          </a:prstGeom>
        </p:spPr>
      </p:pic>
      <p:pic>
        <p:nvPicPr>
          <p:cNvPr id="6" name="5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childTnLst>
                          </p:cTn>
                        </p:par>
                        <p:par>
                          <p:cTn id="68" fill="hold">
                            <p:stCondLst>
                              <p:cond delay="3000"/>
                            </p:stCondLst>
                            <p:childTnLst>
                              <p:par>
                                <p:cTn id="69" presetID="2" presetClass="exit" presetSubtype="6"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8).jpg"/>
          <p:cNvPicPr>
            <a:picLocks noChangeAspect="1"/>
          </p:cNvPicPr>
          <p:nvPr/>
        </p:nvPicPr>
        <p:blipFill>
          <a:blip r:embed="rId2"/>
          <a:stretch>
            <a:fillRect/>
          </a:stretch>
        </p:blipFill>
        <p:spPr>
          <a:xfrm>
            <a:off x="-1" y="0"/>
            <a:ext cx="9161857" cy="6858000"/>
          </a:xfrm>
          <a:prstGeom prst="rect">
            <a:avLst/>
          </a:prstGeom>
        </p:spPr>
      </p:pic>
      <p:pic>
        <p:nvPicPr>
          <p:cNvPr id="6" name="5 Imagen" descr="2jLba0kuZDfF7k8bZWrG173wxi8.png"/>
          <p:cNvPicPr>
            <a:picLocks noChangeAspect="1"/>
          </p:cNvPicPr>
          <p:nvPr/>
        </p:nvPicPr>
        <p:blipFill>
          <a:blip r:embed="rId3">
            <a:lum bright="40000" contrast="40000"/>
          </a:blip>
          <a:stretch>
            <a:fillRect/>
          </a:stretch>
        </p:blipFill>
        <p:spPr>
          <a:xfrm>
            <a:off x="3643306" y="714356"/>
            <a:ext cx="1828452" cy="1785950"/>
          </a:xfrm>
          <a:prstGeom prst="rect">
            <a:avLst/>
          </a:prstGeom>
        </p:spPr>
      </p:pic>
      <p:pic>
        <p:nvPicPr>
          <p:cNvPr id="7" name="6 Imagen" descr="2jLba0kuZDfF7k8bZWrG173wxi8.png"/>
          <p:cNvPicPr>
            <a:picLocks noChangeAspect="1"/>
          </p:cNvPicPr>
          <p:nvPr/>
        </p:nvPicPr>
        <p:blipFill>
          <a:blip r:embed="rId3">
            <a:lum bright="40000" contrast="40000"/>
          </a:blip>
          <a:stretch>
            <a:fillRect/>
          </a:stretch>
        </p:blipFill>
        <p:spPr>
          <a:xfrm>
            <a:off x="3643306" y="4714884"/>
            <a:ext cx="1828452" cy="1785950"/>
          </a:xfrm>
          <a:prstGeom prst="rect">
            <a:avLst/>
          </a:prstGeom>
        </p:spPr>
      </p:pic>
      <p:pic>
        <p:nvPicPr>
          <p:cNvPr id="8" name="7 Imagen" descr="2jLba0kuZDfF7k8bZWrG173wxi8.png"/>
          <p:cNvPicPr>
            <a:picLocks noChangeAspect="1"/>
          </p:cNvPicPr>
          <p:nvPr/>
        </p:nvPicPr>
        <p:blipFill>
          <a:blip r:embed="rId3">
            <a:lum bright="40000" contrast="40000"/>
          </a:blip>
          <a:stretch>
            <a:fillRect/>
          </a:stretch>
        </p:blipFill>
        <p:spPr>
          <a:xfrm>
            <a:off x="5643570" y="2714620"/>
            <a:ext cx="1828452" cy="1785950"/>
          </a:xfrm>
          <a:prstGeom prst="rect">
            <a:avLst/>
          </a:prstGeom>
        </p:spPr>
      </p:pic>
      <p:pic>
        <p:nvPicPr>
          <p:cNvPr id="9" name="8 Imagen" descr="2jLba0kuZDfF7k8bZWrG173wxi8.png"/>
          <p:cNvPicPr>
            <a:picLocks noChangeAspect="1"/>
          </p:cNvPicPr>
          <p:nvPr/>
        </p:nvPicPr>
        <p:blipFill>
          <a:blip r:embed="rId3">
            <a:lum bright="40000" contrast="40000"/>
          </a:blip>
          <a:stretch>
            <a:fillRect/>
          </a:stretch>
        </p:blipFill>
        <p:spPr>
          <a:xfrm>
            <a:off x="1643042" y="2857496"/>
            <a:ext cx="1828452" cy="1785950"/>
          </a:xfrm>
          <a:prstGeom prst="rect">
            <a:avLst/>
          </a:prstGeom>
        </p:spPr>
      </p:pic>
      <p:pic>
        <p:nvPicPr>
          <p:cNvPr id="10" name="9 Imagen" descr="2jLba0kuZDfF7k8bZWrG173wxi8.png"/>
          <p:cNvPicPr>
            <a:picLocks noChangeAspect="1"/>
          </p:cNvPicPr>
          <p:nvPr/>
        </p:nvPicPr>
        <p:blipFill>
          <a:blip r:embed="rId3">
            <a:lum bright="40000" contrast="40000"/>
          </a:blip>
          <a:stretch>
            <a:fillRect/>
          </a:stretch>
        </p:blipFill>
        <p:spPr>
          <a:xfrm>
            <a:off x="2000232" y="1285860"/>
            <a:ext cx="1828452" cy="1785950"/>
          </a:xfrm>
          <a:prstGeom prst="rect">
            <a:avLst/>
          </a:prstGeom>
        </p:spPr>
      </p:pic>
      <p:pic>
        <p:nvPicPr>
          <p:cNvPr id="11" name="10 Imagen" descr="2jLba0kuZDfF7k8bZWrG173wxi8.png"/>
          <p:cNvPicPr>
            <a:picLocks noChangeAspect="1"/>
          </p:cNvPicPr>
          <p:nvPr/>
        </p:nvPicPr>
        <p:blipFill>
          <a:blip r:embed="rId3">
            <a:lum bright="40000" contrast="40000"/>
          </a:blip>
          <a:stretch>
            <a:fillRect/>
          </a:stretch>
        </p:blipFill>
        <p:spPr>
          <a:xfrm>
            <a:off x="5214942" y="1142984"/>
            <a:ext cx="1901590" cy="1857388"/>
          </a:xfrm>
          <a:prstGeom prst="rect">
            <a:avLst/>
          </a:prstGeom>
        </p:spPr>
      </p:pic>
      <p:pic>
        <p:nvPicPr>
          <p:cNvPr id="12" name="11 Imagen" descr="2jLba0kuZDfF7k8bZWrG173wxi8.png"/>
          <p:cNvPicPr>
            <a:picLocks noChangeAspect="1"/>
          </p:cNvPicPr>
          <p:nvPr/>
        </p:nvPicPr>
        <p:blipFill>
          <a:blip r:embed="rId3">
            <a:lum bright="40000" contrast="40000"/>
          </a:blip>
          <a:stretch>
            <a:fillRect/>
          </a:stretch>
        </p:blipFill>
        <p:spPr>
          <a:xfrm>
            <a:off x="2214546" y="4286256"/>
            <a:ext cx="1828452" cy="1785950"/>
          </a:xfrm>
          <a:prstGeom prst="rect">
            <a:avLst/>
          </a:prstGeom>
        </p:spPr>
      </p:pic>
      <p:pic>
        <p:nvPicPr>
          <p:cNvPr id="13" name="12 Imagen" descr="2jLba0kuZDfF7k8bZWrG173wxi8.png"/>
          <p:cNvPicPr>
            <a:picLocks noChangeAspect="1"/>
          </p:cNvPicPr>
          <p:nvPr/>
        </p:nvPicPr>
        <p:blipFill>
          <a:blip r:embed="rId3">
            <a:lum bright="40000" contrast="40000"/>
          </a:blip>
          <a:stretch>
            <a:fillRect/>
          </a:stretch>
        </p:blipFill>
        <p:spPr>
          <a:xfrm>
            <a:off x="5286380" y="4357694"/>
            <a:ext cx="1828452" cy="1785950"/>
          </a:xfrm>
          <a:prstGeom prst="rect">
            <a:avLst/>
          </a:prstGeom>
        </p:spPr>
      </p:pic>
      <p:sp>
        <p:nvSpPr>
          <p:cNvPr id="14" name="1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6"/>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anim calcmode="lin" valueType="num">
                                      <p:cBhvr>
                                        <p:cTn id="20" dur="3000" fill="hold"/>
                                        <p:tgtEl>
                                          <p:spTgt spid="7"/>
                                        </p:tgtEl>
                                        <p:attrNameLst>
                                          <p:attrName>ppt_x</p:attrName>
                                        </p:attrNameLst>
                                      </p:cBhvr>
                                      <p:tavLst>
                                        <p:tav tm="0">
                                          <p:val>
                                            <p:fltVal val="0.5"/>
                                          </p:val>
                                        </p:tav>
                                        <p:tav tm="100000">
                                          <p:val>
                                            <p:strVal val="#ppt_x"/>
                                          </p:val>
                                        </p:tav>
                                      </p:tavLst>
                                    </p:anim>
                                    <p:anim calcmode="lin" valueType="num">
                                      <p:cBhvr>
                                        <p:cTn id="21" dur="3000" fill="hold"/>
                                        <p:tgtEl>
                                          <p:spTgt spid="7"/>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7"/>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fltVal val="0"/>
                                          </p:val>
                                        </p:tav>
                                        <p:tav tm="100000">
                                          <p:val>
                                            <p:strVal val="#ppt_w"/>
                                          </p:val>
                                        </p:tav>
                                      </p:tavLst>
                                    </p:anim>
                                    <p:anim calcmode="lin" valueType="num">
                                      <p:cBhvr>
                                        <p:cTn id="27" dur="3000" fill="hold"/>
                                        <p:tgtEl>
                                          <p:spTgt spid="8"/>
                                        </p:tgtEl>
                                        <p:attrNameLst>
                                          <p:attrName>ppt_h</p:attrName>
                                        </p:attrNameLst>
                                      </p:cBhvr>
                                      <p:tavLst>
                                        <p:tav tm="0">
                                          <p:val>
                                            <p:fltVal val="0"/>
                                          </p:val>
                                        </p:tav>
                                        <p:tav tm="100000">
                                          <p:val>
                                            <p:strVal val="#ppt_h"/>
                                          </p:val>
                                        </p:tav>
                                      </p:tavLst>
                                    </p:anim>
                                    <p:anim calcmode="lin" valueType="num">
                                      <p:cBhvr>
                                        <p:cTn id="28" dur="3000" fill="hold"/>
                                        <p:tgtEl>
                                          <p:spTgt spid="8"/>
                                        </p:tgtEl>
                                        <p:attrNameLst>
                                          <p:attrName>ppt_x</p:attrName>
                                        </p:attrNameLst>
                                      </p:cBhvr>
                                      <p:tavLst>
                                        <p:tav tm="0">
                                          <p:val>
                                            <p:fltVal val="0.5"/>
                                          </p:val>
                                        </p:tav>
                                        <p:tav tm="100000">
                                          <p:val>
                                            <p:strVal val="#ppt_x"/>
                                          </p:val>
                                        </p:tav>
                                      </p:tavLst>
                                    </p:anim>
                                    <p:anim calcmode="lin" valueType="num">
                                      <p:cBhvr>
                                        <p:cTn id="29" dur="3000" fill="hold"/>
                                        <p:tgtEl>
                                          <p:spTgt spid="8"/>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8"/>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9"/>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p:val>
                                            <p:fltVal val="0"/>
                                          </p:val>
                                        </p:tav>
                                        <p:tav tm="100000">
                                          <p:val>
                                            <p:strVal val="#ppt_w"/>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ppt_x</p:attrName>
                                        </p:attrNameLst>
                                      </p:cBhvr>
                                      <p:tavLst>
                                        <p:tav tm="0">
                                          <p:val>
                                            <p:fltVal val="0.5"/>
                                          </p:val>
                                        </p:tav>
                                        <p:tav tm="100000">
                                          <p:val>
                                            <p:strVal val="#ppt_x"/>
                                          </p:val>
                                        </p:tav>
                                      </p:tavLst>
                                    </p:anim>
                                    <p:anim calcmode="lin" valueType="num">
                                      <p:cBhvr>
                                        <p:cTn id="45" dur="3000" fill="hold"/>
                                        <p:tgtEl>
                                          <p:spTgt spid="10"/>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10"/>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3000" fill="hold"/>
                                        <p:tgtEl>
                                          <p:spTgt spid="11"/>
                                        </p:tgtEl>
                                        <p:attrNameLst>
                                          <p:attrName>ppt_w</p:attrName>
                                        </p:attrNameLst>
                                      </p:cBhvr>
                                      <p:tavLst>
                                        <p:tav tm="0">
                                          <p:val>
                                            <p:fltVal val="0"/>
                                          </p:val>
                                        </p:tav>
                                        <p:tav tm="100000">
                                          <p:val>
                                            <p:strVal val="#ppt_w"/>
                                          </p:val>
                                        </p:tav>
                                      </p:tavLst>
                                    </p:anim>
                                    <p:anim calcmode="lin" valueType="num">
                                      <p:cBhvr>
                                        <p:cTn id="51" dur="3000" fill="hold"/>
                                        <p:tgtEl>
                                          <p:spTgt spid="11"/>
                                        </p:tgtEl>
                                        <p:attrNameLst>
                                          <p:attrName>ppt_h</p:attrName>
                                        </p:attrNameLst>
                                      </p:cBhvr>
                                      <p:tavLst>
                                        <p:tav tm="0">
                                          <p:val>
                                            <p:fltVal val="0"/>
                                          </p:val>
                                        </p:tav>
                                        <p:tav tm="100000">
                                          <p:val>
                                            <p:strVal val="#ppt_h"/>
                                          </p:val>
                                        </p:tav>
                                      </p:tavLst>
                                    </p:anim>
                                    <p:anim calcmode="lin" valueType="num">
                                      <p:cBhvr>
                                        <p:cTn id="52" dur="3000" fill="hold"/>
                                        <p:tgtEl>
                                          <p:spTgt spid="11"/>
                                        </p:tgtEl>
                                        <p:attrNameLst>
                                          <p:attrName>ppt_x</p:attrName>
                                        </p:attrNameLst>
                                      </p:cBhvr>
                                      <p:tavLst>
                                        <p:tav tm="0">
                                          <p:val>
                                            <p:fltVal val="0.5"/>
                                          </p:val>
                                        </p:tav>
                                        <p:tav tm="100000">
                                          <p:val>
                                            <p:strVal val="#ppt_x"/>
                                          </p:val>
                                        </p:tav>
                                      </p:tavLst>
                                    </p:anim>
                                    <p:anim calcmode="lin" valueType="num">
                                      <p:cBhvr>
                                        <p:cTn id="53" dur="3000" fill="hold"/>
                                        <p:tgtEl>
                                          <p:spTgt spid="11"/>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11"/>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3000" fill="hold"/>
                                        <p:tgtEl>
                                          <p:spTgt spid="12"/>
                                        </p:tgtEl>
                                        <p:attrNameLst>
                                          <p:attrName>ppt_w</p:attrName>
                                        </p:attrNameLst>
                                      </p:cBhvr>
                                      <p:tavLst>
                                        <p:tav tm="0">
                                          <p:val>
                                            <p:fltVal val="0"/>
                                          </p:val>
                                        </p:tav>
                                        <p:tav tm="100000">
                                          <p:val>
                                            <p:strVal val="#ppt_w"/>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ppt_x</p:attrName>
                                        </p:attrNameLst>
                                      </p:cBhvr>
                                      <p:tavLst>
                                        <p:tav tm="0">
                                          <p:val>
                                            <p:fltVal val="0.5"/>
                                          </p:val>
                                        </p:tav>
                                        <p:tav tm="100000">
                                          <p:val>
                                            <p:strVal val="#ppt_x"/>
                                          </p:val>
                                        </p:tav>
                                      </p:tavLst>
                                    </p:anim>
                                    <p:anim calcmode="lin" valueType="num">
                                      <p:cBhvr>
                                        <p:cTn id="61" dur="3000" fill="hold"/>
                                        <p:tgtEl>
                                          <p:spTgt spid="12"/>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3000" fill="hold"/>
                                        <p:tgtEl>
                                          <p:spTgt spid="13"/>
                                        </p:tgtEl>
                                        <p:attrNameLst>
                                          <p:attrName>ppt_w</p:attrName>
                                        </p:attrNameLst>
                                      </p:cBhvr>
                                      <p:tavLst>
                                        <p:tav tm="0">
                                          <p:val>
                                            <p:fltVal val="0"/>
                                          </p:val>
                                        </p:tav>
                                        <p:tav tm="100000">
                                          <p:val>
                                            <p:strVal val="#ppt_w"/>
                                          </p:val>
                                        </p:tav>
                                      </p:tavLst>
                                    </p:anim>
                                    <p:anim calcmode="lin" valueType="num">
                                      <p:cBhvr>
                                        <p:cTn id="67" dur="3000" fill="hold"/>
                                        <p:tgtEl>
                                          <p:spTgt spid="13"/>
                                        </p:tgtEl>
                                        <p:attrNameLst>
                                          <p:attrName>ppt_h</p:attrName>
                                        </p:attrNameLst>
                                      </p:cBhvr>
                                      <p:tavLst>
                                        <p:tav tm="0">
                                          <p:val>
                                            <p:fltVal val="0"/>
                                          </p:val>
                                        </p:tav>
                                        <p:tav tm="100000">
                                          <p:val>
                                            <p:strVal val="#ppt_h"/>
                                          </p:val>
                                        </p:tav>
                                      </p:tavLst>
                                    </p:anim>
                                    <p:anim calcmode="lin" valueType="num">
                                      <p:cBhvr>
                                        <p:cTn id="68" dur="3000" fill="hold"/>
                                        <p:tgtEl>
                                          <p:spTgt spid="13"/>
                                        </p:tgtEl>
                                        <p:attrNameLst>
                                          <p:attrName>ppt_x</p:attrName>
                                        </p:attrNameLst>
                                      </p:cBhvr>
                                      <p:tavLst>
                                        <p:tav tm="0">
                                          <p:val>
                                            <p:fltVal val="0.5"/>
                                          </p:val>
                                        </p:tav>
                                        <p:tav tm="100000">
                                          <p:val>
                                            <p:strVal val="#ppt_x"/>
                                          </p:val>
                                        </p:tav>
                                      </p:tavLst>
                                    </p:anim>
                                    <p:anim calcmode="lin" valueType="num">
                                      <p:cBhvr>
                                        <p:cTn id="69" dur="3000" fill="hold"/>
                                        <p:tgtEl>
                                          <p:spTgt spid="13"/>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par>
                                <p:cTn id="72" presetID="2" presetClass="entr" presetSubtype="4"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 calcmode="lin" valueType="num">
                                      <p:cBhvr additive="base">
                                        <p:cTn id="74" dur="3000" fill="hold"/>
                                        <p:tgtEl>
                                          <p:spTgt spid="6"/>
                                        </p:tgtEl>
                                        <p:attrNameLst>
                                          <p:attrName>ppt_x</p:attrName>
                                        </p:attrNameLst>
                                      </p:cBhvr>
                                      <p:tavLst>
                                        <p:tav tm="0">
                                          <p:val>
                                            <p:strVal val="#ppt_x"/>
                                          </p:val>
                                        </p:tav>
                                        <p:tav tm="100000">
                                          <p:val>
                                            <p:strVal val="#ppt_x"/>
                                          </p:val>
                                        </p:tav>
                                      </p:tavLst>
                                    </p:anim>
                                    <p:anim calcmode="lin" valueType="num">
                                      <p:cBhvr additive="base">
                                        <p:cTn id="75" dur="3000" fill="hold"/>
                                        <p:tgtEl>
                                          <p:spTgt spid="6"/>
                                        </p:tgtEl>
                                        <p:attrNameLst>
                                          <p:attrName>ppt_y</p:attrName>
                                        </p:attrNameLst>
                                      </p:cBhvr>
                                      <p:tavLst>
                                        <p:tav tm="0">
                                          <p:val>
                                            <p:strVal val="1+#ppt_h/2"/>
                                          </p:val>
                                        </p:tav>
                                        <p:tav tm="100000">
                                          <p:val>
                                            <p:strVal val="#ppt_y"/>
                                          </p:val>
                                        </p:tav>
                                      </p:tavLst>
                                    </p:anim>
                                  </p:childTnLst>
                                </p:cTn>
                              </p:par>
                              <p:par>
                                <p:cTn id="76" presetID="2" presetClass="entr" presetSubtype="1"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 calcmode="lin" valueType="num">
                                      <p:cBhvr additive="base">
                                        <p:cTn id="78" dur="3000" fill="hold"/>
                                        <p:tgtEl>
                                          <p:spTgt spid="7"/>
                                        </p:tgtEl>
                                        <p:attrNameLst>
                                          <p:attrName>ppt_x</p:attrName>
                                        </p:attrNameLst>
                                      </p:cBhvr>
                                      <p:tavLst>
                                        <p:tav tm="0">
                                          <p:val>
                                            <p:strVal val="#ppt_x"/>
                                          </p:val>
                                        </p:tav>
                                        <p:tav tm="100000">
                                          <p:val>
                                            <p:strVal val="#ppt_x"/>
                                          </p:val>
                                        </p:tav>
                                      </p:tavLst>
                                    </p:anim>
                                    <p:anim calcmode="lin" valueType="num">
                                      <p:cBhvr additive="base">
                                        <p:cTn id="79" dur="3000" fill="hold"/>
                                        <p:tgtEl>
                                          <p:spTgt spid="7"/>
                                        </p:tgtEl>
                                        <p:attrNameLst>
                                          <p:attrName>ppt_y</p:attrName>
                                        </p:attrNameLst>
                                      </p:cBhvr>
                                      <p:tavLst>
                                        <p:tav tm="0">
                                          <p:val>
                                            <p:strVal val="0-#ppt_h/2"/>
                                          </p:val>
                                        </p:tav>
                                        <p:tav tm="100000">
                                          <p:val>
                                            <p:strVal val="#ppt_y"/>
                                          </p:val>
                                        </p:tav>
                                      </p:tavLst>
                                    </p:anim>
                                  </p:childTnLst>
                                </p:cTn>
                              </p:par>
                              <p:par>
                                <p:cTn id="80" presetID="2" presetClass="entr" presetSubtype="8" fill="hold"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0-#ppt_w/2"/>
                                          </p:val>
                                        </p:tav>
                                        <p:tav tm="100000">
                                          <p:val>
                                            <p:strVal val="#ppt_x"/>
                                          </p:val>
                                        </p:tav>
                                      </p:tavLst>
                                    </p:anim>
                                    <p:anim calcmode="lin" valueType="num">
                                      <p:cBhvr additive="base">
                                        <p:cTn id="83" dur="3000" fill="hold"/>
                                        <p:tgtEl>
                                          <p:spTgt spid="8"/>
                                        </p:tgtEl>
                                        <p:attrNameLst>
                                          <p:attrName>ppt_y</p:attrName>
                                        </p:attrNameLst>
                                      </p:cBhvr>
                                      <p:tavLst>
                                        <p:tav tm="0">
                                          <p:val>
                                            <p:strVal val="#ppt_y"/>
                                          </p:val>
                                        </p:tav>
                                        <p:tav tm="100000">
                                          <p:val>
                                            <p:strVal val="#ppt_y"/>
                                          </p:val>
                                        </p:tav>
                                      </p:tavLst>
                                    </p:anim>
                                  </p:childTnLst>
                                </p:cTn>
                              </p:par>
                              <p:par>
                                <p:cTn id="84" presetID="2" presetClass="entr" presetSubtype="2"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 calcmode="lin" valueType="num">
                                      <p:cBhvr additive="base">
                                        <p:cTn id="86" dur="3000" fill="hold"/>
                                        <p:tgtEl>
                                          <p:spTgt spid="9"/>
                                        </p:tgtEl>
                                        <p:attrNameLst>
                                          <p:attrName>ppt_x</p:attrName>
                                        </p:attrNameLst>
                                      </p:cBhvr>
                                      <p:tavLst>
                                        <p:tav tm="0">
                                          <p:val>
                                            <p:strVal val="1+#ppt_w/2"/>
                                          </p:val>
                                        </p:tav>
                                        <p:tav tm="100000">
                                          <p:val>
                                            <p:strVal val="#ppt_x"/>
                                          </p:val>
                                        </p:tav>
                                      </p:tavLst>
                                    </p:anim>
                                    <p:anim calcmode="lin" valueType="num">
                                      <p:cBhvr additive="base">
                                        <p:cTn id="87" dur="3000" fill="hold"/>
                                        <p:tgtEl>
                                          <p:spTgt spid="9"/>
                                        </p:tgtEl>
                                        <p:attrNameLst>
                                          <p:attrName>ppt_y</p:attrName>
                                        </p:attrNameLst>
                                      </p:cBhvr>
                                      <p:tavLst>
                                        <p:tav tm="0">
                                          <p:val>
                                            <p:strVal val="#ppt_y"/>
                                          </p:val>
                                        </p:tav>
                                        <p:tav tm="100000">
                                          <p:val>
                                            <p:strVal val="#ppt_y"/>
                                          </p:val>
                                        </p:tav>
                                      </p:tavLst>
                                    </p:anim>
                                  </p:childTnLst>
                                </p:cTn>
                              </p:par>
                              <p:par>
                                <p:cTn id="88" presetID="2" presetClass="entr" presetSubtype="6" fill="hold" nodeType="with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additive="base">
                                        <p:cTn id="90" dur="3000" fill="hold"/>
                                        <p:tgtEl>
                                          <p:spTgt spid="10"/>
                                        </p:tgtEl>
                                        <p:attrNameLst>
                                          <p:attrName>ppt_x</p:attrName>
                                        </p:attrNameLst>
                                      </p:cBhvr>
                                      <p:tavLst>
                                        <p:tav tm="0">
                                          <p:val>
                                            <p:strVal val="1+#ppt_w/2"/>
                                          </p:val>
                                        </p:tav>
                                        <p:tav tm="100000">
                                          <p:val>
                                            <p:strVal val="#ppt_x"/>
                                          </p:val>
                                        </p:tav>
                                      </p:tavLst>
                                    </p:anim>
                                    <p:anim calcmode="lin" valueType="num">
                                      <p:cBhvr additive="base">
                                        <p:cTn id="91" dur="3000" fill="hold"/>
                                        <p:tgtEl>
                                          <p:spTgt spid="10"/>
                                        </p:tgtEl>
                                        <p:attrNameLst>
                                          <p:attrName>ppt_y</p:attrName>
                                        </p:attrNameLst>
                                      </p:cBhvr>
                                      <p:tavLst>
                                        <p:tav tm="0">
                                          <p:val>
                                            <p:strVal val="1+#ppt_h/2"/>
                                          </p:val>
                                        </p:tav>
                                        <p:tav tm="100000">
                                          <p:val>
                                            <p:strVal val="#ppt_y"/>
                                          </p:val>
                                        </p:tav>
                                      </p:tavLst>
                                    </p:anim>
                                  </p:childTnLst>
                                </p:cTn>
                              </p:par>
                              <p:par>
                                <p:cTn id="92" presetID="2" presetClass="entr" presetSubtype="12" fill="hold"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0-#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3"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1+#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2" presetClass="entr" presetSubtype="9"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0-#ppt_w/2"/>
                                          </p:val>
                                        </p:tav>
                                        <p:tav tm="100000">
                                          <p:val>
                                            <p:strVal val="#ppt_x"/>
                                          </p:val>
                                        </p:tav>
                                      </p:tavLst>
                                    </p:anim>
                                    <p:anim calcmode="lin" valueType="num">
                                      <p:cBhvr additive="base">
                                        <p:cTn id="103" dur="3000" fill="hold"/>
                                        <p:tgtEl>
                                          <p:spTgt spid="13"/>
                                        </p:tgtEl>
                                        <p:attrNameLst>
                                          <p:attrName>ppt_y</p:attrName>
                                        </p:attrNameLst>
                                      </p:cBhvr>
                                      <p:tavLst>
                                        <p:tav tm="0">
                                          <p:val>
                                            <p:strVal val="0-#ppt_h/2"/>
                                          </p:val>
                                        </p:tav>
                                        <p:tav tm="100000">
                                          <p:val>
                                            <p:strVal val="#ppt_y"/>
                                          </p:val>
                                        </p:tav>
                                      </p:tavLst>
                                    </p:anim>
                                  </p:childTnLst>
                                </p:cTn>
                              </p:par>
                            </p:childTnLst>
                          </p:cTn>
                        </p:par>
                        <p:par>
                          <p:cTn id="104" fill="hold">
                            <p:stCondLst>
                              <p:cond delay="3000"/>
                            </p:stCondLst>
                            <p:childTnLst>
                              <p:par>
                                <p:cTn id="105" presetID="23" presetClass="exit" presetSubtype="544" fill="hold" nodeType="afterEffect">
                                  <p:stCondLst>
                                    <p:cond delay="0"/>
                                  </p:stCondLst>
                                  <p:childTnLst>
                                    <p:anim calcmode="lin" valueType="num">
                                      <p:cBhvr>
                                        <p:cTn id="106" dur="3000"/>
                                        <p:tgtEl>
                                          <p:spTgt spid="6"/>
                                        </p:tgtEl>
                                        <p:attrNameLst>
                                          <p:attrName>ppt_w</p:attrName>
                                        </p:attrNameLst>
                                      </p:cBhvr>
                                      <p:tavLst>
                                        <p:tav tm="0">
                                          <p:val>
                                            <p:strVal val="ppt_w"/>
                                          </p:val>
                                        </p:tav>
                                        <p:tav tm="100000">
                                          <p:val>
                                            <p:fltVal val="0"/>
                                          </p:val>
                                        </p:tav>
                                      </p:tavLst>
                                    </p:anim>
                                    <p:anim calcmode="lin" valueType="num">
                                      <p:cBhvr>
                                        <p:cTn id="107" dur="3000"/>
                                        <p:tgtEl>
                                          <p:spTgt spid="6"/>
                                        </p:tgtEl>
                                        <p:attrNameLst>
                                          <p:attrName>ppt_h</p:attrName>
                                        </p:attrNameLst>
                                      </p:cBhvr>
                                      <p:tavLst>
                                        <p:tav tm="0">
                                          <p:val>
                                            <p:strVal val="ppt_h"/>
                                          </p:val>
                                        </p:tav>
                                        <p:tav tm="100000">
                                          <p:val>
                                            <p:fltVal val="0"/>
                                          </p:val>
                                        </p:tav>
                                      </p:tavLst>
                                    </p:anim>
                                    <p:anim calcmode="lin" valueType="num">
                                      <p:cBhvr>
                                        <p:cTn id="108" dur="3000"/>
                                        <p:tgtEl>
                                          <p:spTgt spid="6"/>
                                        </p:tgtEl>
                                        <p:attrNameLst>
                                          <p:attrName>ppt_x</p:attrName>
                                        </p:attrNameLst>
                                      </p:cBhvr>
                                      <p:tavLst>
                                        <p:tav tm="0">
                                          <p:val>
                                            <p:strVal val="ppt_x"/>
                                          </p:val>
                                        </p:tav>
                                        <p:tav tm="100000">
                                          <p:val>
                                            <p:fltVal val="0.5"/>
                                          </p:val>
                                        </p:tav>
                                      </p:tavLst>
                                    </p:anim>
                                    <p:anim calcmode="lin" valueType="num">
                                      <p:cBhvr>
                                        <p:cTn id="109" dur="3000"/>
                                        <p:tgtEl>
                                          <p:spTgt spid="6"/>
                                        </p:tgtEl>
                                        <p:attrNameLst>
                                          <p:attrName>ppt_y</p:attrName>
                                        </p:attrNameLst>
                                      </p:cBhvr>
                                      <p:tavLst>
                                        <p:tav tm="0">
                                          <p:val>
                                            <p:strVal val="ppt_y"/>
                                          </p:val>
                                        </p:tav>
                                        <p:tav tm="100000">
                                          <p:val>
                                            <p:fltVal val="0.5"/>
                                          </p:val>
                                        </p:tav>
                                      </p:tavLst>
                                    </p:anim>
                                    <p:set>
                                      <p:cBhvr>
                                        <p:cTn id="110" dur="1" fill="hold">
                                          <p:stCondLst>
                                            <p:cond delay="2999"/>
                                          </p:stCondLst>
                                        </p:cTn>
                                        <p:tgtEl>
                                          <p:spTgt spid="6"/>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7"/>
                                        </p:tgtEl>
                                        <p:attrNameLst>
                                          <p:attrName>ppt_w</p:attrName>
                                        </p:attrNameLst>
                                      </p:cBhvr>
                                      <p:tavLst>
                                        <p:tav tm="0">
                                          <p:val>
                                            <p:strVal val="ppt_w"/>
                                          </p:val>
                                        </p:tav>
                                        <p:tav tm="100000">
                                          <p:val>
                                            <p:fltVal val="0"/>
                                          </p:val>
                                        </p:tav>
                                      </p:tavLst>
                                    </p:anim>
                                    <p:anim calcmode="lin" valueType="num">
                                      <p:cBhvr>
                                        <p:cTn id="113" dur="3000"/>
                                        <p:tgtEl>
                                          <p:spTgt spid="7"/>
                                        </p:tgtEl>
                                        <p:attrNameLst>
                                          <p:attrName>ppt_h</p:attrName>
                                        </p:attrNameLst>
                                      </p:cBhvr>
                                      <p:tavLst>
                                        <p:tav tm="0">
                                          <p:val>
                                            <p:strVal val="ppt_h"/>
                                          </p:val>
                                        </p:tav>
                                        <p:tav tm="100000">
                                          <p:val>
                                            <p:fltVal val="0"/>
                                          </p:val>
                                        </p:tav>
                                      </p:tavLst>
                                    </p:anim>
                                    <p:anim calcmode="lin" valueType="num">
                                      <p:cBhvr>
                                        <p:cTn id="114" dur="3000"/>
                                        <p:tgtEl>
                                          <p:spTgt spid="7"/>
                                        </p:tgtEl>
                                        <p:attrNameLst>
                                          <p:attrName>ppt_x</p:attrName>
                                        </p:attrNameLst>
                                      </p:cBhvr>
                                      <p:tavLst>
                                        <p:tav tm="0">
                                          <p:val>
                                            <p:strVal val="ppt_x"/>
                                          </p:val>
                                        </p:tav>
                                        <p:tav tm="100000">
                                          <p:val>
                                            <p:fltVal val="0.5"/>
                                          </p:val>
                                        </p:tav>
                                      </p:tavLst>
                                    </p:anim>
                                    <p:anim calcmode="lin" valueType="num">
                                      <p:cBhvr>
                                        <p:cTn id="115" dur="3000"/>
                                        <p:tgtEl>
                                          <p:spTgt spid="7"/>
                                        </p:tgtEl>
                                        <p:attrNameLst>
                                          <p:attrName>ppt_y</p:attrName>
                                        </p:attrNameLst>
                                      </p:cBhvr>
                                      <p:tavLst>
                                        <p:tav tm="0">
                                          <p:val>
                                            <p:strVal val="ppt_y"/>
                                          </p:val>
                                        </p:tav>
                                        <p:tav tm="100000">
                                          <p:val>
                                            <p:fltVal val="0.5"/>
                                          </p:val>
                                        </p:tav>
                                      </p:tavLst>
                                    </p:anim>
                                    <p:set>
                                      <p:cBhvr>
                                        <p:cTn id="116" dur="1" fill="hold">
                                          <p:stCondLst>
                                            <p:cond delay="2999"/>
                                          </p:stCondLst>
                                        </p:cTn>
                                        <p:tgtEl>
                                          <p:spTgt spid="7"/>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8"/>
                                        </p:tgtEl>
                                        <p:attrNameLst>
                                          <p:attrName>ppt_w</p:attrName>
                                        </p:attrNameLst>
                                      </p:cBhvr>
                                      <p:tavLst>
                                        <p:tav tm="0">
                                          <p:val>
                                            <p:strVal val="ppt_w"/>
                                          </p:val>
                                        </p:tav>
                                        <p:tav tm="100000">
                                          <p:val>
                                            <p:fltVal val="0"/>
                                          </p:val>
                                        </p:tav>
                                      </p:tavLst>
                                    </p:anim>
                                    <p:anim calcmode="lin" valueType="num">
                                      <p:cBhvr>
                                        <p:cTn id="119" dur="3000"/>
                                        <p:tgtEl>
                                          <p:spTgt spid="8"/>
                                        </p:tgtEl>
                                        <p:attrNameLst>
                                          <p:attrName>ppt_h</p:attrName>
                                        </p:attrNameLst>
                                      </p:cBhvr>
                                      <p:tavLst>
                                        <p:tav tm="0">
                                          <p:val>
                                            <p:strVal val="ppt_h"/>
                                          </p:val>
                                        </p:tav>
                                        <p:tav tm="100000">
                                          <p:val>
                                            <p:fltVal val="0"/>
                                          </p:val>
                                        </p:tav>
                                      </p:tavLst>
                                    </p:anim>
                                    <p:anim calcmode="lin" valueType="num">
                                      <p:cBhvr>
                                        <p:cTn id="120" dur="3000"/>
                                        <p:tgtEl>
                                          <p:spTgt spid="8"/>
                                        </p:tgtEl>
                                        <p:attrNameLst>
                                          <p:attrName>ppt_x</p:attrName>
                                        </p:attrNameLst>
                                      </p:cBhvr>
                                      <p:tavLst>
                                        <p:tav tm="0">
                                          <p:val>
                                            <p:strVal val="ppt_x"/>
                                          </p:val>
                                        </p:tav>
                                        <p:tav tm="100000">
                                          <p:val>
                                            <p:fltVal val="0.5"/>
                                          </p:val>
                                        </p:tav>
                                      </p:tavLst>
                                    </p:anim>
                                    <p:anim calcmode="lin" valueType="num">
                                      <p:cBhvr>
                                        <p:cTn id="121" dur="3000"/>
                                        <p:tgtEl>
                                          <p:spTgt spid="8"/>
                                        </p:tgtEl>
                                        <p:attrNameLst>
                                          <p:attrName>ppt_y</p:attrName>
                                        </p:attrNameLst>
                                      </p:cBhvr>
                                      <p:tavLst>
                                        <p:tav tm="0">
                                          <p:val>
                                            <p:strVal val="ppt_y"/>
                                          </p:val>
                                        </p:tav>
                                        <p:tav tm="100000">
                                          <p:val>
                                            <p:fltVal val="0.5"/>
                                          </p:val>
                                        </p:tav>
                                      </p:tavLst>
                                    </p:anim>
                                    <p:set>
                                      <p:cBhvr>
                                        <p:cTn id="122" dur="1" fill="hold">
                                          <p:stCondLst>
                                            <p:cond delay="2999"/>
                                          </p:stCondLst>
                                        </p:cTn>
                                        <p:tgtEl>
                                          <p:spTgt spid="8"/>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9"/>
                                        </p:tgtEl>
                                        <p:attrNameLst>
                                          <p:attrName>ppt_w</p:attrName>
                                        </p:attrNameLst>
                                      </p:cBhvr>
                                      <p:tavLst>
                                        <p:tav tm="0">
                                          <p:val>
                                            <p:strVal val="ppt_w"/>
                                          </p:val>
                                        </p:tav>
                                        <p:tav tm="100000">
                                          <p:val>
                                            <p:fltVal val="0"/>
                                          </p:val>
                                        </p:tav>
                                      </p:tavLst>
                                    </p:anim>
                                    <p:anim calcmode="lin" valueType="num">
                                      <p:cBhvr>
                                        <p:cTn id="125" dur="3000"/>
                                        <p:tgtEl>
                                          <p:spTgt spid="9"/>
                                        </p:tgtEl>
                                        <p:attrNameLst>
                                          <p:attrName>ppt_h</p:attrName>
                                        </p:attrNameLst>
                                      </p:cBhvr>
                                      <p:tavLst>
                                        <p:tav tm="0">
                                          <p:val>
                                            <p:strVal val="ppt_h"/>
                                          </p:val>
                                        </p:tav>
                                        <p:tav tm="100000">
                                          <p:val>
                                            <p:fltVal val="0"/>
                                          </p:val>
                                        </p:tav>
                                      </p:tavLst>
                                    </p:anim>
                                    <p:anim calcmode="lin" valueType="num">
                                      <p:cBhvr>
                                        <p:cTn id="126" dur="3000"/>
                                        <p:tgtEl>
                                          <p:spTgt spid="9"/>
                                        </p:tgtEl>
                                        <p:attrNameLst>
                                          <p:attrName>ppt_x</p:attrName>
                                        </p:attrNameLst>
                                      </p:cBhvr>
                                      <p:tavLst>
                                        <p:tav tm="0">
                                          <p:val>
                                            <p:strVal val="ppt_x"/>
                                          </p:val>
                                        </p:tav>
                                        <p:tav tm="100000">
                                          <p:val>
                                            <p:fltVal val="0.5"/>
                                          </p:val>
                                        </p:tav>
                                      </p:tavLst>
                                    </p:anim>
                                    <p:anim calcmode="lin" valueType="num">
                                      <p:cBhvr>
                                        <p:cTn id="127" dur="3000"/>
                                        <p:tgtEl>
                                          <p:spTgt spid="9"/>
                                        </p:tgtEl>
                                        <p:attrNameLst>
                                          <p:attrName>ppt_y</p:attrName>
                                        </p:attrNameLst>
                                      </p:cBhvr>
                                      <p:tavLst>
                                        <p:tav tm="0">
                                          <p:val>
                                            <p:strVal val="ppt_y"/>
                                          </p:val>
                                        </p:tav>
                                        <p:tav tm="100000">
                                          <p:val>
                                            <p:fltVal val="0.5"/>
                                          </p:val>
                                        </p:tav>
                                      </p:tavLst>
                                    </p:anim>
                                    <p:set>
                                      <p:cBhvr>
                                        <p:cTn id="128" dur="1" fill="hold">
                                          <p:stCondLst>
                                            <p:cond delay="2999"/>
                                          </p:stCondLst>
                                        </p:cTn>
                                        <p:tgtEl>
                                          <p:spTgt spid="9"/>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10"/>
                                        </p:tgtEl>
                                        <p:attrNameLst>
                                          <p:attrName>ppt_w</p:attrName>
                                        </p:attrNameLst>
                                      </p:cBhvr>
                                      <p:tavLst>
                                        <p:tav tm="0">
                                          <p:val>
                                            <p:strVal val="ppt_w"/>
                                          </p:val>
                                        </p:tav>
                                        <p:tav tm="100000">
                                          <p:val>
                                            <p:fltVal val="0"/>
                                          </p:val>
                                        </p:tav>
                                      </p:tavLst>
                                    </p:anim>
                                    <p:anim calcmode="lin" valueType="num">
                                      <p:cBhvr>
                                        <p:cTn id="131" dur="3000"/>
                                        <p:tgtEl>
                                          <p:spTgt spid="10"/>
                                        </p:tgtEl>
                                        <p:attrNameLst>
                                          <p:attrName>ppt_h</p:attrName>
                                        </p:attrNameLst>
                                      </p:cBhvr>
                                      <p:tavLst>
                                        <p:tav tm="0">
                                          <p:val>
                                            <p:strVal val="ppt_h"/>
                                          </p:val>
                                        </p:tav>
                                        <p:tav tm="100000">
                                          <p:val>
                                            <p:fltVal val="0"/>
                                          </p:val>
                                        </p:tav>
                                      </p:tavLst>
                                    </p:anim>
                                    <p:anim calcmode="lin" valueType="num">
                                      <p:cBhvr>
                                        <p:cTn id="132" dur="3000"/>
                                        <p:tgtEl>
                                          <p:spTgt spid="10"/>
                                        </p:tgtEl>
                                        <p:attrNameLst>
                                          <p:attrName>ppt_x</p:attrName>
                                        </p:attrNameLst>
                                      </p:cBhvr>
                                      <p:tavLst>
                                        <p:tav tm="0">
                                          <p:val>
                                            <p:strVal val="ppt_x"/>
                                          </p:val>
                                        </p:tav>
                                        <p:tav tm="100000">
                                          <p:val>
                                            <p:fltVal val="0.5"/>
                                          </p:val>
                                        </p:tav>
                                      </p:tavLst>
                                    </p:anim>
                                    <p:anim calcmode="lin" valueType="num">
                                      <p:cBhvr>
                                        <p:cTn id="133" dur="3000"/>
                                        <p:tgtEl>
                                          <p:spTgt spid="10"/>
                                        </p:tgtEl>
                                        <p:attrNameLst>
                                          <p:attrName>ppt_y</p:attrName>
                                        </p:attrNameLst>
                                      </p:cBhvr>
                                      <p:tavLst>
                                        <p:tav tm="0">
                                          <p:val>
                                            <p:strVal val="ppt_y"/>
                                          </p:val>
                                        </p:tav>
                                        <p:tav tm="100000">
                                          <p:val>
                                            <p:fltVal val="0.5"/>
                                          </p:val>
                                        </p:tav>
                                      </p:tavLst>
                                    </p:anim>
                                    <p:set>
                                      <p:cBhvr>
                                        <p:cTn id="134" dur="1" fill="hold">
                                          <p:stCondLst>
                                            <p:cond delay="2999"/>
                                          </p:stCondLst>
                                        </p:cTn>
                                        <p:tgtEl>
                                          <p:spTgt spid="10"/>
                                        </p:tgtEl>
                                        <p:attrNameLst>
                                          <p:attrName>style.visibility</p:attrName>
                                        </p:attrNameLst>
                                      </p:cBhvr>
                                      <p:to>
                                        <p:strVal val="hidden"/>
                                      </p:to>
                                    </p:set>
                                  </p:childTnLst>
                                </p:cTn>
                              </p:par>
                              <p:par>
                                <p:cTn id="135" presetID="23" presetClass="exit" presetSubtype="544" fill="hold" nodeType="withEffect">
                                  <p:stCondLst>
                                    <p:cond delay="0"/>
                                  </p:stCondLst>
                                  <p:childTnLst>
                                    <p:anim calcmode="lin" valueType="num">
                                      <p:cBhvr>
                                        <p:cTn id="136" dur="3000"/>
                                        <p:tgtEl>
                                          <p:spTgt spid="11"/>
                                        </p:tgtEl>
                                        <p:attrNameLst>
                                          <p:attrName>ppt_w</p:attrName>
                                        </p:attrNameLst>
                                      </p:cBhvr>
                                      <p:tavLst>
                                        <p:tav tm="0">
                                          <p:val>
                                            <p:strVal val="ppt_w"/>
                                          </p:val>
                                        </p:tav>
                                        <p:tav tm="100000">
                                          <p:val>
                                            <p:fltVal val="0"/>
                                          </p:val>
                                        </p:tav>
                                      </p:tavLst>
                                    </p:anim>
                                    <p:anim calcmode="lin" valueType="num">
                                      <p:cBhvr>
                                        <p:cTn id="137" dur="3000"/>
                                        <p:tgtEl>
                                          <p:spTgt spid="11"/>
                                        </p:tgtEl>
                                        <p:attrNameLst>
                                          <p:attrName>ppt_h</p:attrName>
                                        </p:attrNameLst>
                                      </p:cBhvr>
                                      <p:tavLst>
                                        <p:tav tm="0">
                                          <p:val>
                                            <p:strVal val="ppt_h"/>
                                          </p:val>
                                        </p:tav>
                                        <p:tav tm="100000">
                                          <p:val>
                                            <p:fltVal val="0"/>
                                          </p:val>
                                        </p:tav>
                                      </p:tavLst>
                                    </p:anim>
                                    <p:anim calcmode="lin" valueType="num">
                                      <p:cBhvr>
                                        <p:cTn id="138" dur="3000"/>
                                        <p:tgtEl>
                                          <p:spTgt spid="11"/>
                                        </p:tgtEl>
                                        <p:attrNameLst>
                                          <p:attrName>ppt_x</p:attrName>
                                        </p:attrNameLst>
                                      </p:cBhvr>
                                      <p:tavLst>
                                        <p:tav tm="0">
                                          <p:val>
                                            <p:strVal val="ppt_x"/>
                                          </p:val>
                                        </p:tav>
                                        <p:tav tm="100000">
                                          <p:val>
                                            <p:fltVal val="0.5"/>
                                          </p:val>
                                        </p:tav>
                                      </p:tavLst>
                                    </p:anim>
                                    <p:anim calcmode="lin" valueType="num">
                                      <p:cBhvr>
                                        <p:cTn id="139" dur="3000"/>
                                        <p:tgtEl>
                                          <p:spTgt spid="11"/>
                                        </p:tgtEl>
                                        <p:attrNameLst>
                                          <p:attrName>ppt_y</p:attrName>
                                        </p:attrNameLst>
                                      </p:cBhvr>
                                      <p:tavLst>
                                        <p:tav tm="0">
                                          <p:val>
                                            <p:strVal val="ppt_y"/>
                                          </p:val>
                                        </p:tav>
                                        <p:tav tm="100000">
                                          <p:val>
                                            <p:fltVal val="0.5"/>
                                          </p:val>
                                        </p:tav>
                                      </p:tavLst>
                                    </p:anim>
                                    <p:set>
                                      <p:cBhvr>
                                        <p:cTn id="140" dur="1" fill="hold">
                                          <p:stCondLst>
                                            <p:cond delay="2999"/>
                                          </p:stCondLst>
                                        </p:cTn>
                                        <p:tgtEl>
                                          <p:spTgt spid="11"/>
                                        </p:tgtEl>
                                        <p:attrNameLst>
                                          <p:attrName>style.visibility</p:attrName>
                                        </p:attrNameLst>
                                      </p:cBhvr>
                                      <p:to>
                                        <p:strVal val="hidden"/>
                                      </p:to>
                                    </p:set>
                                  </p:childTnLst>
                                </p:cTn>
                              </p:par>
                              <p:par>
                                <p:cTn id="141" presetID="23" presetClass="exit" presetSubtype="544" fill="hold" nodeType="withEffect">
                                  <p:stCondLst>
                                    <p:cond delay="0"/>
                                  </p:stCondLst>
                                  <p:childTnLst>
                                    <p:anim calcmode="lin" valueType="num">
                                      <p:cBhvr>
                                        <p:cTn id="142" dur="3000"/>
                                        <p:tgtEl>
                                          <p:spTgt spid="12"/>
                                        </p:tgtEl>
                                        <p:attrNameLst>
                                          <p:attrName>ppt_w</p:attrName>
                                        </p:attrNameLst>
                                      </p:cBhvr>
                                      <p:tavLst>
                                        <p:tav tm="0">
                                          <p:val>
                                            <p:strVal val="ppt_w"/>
                                          </p:val>
                                        </p:tav>
                                        <p:tav tm="100000">
                                          <p:val>
                                            <p:fltVal val="0"/>
                                          </p:val>
                                        </p:tav>
                                      </p:tavLst>
                                    </p:anim>
                                    <p:anim calcmode="lin" valueType="num">
                                      <p:cBhvr>
                                        <p:cTn id="143" dur="3000"/>
                                        <p:tgtEl>
                                          <p:spTgt spid="12"/>
                                        </p:tgtEl>
                                        <p:attrNameLst>
                                          <p:attrName>ppt_h</p:attrName>
                                        </p:attrNameLst>
                                      </p:cBhvr>
                                      <p:tavLst>
                                        <p:tav tm="0">
                                          <p:val>
                                            <p:strVal val="ppt_h"/>
                                          </p:val>
                                        </p:tav>
                                        <p:tav tm="100000">
                                          <p:val>
                                            <p:fltVal val="0"/>
                                          </p:val>
                                        </p:tav>
                                      </p:tavLst>
                                    </p:anim>
                                    <p:anim calcmode="lin" valueType="num">
                                      <p:cBhvr>
                                        <p:cTn id="144" dur="3000"/>
                                        <p:tgtEl>
                                          <p:spTgt spid="12"/>
                                        </p:tgtEl>
                                        <p:attrNameLst>
                                          <p:attrName>ppt_x</p:attrName>
                                        </p:attrNameLst>
                                      </p:cBhvr>
                                      <p:tavLst>
                                        <p:tav tm="0">
                                          <p:val>
                                            <p:strVal val="ppt_x"/>
                                          </p:val>
                                        </p:tav>
                                        <p:tav tm="100000">
                                          <p:val>
                                            <p:fltVal val="0.5"/>
                                          </p:val>
                                        </p:tav>
                                      </p:tavLst>
                                    </p:anim>
                                    <p:anim calcmode="lin" valueType="num">
                                      <p:cBhvr>
                                        <p:cTn id="145" dur="3000"/>
                                        <p:tgtEl>
                                          <p:spTgt spid="12"/>
                                        </p:tgtEl>
                                        <p:attrNameLst>
                                          <p:attrName>ppt_y</p:attrName>
                                        </p:attrNameLst>
                                      </p:cBhvr>
                                      <p:tavLst>
                                        <p:tav tm="0">
                                          <p:val>
                                            <p:strVal val="ppt_y"/>
                                          </p:val>
                                        </p:tav>
                                        <p:tav tm="100000">
                                          <p:val>
                                            <p:fltVal val="0.5"/>
                                          </p:val>
                                        </p:tav>
                                      </p:tavLst>
                                    </p:anim>
                                    <p:set>
                                      <p:cBhvr>
                                        <p:cTn id="146" dur="1" fill="hold">
                                          <p:stCondLst>
                                            <p:cond delay="2999"/>
                                          </p:stCondLst>
                                        </p:cTn>
                                        <p:tgtEl>
                                          <p:spTgt spid="12"/>
                                        </p:tgtEl>
                                        <p:attrNameLst>
                                          <p:attrName>style.visibility</p:attrName>
                                        </p:attrNameLst>
                                      </p:cBhvr>
                                      <p:to>
                                        <p:strVal val="hidden"/>
                                      </p:to>
                                    </p:set>
                                  </p:childTnLst>
                                </p:cTn>
                              </p:par>
                              <p:par>
                                <p:cTn id="147" presetID="23" presetClass="exit" presetSubtype="544" fill="hold" nodeType="withEffect">
                                  <p:stCondLst>
                                    <p:cond delay="0"/>
                                  </p:stCondLst>
                                  <p:childTnLst>
                                    <p:anim calcmode="lin" valueType="num">
                                      <p:cBhvr>
                                        <p:cTn id="148" dur="3000"/>
                                        <p:tgtEl>
                                          <p:spTgt spid="13"/>
                                        </p:tgtEl>
                                        <p:attrNameLst>
                                          <p:attrName>ppt_w</p:attrName>
                                        </p:attrNameLst>
                                      </p:cBhvr>
                                      <p:tavLst>
                                        <p:tav tm="0">
                                          <p:val>
                                            <p:strVal val="ppt_w"/>
                                          </p:val>
                                        </p:tav>
                                        <p:tav tm="100000">
                                          <p:val>
                                            <p:fltVal val="0"/>
                                          </p:val>
                                        </p:tav>
                                      </p:tavLst>
                                    </p:anim>
                                    <p:anim calcmode="lin" valueType="num">
                                      <p:cBhvr>
                                        <p:cTn id="149" dur="3000"/>
                                        <p:tgtEl>
                                          <p:spTgt spid="13"/>
                                        </p:tgtEl>
                                        <p:attrNameLst>
                                          <p:attrName>ppt_h</p:attrName>
                                        </p:attrNameLst>
                                      </p:cBhvr>
                                      <p:tavLst>
                                        <p:tav tm="0">
                                          <p:val>
                                            <p:strVal val="ppt_h"/>
                                          </p:val>
                                        </p:tav>
                                        <p:tav tm="100000">
                                          <p:val>
                                            <p:fltVal val="0"/>
                                          </p:val>
                                        </p:tav>
                                      </p:tavLst>
                                    </p:anim>
                                    <p:anim calcmode="lin" valueType="num">
                                      <p:cBhvr>
                                        <p:cTn id="150" dur="3000"/>
                                        <p:tgtEl>
                                          <p:spTgt spid="13"/>
                                        </p:tgtEl>
                                        <p:attrNameLst>
                                          <p:attrName>ppt_x</p:attrName>
                                        </p:attrNameLst>
                                      </p:cBhvr>
                                      <p:tavLst>
                                        <p:tav tm="0">
                                          <p:val>
                                            <p:strVal val="ppt_x"/>
                                          </p:val>
                                        </p:tav>
                                        <p:tav tm="100000">
                                          <p:val>
                                            <p:fltVal val="0.5"/>
                                          </p:val>
                                        </p:tav>
                                      </p:tavLst>
                                    </p:anim>
                                    <p:anim calcmode="lin" valueType="num">
                                      <p:cBhvr>
                                        <p:cTn id="151" dur="3000"/>
                                        <p:tgtEl>
                                          <p:spTgt spid="13"/>
                                        </p:tgtEl>
                                        <p:attrNameLst>
                                          <p:attrName>ppt_y</p:attrName>
                                        </p:attrNameLst>
                                      </p:cBhvr>
                                      <p:tavLst>
                                        <p:tav tm="0">
                                          <p:val>
                                            <p:strVal val="ppt_y"/>
                                          </p:val>
                                        </p:tav>
                                        <p:tav tm="100000">
                                          <p:val>
                                            <p:fltVal val="0.5"/>
                                          </p:val>
                                        </p:tav>
                                      </p:tavLst>
                                    </p:anim>
                                    <p:set>
                                      <p:cBhvr>
                                        <p:cTn id="152" dur="1" fill="hold">
                                          <p:stCondLst>
                                            <p:cond delay="2999"/>
                                          </p:stCondLst>
                                        </p:cTn>
                                        <p:tgtEl>
                                          <p:spTgt spid="13"/>
                                        </p:tgtEl>
                                        <p:attrNameLst>
                                          <p:attrName>style.visibility</p:attrName>
                                        </p:attrNameLst>
                                      </p:cBhvr>
                                      <p:to>
                                        <p:strVal val="hidden"/>
                                      </p:to>
                                    </p:set>
                                  </p:childTnLst>
                                </p:cTn>
                              </p:par>
                              <p:par>
                                <p:cTn id="153" presetID="8" presetClass="emph" presetSubtype="0" fill="hold" nodeType="withEffect">
                                  <p:stCondLst>
                                    <p:cond delay="0"/>
                                  </p:stCondLst>
                                  <p:childTnLst>
                                    <p:animRot by="21600000">
                                      <p:cBhvr>
                                        <p:cTn id="154" dur="3000" fill="hold"/>
                                        <p:tgtEl>
                                          <p:spTgt spid="6"/>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7"/>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8"/>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9"/>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0"/>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2"/>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3"/>
                                        </p:tgtEl>
                                        <p:attrNameLst>
                                          <p:attrName>r</p:attrName>
                                        </p:attrNameLst>
                                      </p:cBhvr>
                                    </p:animRo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21" presetClass="entr" presetSubtype="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heel(2)">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chemeClr val="tx1"/>
          </a:solidFill>
        </p:spPr>
        <p:txBody>
          <a:bodyPr/>
          <a:lstStyle/>
          <a:p>
            <a:endParaRPr lang="es-ES" dirty="0"/>
          </a:p>
        </p:txBody>
      </p:sp>
      <p:sp>
        <p:nvSpPr>
          <p:cNvPr id="5" name="4 Marco"/>
          <p:cNvSpPr/>
          <p:nvPr/>
        </p:nvSpPr>
        <p:spPr>
          <a:xfrm>
            <a:off x="0" y="0"/>
            <a:ext cx="9144000" cy="6858000"/>
          </a:xfrm>
          <a:prstGeom prst="frame">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857224" y="928670"/>
            <a:ext cx="7429552" cy="5072098"/>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285852" y="1357298"/>
            <a:ext cx="6572296" cy="4185761"/>
          </a:xfrm>
          <a:prstGeom prst="rect">
            <a:avLst/>
          </a:prstGeom>
          <a:noFill/>
        </p:spPr>
        <p:txBody>
          <a:bodyPr wrap="square" rtlCol="0">
            <a:spAutoFit/>
          </a:bodyPr>
          <a:lstStyle/>
          <a:p>
            <a:pPr algn="ctr"/>
            <a:r>
              <a:rPr lang="es-ES" sz="3200" dirty="0" smtClean="0">
                <a:solidFill>
                  <a:schemeClr val="bg1"/>
                </a:solidFill>
                <a:latin typeface="Forte" pitchFamily="66" charset="0"/>
              </a:rPr>
              <a:t>Depredadores</a:t>
            </a:r>
          </a:p>
          <a:p>
            <a:endParaRPr lang="es-ES" b="1" dirty="0" smtClean="0">
              <a:solidFill>
                <a:schemeClr val="bg1"/>
              </a:solidFill>
            </a:endParaRPr>
          </a:p>
          <a:p>
            <a:r>
              <a:rPr lang="es-ES" b="1" dirty="0" smtClean="0">
                <a:solidFill>
                  <a:schemeClr val="bg1"/>
                </a:solidFill>
              </a:rPr>
              <a:t>A pesar de que los búhos </a:t>
            </a:r>
            <a:r>
              <a:rPr lang="es-ES" b="1" dirty="0" err="1" smtClean="0">
                <a:solidFill>
                  <a:schemeClr val="bg1"/>
                </a:solidFill>
              </a:rPr>
              <a:t>nivales</a:t>
            </a:r>
            <a:r>
              <a:rPr lang="es-ES" b="1" dirty="0" smtClean="0">
                <a:solidFill>
                  <a:schemeClr val="bg1"/>
                </a:solidFill>
              </a:rPr>
              <a:t> viven en zonas aisladas, tienen algunos depredadores de qué preocuparse. Esto incluye el zorro, el lobo y los perros salvajes. Cuando otras fuentes de alimento para estos depredadores se vuelven difíciles de encontrar, se volverán cada vez más a la lechuza blanca para llenar sus estómagos.</a:t>
            </a:r>
          </a:p>
          <a:p>
            <a:r>
              <a:rPr lang="es-ES" b="1" dirty="0" smtClean="0">
                <a:solidFill>
                  <a:schemeClr val="bg1"/>
                </a:solidFill>
              </a:rPr>
              <a:t>Los seres humanos pasan a ser los mayores depredadores del búho </a:t>
            </a:r>
            <a:r>
              <a:rPr lang="es-ES" b="1" dirty="0" err="1" smtClean="0">
                <a:solidFill>
                  <a:schemeClr val="bg1"/>
                </a:solidFill>
              </a:rPr>
              <a:t>nival</a:t>
            </a:r>
            <a:r>
              <a:rPr lang="es-ES" b="1" dirty="0" smtClean="0">
                <a:solidFill>
                  <a:schemeClr val="bg1"/>
                </a:solidFill>
              </a:rPr>
              <a:t>. Debido a que, la apariencia encantadora de estas aves resulta en una emoción para cazarlos, y luego enseñarlos como trofeos. En algunas culturas la carne de estos búhos se considera un manjar. Otros son cazados por sus hermosas plumas que se utilizan luego para hacer diferentes tipos de ropa.</a:t>
            </a:r>
          </a:p>
          <a:p>
            <a:endParaRPr lang="es-ES" dirty="0"/>
          </a:p>
        </p:txBody>
      </p:sp>
      <p:sp>
        <p:nvSpPr>
          <p:cNvPr id="8" name="7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2).jpg"/>
          <p:cNvPicPr>
            <a:picLocks noChangeAspect="1"/>
          </p:cNvPicPr>
          <p:nvPr/>
        </p:nvPicPr>
        <p:blipFill>
          <a:blip r:embed="rId2"/>
          <a:stretch>
            <a:fillRect/>
          </a:stretch>
        </p:blipFill>
        <p:spPr>
          <a:xfrm>
            <a:off x="-1" y="0"/>
            <a:ext cx="9161861" cy="6858000"/>
          </a:xfrm>
          <a:prstGeom prst="rect">
            <a:avLst/>
          </a:prstGeom>
        </p:spPr>
      </p:pic>
      <p:pic>
        <p:nvPicPr>
          <p:cNvPr id="6" name="5 Imagen" descr="_BxukQ2_m9qlkjBuhJJvZbdm0os.png"/>
          <p:cNvPicPr>
            <a:picLocks noChangeAspect="1"/>
          </p:cNvPicPr>
          <p:nvPr/>
        </p:nvPicPr>
        <p:blipFill>
          <a:blip r:embed="rId3"/>
          <a:stretch>
            <a:fillRect/>
          </a:stretch>
        </p:blipFill>
        <p:spPr>
          <a:xfrm rot="9061746">
            <a:off x="1423374" y="-158153"/>
            <a:ext cx="3658697" cy="2987936"/>
          </a:xfrm>
          <a:prstGeom prst="rect">
            <a:avLst/>
          </a:prstGeom>
        </p:spPr>
      </p:pic>
      <p:pic>
        <p:nvPicPr>
          <p:cNvPr id="8" name="7 Imagen" descr="_BxukQ2_m9qlkjBuhJJvZbdm0os.png"/>
          <p:cNvPicPr>
            <a:picLocks noChangeAspect="1"/>
          </p:cNvPicPr>
          <p:nvPr/>
        </p:nvPicPr>
        <p:blipFill>
          <a:blip r:embed="rId3"/>
          <a:stretch>
            <a:fillRect/>
          </a:stretch>
        </p:blipFill>
        <p:spPr>
          <a:xfrm rot="11768286" flipH="1">
            <a:off x="4038387" y="-76792"/>
            <a:ext cx="3638589" cy="2926785"/>
          </a:xfrm>
          <a:prstGeom prst="rect">
            <a:avLst/>
          </a:prstGeom>
        </p:spPr>
      </p:pic>
      <p:pic>
        <p:nvPicPr>
          <p:cNvPr id="9" name="8 Imagen" descr="_BxukQ2_m9qlkjBuhJJvZbdm0os.png"/>
          <p:cNvPicPr>
            <a:picLocks noChangeAspect="1"/>
          </p:cNvPicPr>
          <p:nvPr/>
        </p:nvPicPr>
        <p:blipFill>
          <a:blip r:embed="rId3"/>
          <a:stretch>
            <a:fillRect/>
          </a:stretch>
        </p:blipFill>
        <p:spPr>
          <a:xfrm rot="9061746">
            <a:off x="1351937" y="1984986"/>
            <a:ext cx="3658697" cy="2987936"/>
          </a:xfrm>
          <a:prstGeom prst="rect">
            <a:avLst/>
          </a:prstGeom>
        </p:spPr>
      </p:pic>
      <p:pic>
        <p:nvPicPr>
          <p:cNvPr id="10" name="9 Imagen" descr="_BxukQ2_m9qlkjBuhJJvZbdm0os.png"/>
          <p:cNvPicPr>
            <a:picLocks noChangeAspect="1"/>
          </p:cNvPicPr>
          <p:nvPr/>
        </p:nvPicPr>
        <p:blipFill>
          <a:blip r:embed="rId3"/>
          <a:stretch>
            <a:fillRect/>
          </a:stretch>
        </p:blipFill>
        <p:spPr>
          <a:xfrm rot="11768286" flipH="1">
            <a:off x="4049808" y="2019625"/>
            <a:ext cx="3638589" cy="2926785"/>
          </a:xfrm>
          <a:prstGeom prst="rect">
            <a:avLst/>
          </a:prstGeom>
        </p:spPr>
      </p:pic>
      <p:pic>
        <p:nvPicPr>
          <p:cNvPr id="11" name="10 Imagen" descr="_BxukQ2_m9qlkjBuhJJvZbdm0os.png"/>
          <p:cNvPicPr>
            <a:picLocks noChangeAspect="1"/>
          </p:cNvPicPr>
          <p:nvPr/>
        </p:nvPicPr>
        <p:blipFill>
          <a:blip r:embed="rId3"/>
          <a:stretch>
            <a:fillRect/>
          </a:stretch>
        </p:blipFill>
        <p:spPr>
          <a:xfrm rot="9061746">
            <a:off x="1566250" y="3913812"/>
            <a:ext cx="3658697" cy="2987936"/>
          </a:xfrm>
          <a:prstGeom prst="rect">
            <a:avLst/>
          </a:prstGeom>
        </p:spPr>
      </p:pic>
      <p:pic>
        <p:nvPicPr>
          <p:cNvPr id="12" name="11 Imagen" descr="_BxukQ2_m9qlkjBuhJJvZbdm0os.png"/>
          <p:cNvPicPr>
            <a:picLocks noChangeAspect="1"/>
          </p:cNvPicPr>
          <p:nvPr/>
        </p:nvPicPr>
        <p:blipFill>
          <a:blip r:embed="rId3"/>
          <a:stretch>
            <a:fillRect/>
          </a:stretch>
        </p:blipFill>
        <p:spPr>
          <a:xfrm rot="11768286" flipH="1">
            <a:off x="4192686" y="4019890"/>
            <a:ext cx="3638589" cy="2926785"/>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1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0-#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0-#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9"/>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11"/>
                                        </p:tgtEl>
                                        <p:attrNameLst>
                                          <p:attrName>r</p:attrName>
                                        </p:attrNameLst>
                                      </p:cBhvr>
                                    </p:animRot>
                                  </p:childTnLst>
                                </p:cTn>
                              </p:par>
                              <p:par>
                                <p:cTn id="26" presetID="2" presetClass="entr" presetSubtype="6"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3000" fill="hold"/>
                                        <p:tgtEl>
                                          <p:spTgt spid="8"/>
                                        </p:tgtEl>
                                        <p:attrNameLst>
                                          <p:attrName>ppt_x</p:attrName>
                                        </p:attrNameLst>
                                      </p:cBhvr>
                                      <p:tavLst>
                                        <p:tav tm="0">
                                          <p:val>
                                            <p:strVal val="1+#ppt_w/2"/>
                                          </p:val>
                                        </p:tav>
                                        <p:tav tm="100000">
                                          <p:val>
                                            <p:strVal val="#ppt_x"/>
                                          </p:val>
                                        </p:tav>
                                      </p:tavLst>
                                    </p:anim>
                                    <p:anim calcmode="lin" valueType="num">
                                      <p:cBhvr additive="base">
                                        <p:cTn id="29" dur="3000" fill="hold"/>
                                        <p:tgtEl>
                                          <p:spTgt spid="8"/>
                                        </p:tgtEl>
                                        <p:attrNameLst>
                                          <p:attrName>ppt_y</p:attrName>
                                        </p:attrNameLst>
                                      </p:cBhvr>
                                      <p:tavLst>
                                        <p:tav tm="0">
                                          <p:val>
                                            <p:strVal val="1+#ppt_h/2"/>
                                          </p:val>
                                        </p:tav>
                                        <p:tav tm="100000">
                                          <p:val>
                                            <p:strVal val="#ppt_y"/>
                                          </p:val>
                                        </p:tav>
                                      </p:tavLst>
                                    </p:anim>
                                  </p:childTnLst>
                                </p:cTn>
                              </p:par>
                              <p:par>
                                <p:cTn id="30" presetID="2" presetClass="entr" presetSubtype="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3000" fill="hold"/>
                                        <p:tgtEl>
                                          <p:spTgt spid="10"/>
                                        </p:tgtEl>
                                        <p:attrNameLst>
                                          <p:attrName>ppt_x</p:attrName>
                                        </p:attrNameLst>
                                      </p:cBhvr>
                                      <p:tavLst>
                                        <p:tav tm="0">
                                          <p:val>
                                            <p:strVal val="1+#ppt_w/2"/>
                                          </p:val>
                                        </p:tav>
                                        <p:tav tm="100000">
                                          <p:val>
                                            <p:strVal val="#ppt_x"/>
                                          </p:val>
                                        </p:tav>
                                      </p:tavLst>
                                    </p:anim>
                                    <p:anim calcmode="lin" valueType="num">
                                      <p:cBhvr additive="base">
                                        <p:cTn id="33" dur="3000" fill="hold"/>
                                        <p:tgtEl>
                                          <p:spTgt spid="10"/>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3000" fill="hold"/>
                                        <p:tgtEl>
                                          <p:spTgt spid="12"/>
                                        </p:tgtEl>
                                        <p:attrNameLst>
                                          <p:attrName>ppt_x</p:attrName>
                                        </p:attrNameLst>
                                      </p:cBhvr>
                                      <p:tavLst>
                                        <p:tav tm="0">
                                          <p:val>
                                            <p:strVal val="1+#ppt_w/2"/>
                                          </p:val>
                                        </p:tav>
                                        <p:tav tm="100000">
                                          <p:val>
                                            <p:strVal val="#ppt_x"/>
                                          </p:val>
                                        </p:tav>
                                      </p:tavLst>
                                    </p:anim>
                                    <p:anim calcmode="lin" valueType="num">
                                      <p:cBhvr additive="base">
                                        <p:cTn id="37" dur="3000" fill="hold"/>
                                        <p:tgtEl>
                                          <p:spTgt spid="12"/>
                                        </p:tgtEl>
                                        <p:attrNameLst>
                                          <p:attrName>ppt_y</p:attrName>
                                        </p:attrNameLst>
                                      </p:cBhvr>
                                      <p:tavLst>
                                        <p:tav tm="0">
                                          <p:val>
                                            <p:strVal val="1+#ppt_h/2"/>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12"/>
                                        </p:tgtEl>
                                        <p:attrNameLst>
                                          <p:attrName>r</p:attrName>
                                        </p:attrNameLst>
                                      </p:cBhvr>
                                    </p:animRot>
                                  </p:childTnLst>
                                </p:cTn>
                              </p:par>
                            </p:childTnLst>
                          </p:cTn>
                        </p:par>
                        <p:par>
                          <p:cTn id="44" fill="hold">
                            <p:stCondLst>
                              <p:cond delay="3000"/>
                            </p:stCondLst>
                            <p:childTnLst>
                              <p:par>
                                <p:cTn id="45" presetID="2" presetClass="exit" presetSubtype="2" fill="hold" nodeType="after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1+ppt_w/2"/>
                                          </p:val>
                                        </p:tav>
                                      </p:tavLst>
                                    </p:anim>
                                    <p:anim calcmode="lin" valueType="num">
                                      <p:cBhvr additive="base">
                                        <p:cTn id="47" dur="3000"/>
                                        <p:tgtEl>
                                          <p:spTgt spid="6"/>
                                        </p:tgtEl>
                                        <p:attrNameLst>
                                          <p:attrName>ppt_y</p:attrName>
                                        </p:attrNameLst>
                                      </p:cBhvr>
                                      <p:tavLst>
                                        <p:tav tm="0">
                                          <p:val>
                                            <p:strVal val="ppt_y"/>
                                          </p:val>
                                        </p:tav>
                                        <p:tav tm="100000">
                                          <p:val>
                                            <p:strVal val="ppt_y"/>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2" fill="hold" nodeType="withEffect">
                                  <p:stCondLst>
                                    <p:cond delay="0"/>
                                  </p:stCondLst>
                                  <p:childTnLst>
                                    <p:anim calcmode="lin" valueType="num">
                                      <p:cBhvr additive="base">
                                        <p:cTn id="50" dur="3000"/>
                                        <p:tgtEl>
                                          <p:spTgt spid="9"/>
                                        </p:tgtEl>
                                        <p:attrNameLst>
                                          <p:attrName>ppt_x</p:attrName>
                                        </p:attrNameLst>
                                      </p:cBhvr>
                                      <p:tavLst>
                                        <p:tav tm="0">
                                          <p:val>
                                            <p:strVal val="ppt_x"/>
                                          </p:val>
                                        </p:tav>
                                        <p:tav tm="100000">
                                          <p:val>
                                            <p:strVal val="1+ppt_w/2"/>
                                          </p:val>
                                        </p:tav>
                                      </p:tavLst>
                                    </p:anim>
                                    <p:anim calcmode="lin" valueType="num">
                                      <p:cBhvr additive="base">
                                        <p:cTn id="51" dur="3000"/>
                                        <p:tgtEl>
                                          <p:spTgt spid="9"/>
                                        </p:tgtEl>
                                        <p:attrNameLst>
                                          <p:attrName>ppt_y</p:attrName>
                                        </p:attrNameLst>
                                      </p:cBhvr>
                                      <p:tavLst>
                                        <p:tav tm="0">
                                          <p:val>
                                            <p:strVal val="ppt_y"/>
                                          </p:val>
                                        </p:tav>
                                        <p:tav tm="100000">
                                          <p:val>
                                            <p:strVal val="ppt_y"/>
                                          </p:val>
                                        </p:tav>
                                      </p:tavLst>
                                    </p:anim>
                                    <p:set>
                                      <p:cBhvr>
                                        <p:cTn id="52" dur="1" fill="hold">
                                          <p:stCondLst>
                                            <p:cond delay="2999"/>
                                          </p:stCondLst>
                                        </p:cTn>
                                        <p:tgtEl>
                                          <p:spTgt spid="9"/>
                                        </p:tgtEl>
                                        <p:attrNameLst>
                                          <p:attrName>style.visibility</p:attrName>
                                        </p:attrNameLst>
                                      </p:cBhvr>
                                      <p:to>
                                        <p:strVal val="hidden"/>
                                      </p:to>
                                    </p:set>
                                  </p:childTnLst>
                                </p:cTn>
                              </p:par>
                              <p:par>
                                <p:cTn id="53" presetID="2" presetClass="exit" presetSubtype="2" fill="hold" nodeType="withEffect">
                                  <p:stCondLst>
                                    <p:cond delay="0"/>
                                  </p:stCondLst>
                                  <p:childTnLst>
                                    <p:anim calcmode="lin" valueType="num">
                                      <p:cBhvr additive="base">
                                        <p:cTn id="54" dur="3000"/>
                                        <p:tgtEl>
                                          <p:spTgt spid="11"/>
                                        </p:tgtEl>
                                        <p:attrNameLst>
                                          <p:attrName>ppt_x</p:attrName>
                                        </p:attrNameLst>
                                      </p:cBhvr>
                                      <p:tavLst>
                                        <p:tav tm="0">
                                          <p:val>
                                            <p:strVal val="ppt_x"/>
                                          </p:val>
                                        </p:tav>
                                        <p:tav tm="100000">
                                          <p:val>
                                            <p:strVal val="1+ppt_w/2"/>
                                          </p:val>
                                        </p:tav>
                                      </p:tavLst>
                                    </p:anim>
                                    <p:anim calcmode="lin" valueType="num">
                                      <p:cBhvr additive="base">
                                        <p:cTn id="55" dur="3000"/>
                                        <p:tgtEl>
                                          <p:spTgt spid="11"/>
                                        </p:tgtEl>
                                        <p:attrNameLst>
                                          <p:attrName>ppt_y</p:attrName>
                                        </p:attrNameLst>
                                      </p:cBhvr>
                                      <p:tavLst>
                                        <p:tav tm="0">
                                          <p:val>
                                            <p:strVal val="ppt_y"/>
                                          </p:val>
                                        </p:tav>
                                        <p:tav tm="100000">
                                          <p:val>
                                            <p:strVal val="ppt_y"/>
                                          </p:val>
                                        </p:tav>
                                      </p:tavLst>
                                    </p:anim>
                                    <p:set>
                                      <p:cBhvr>
                                        <p:cTn id="56" dur="1" fill="hold">
                                          <p:stCondLst>
                                            <p:cond delay="2999"/>
                                          </p:stCondLst>
                                        </p:cTn>
                                        <p:tgtEl>
                                          <p:spTgt spid="11"/>
                                        </p:tgtEl>
                                        <p:attrNameLst>
                                          <p:attrName>style.visibility</p:attrName>
                                        </p:attrNameLst>
                                      </p:cBhvr>
                                      <p:to>
                                        <p:strVal val="hidden"/>
                                      </p:to>
                                    </p:set>
                                  </p:childTnLst>
                                </p:cTn>
                              </p:par>
                              <p:par>
                                <p:cTn id="57" presetID="8" presetClass="emph" presetSubtype="0" fill="hold" nodeType="withEffect">
                                  <p:stCondLst>
                                    <p:cond delay="0"/>
                                  </p:stCondLst>
                                  <p:childTnLst>
                                    <p:animRot by="21600000">
                                      <p:cBhvr>
                                        <p:cTn id="58" dur="3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1"/>
                                        </p:tgtEl>
                                        <p:attrNameLst>
                                          <p:attrName>r</p:attrName>
                                        </p:attrNameLst>
                                      </p:cBhvr>
                                    </p:animRot>
                                  </p:childTnLst>
                                </p:cTn>
                              </p:par>
                              <p:par>
                                <p:cTn id="63" presetID="2" presetClass="exit" presetSubtype="8" fill="hold" nodeType="withEffect">
                                  <p:stCondLst>
                                    <p:cond delay="0"/>
                                  </p:stCondLst>
                                  <p:childTnLst>
                                    <p:anim calcmode="lin" valueType="num">
                                      <p:cBhvr additive="base">
                                        <p:cTn id="64" dur="3000"/>
                                        <p:tgtEl>
                                          <p:spTgt spid="8"/>
                                        </p:tgtEl>
                                        <p:attrNameLst>
                                          <p:attrName>ppt_x</p:attrName>
                                        </p:attrNameLst>
                                      </p:cBhvr>
                                      <p:tavLst>
                                        <p:tav tm="0">
                                          <p:val>
                                            <p:strVal val="ppt_x"/>
                                          </p:val>
                                        </p:tav>
                                        <p:tav tm="100000">
                                          <p:val>
                                            <p:strVal val="0-ppt_w/2"/>
                                          </p:val>
                                        </p:tav>
                                      </p:tavLst>
                                    </p:anim>
                                    <p:anim calcmode="lin" valueType="num">
                                      <p:cBhvr additive="base">
                                        <p:cTn id="65" dur="3000"/>
                                        <p:tgtEl>
                                          <p:spTgt spid="8"/>
                                        </p:tgtEl>
                                        <p:attrNameLst>
                                          <p:attrName>ppt_y</p:attrName>
                                        </p:attrNameLst>
                                      </p:cBhvr>
                                      <p:tavLst>
                                        <p:tav tm="0">
                                          <p:val>
                                            <p:strVal val="ppt_y"/>
                                          </p:val>
                                        </p:tav>
                                        <p:tav tm="100000">
                                          <p:val>
                                            <p:strVal val="ppt_y"/>
                                          </p:val>
                                        </p:tav>
                                      </p:tavLst>
                                    </p:anim>
                                    <p:set>
                                      <p:cBhvr>
                                        <p:cTn id="66" dur="1" fill="hold">
                                          <p:stCondLst>
                                            <p:cond delay="2999"/>
                                          </p:stCondLst>
                                        </p:cTn>
                                        <p:tgtEl>
                                          <p:spTgt spid="8"/>
                                        </p:tgtEl>
                                        <p:attrNameLst>
                                          <p:attrName>style.visibility</p:attrName>
                                        </p:attrNameLst>
                                      </p:cBhvr>
                                      <p:to>
                                        <p:strVal val="hidden"/>
                                      </p:to>
                                    </p:set>
                                  </p:childTnLst>
                                </p:cTn>
                              </p:par>
                              <p:par>
                                <p:cTn id="67" presetID="2" presetClass="exit" presetSubtype="8" fill="hold" nodeType="withEffect">
                                  <p:stCondLst>
                                    <p:cond delay="0"/>
                                  </p:stCondLst>
                                  <p:childTnLst>
                                    <p:anim calcmode="lin" valueType="num">
                                      <p:cBhvr additive="base">
                                        <p:cTn id="68" dur="3000"/>
                                        <p:tgtEl>
                                          <p:spTgt spid="10"/>
                                        </p:tgtEl>
                                        <p:attrNameLst>
                                          <p:attrName>ppt_x</p:attrName>
                                        </p:attrNameLst>
                                      </p:cBhvr>
                                      <p:tavLst>
                                        <p:tav tm="0">
                                          <p:val>
                                            <p:strVal val="ppt_x"/>
                                          </p:val>
                                        </p:tav>
                                        <p:tav tm="100000">
                                          <p:val>
                                            <p:strVal val="0-ppt_w/2"/>
                                          </p:val>
                                        </p:tav>
                                      </p:tavLst>
                                    </p:anim>
                                    <p:anim calcmode="lin" valueType="num">
                                      <p:cBhvr additive="base">
                                        <p:cTn id="69" dur="3000"/>
                                        <p:tgtEl>
                                          <p:spTgt spid="10"/>
                                        </p:tgtEl>
                                        <p:attrNameLst>
                                          <p:attrName>ppt_y</p:attrName>
                                        </p:attrNameLst>
                                      </p:cBhvr>
                                      <p:tavLst>
                                        <p:tav tm="0">
                                          <p:val>
                                            <p:strVal val="ppt_y"/>
                                          </p:val>
                                        </p:tav>
                                        <p:tav tm="100000">
                                          <p:val>
                                            <p:strVal val="ppt_y"/>
                                          </p:val>
                                        </p:tav>
                                      </p:tavLst>
                                    </p:anim>
                                    <p:set>
                                      <p:cBhvr>
                                        <p:cTn id="70" dur="1" fill="hold">
                                          <p:stCondLst>
                                            <p:cond delay="2999"/>
                                          </p:stCondLst>
                                        </p:cTn>
                                        <p:tgtEl>
                                          <p:spTgt spid="10"/>
                                        </p:tgtEl>
                                        <p:attrNameLst>
                                          <p:attrName>style.visibility</p:attrName>
                                        </p:attrNameLst>
                                      </p:cBhvr>
                                      <p:to>
                                        <p:strVal val="hidden"/>
                                      </p:to>
                                    </p:set>
                                  </p:childTnLst>
                                </p:cTn>
                              </p:par>
                              <p:par>
                                <p:cTn id="71" presetID="2" presetClass="exit" presetSubtype="8" fill="hold" nodeType="withEffect">
                                  <p:stCondLst>
                                    <p:cond delay="0"/>
                                  </p:stCondLst>
                                  <p:childTnLst>
                                    <p:anim calcmode="lin" valueType="num">
                                      <p:cBhvr additive="base">
                                        <p:cTn id="72" dur="3000"/>
                                        <p:tgtEl>
                                          <p:spTgt spid="12"/>
                                        </p:tgtEl>
                                        <p:attrNameLst>
                                          <p:attrName>ppt_x</p:attrName>
                                        </p:attrNameLst>
                                      </p:cBhvr>
                                      <p:tavLst>
                                        <p:tav tm="0">
                                          <p:val>
                                            <p:strVal val="ppt_x"/>
                                          </p:val>
                                        </p:tav>
                                        <p:tav tm="100000">
                                          <p:val>
                                            <p:strVal val="0-ppt_w/2"/>
                                          </p:val>
                                        </p:tav>
                                      </p:tavLst>
                                    </p:anim>
                                    <p:anim calcmode="lin" valueType="num">
                                      <p:cBhvr additive="base">
                                        <p:cTn id="73" dur="3000"/>
                                        <p:tgtEl>
                                          <p:spTgt spid="12"/>
                                        </p:tgtEl>
                                        <p:attrNameLst>
                                          <p:attrName>ppt_y</p:attrName>
                                        </p:attrNameLst>
                                      </p:cBhvr>
                                      <p:tavLst>
                                        <p:tav tm="0">
                                          <p:val>
                                            <p:strVal val="ppt_y"/>
                                          </p:val>
                                        </p:tav>
                                        <p:tav tm="100000">
                                          <p:val>
                                            <p:strVal val="ppt_y"/>
                                          </p:val>
                                        </p:tav>
                                      </p:tavLst>
                                    </p:anim>
                                    <p:set>
                                      <p:cBhvr>
                                        <p:cTn id="74" dur="1" fill="hold">
                                          <p:stCondLst>
                                            <p:cond delay="2999"/>
                                          </p:stCondLst>
                                        </p:cTn>
                                        <p:tgtEl>
                                          <p:spTgt spid="12"/>
                                        </p:tgtEl>
                                        <p:attrNameLst>
                                          <p:attrName>style.visibility</p:attrName>
                                        </p:attrNameLst>
                                      </p:cBhvr>
                                      <p:to>
                                        <p:strVal val="hidden"/>
                                      </p:to>
                                    </p:set>
                                  </p:childTnLst>
                                </p:cTn>
                              </p:par>
                              <p:par>
                                <p:cTn id="75" presetID="8" presetClass="emph" presetSubtype="0" fill="hold" nodeType="withEffect">
                                  <p:stCondLst>
                                    <p:cond delay="0"/>
                                  </p:stCondLst>
                                  <p:childTnLst>
                                    <p:animRot by="-21600000">
                                      <p:cBhvr>
                                        <p:cTn id="76" dur="3000" fill="hold"/>
                                        <p:tgtEl>
                                          <p:spTgt spid="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2"/>
                                        </p:tgtEl>
                                        <p:attrNameLst>
                                          <p:attrName>r</p:attrName>
                                        </p:attrNameLst>
                                      </p:cBhvr>
                                    </p:animRot>
                                  </p:childTnLst>
                                </p:cTn>
                              </p:par>
                              <p:par>
                                <p:cTn id="81" presetID="17"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p:val>
                                            <p:fltVal val="0"/>
                                          </p:val>
                                        </p:tav>
                                        <p:tav tm="100000">
                                          <p:val>
                                            <p:strVal val="#ppt_w"/>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 y="0"/>
            <a:ext cx="9144000" cy="6858000"/>
          </a:xfrm>
        </p:spPr>
        <p:txBody>
          <a:bodyPr/>
          <a:lstStyle/>
          <a:p>
            <a:endParaRPr lang="es-ES" dirty="0"/>
          </a:p>
        </p:txBody>
      </p:sp>
      <p:sp>
        <p:nvSpPr>
          <p:cNvPr id="3" name="2 Subtítulo"/>
          <p:cNvSpPr>
            <a:spLocks noGrp="1"/>
          </p:cNvSpPr>
          <p:nvPr>
            <p:ph type="subTitle" idx="1"/>
          </p:nvPr>
        </p:nvSpPr>
        <p:spPr>
          <a:xfrm>
            <a:off x="1" y="0"/>
            <a:ext cx="9144000" cy="6858000"/>
          </a:xfrm>
          <a:gradFill flip="none" rotWithShape="1">
            <a:gsLst>
              <a:gs pos="0">
                <a:schemeClr val="bg2">
                  <a:lumMod val="50000"/>
                </a:schemeClr>
              </a:gs>
              <a:gs pos="50000">
                <a:schemeClr val="tx1">
                  <a:shade val="67500"/>
                  <a:satMod val="115000"/>
                </a:schemeClr>
              </a:gs>
              <a:gs pos="100000">
                <a:schemeClr val="tx1">
                  <a:shade val="100000"/>
                  <a:satMod val="115000"/>
                </a:schemeClr>
              </a:gs>
            </a:gsLst>
            <a:path path="circle">
              <a:fillToRect l="50000" t="50000" r="50000" b="50000"/>
            </a:path>
            <a:tileRect/>
          </a:gradFill>
        </p:spPr>
        <p:txBody>
          <a:bodyPr/>
          <a:lstStyle/>
          <a:p>
            <a:endParaRPr lang="es-ES" dirty="0"/>
          </a:p>
        </p:txBody>
      </p:sp>
      <p:pic>
        <p:nvPicPr>
          <p:cNvPr id="4" name="3 Imagen" descr="0(19).jpg"/>
          <p:cNvPicPr>
            <a:picLocks noChangeAspect="1"/>
          </p:cNvPicPr>
          <p:nvPr/>
        </p:nvPicPr>
        <p:blipFill>
          <a:blip r:embed="rId2"/>
          <a:stretch>
            <a:fillRect/>
          </a:stretch>
        </p:blipFill>
        <p:spPr>
          <a:xfrm>
            <a:off x="-1" y="0"/>
            <a:ext cx="9152931" cy="6858000"/>
          </a:xfrm>
          <a:prstGeom prst="rect">
            <a:avLst/>
          </a:prstGeom>
        </p:spPr>
      </p:pic>
      <p:pic>
        <p:nvPicPr>
          <p:cNvPr id="14" name="13 Imagen" descr="eARBBeftN-YNXNThJK4DGslm0Rw.png"/>
          <p:cNvPicPr>
            <a:picLocks noChangeAspect="1"/>
          </p:cNvPicPr>
          <p:nvPr/>
        </p:nvPicPr>
        <p:blipFill>
          <a:blip r:embed="rId3"/>
          <a:stretch>
            <a:fillRect/>
          </a:stretch>
        </p:blipFill>
        <p:spPr>
          <a:xfrm rot="2547776">
            <a:off x="3641845" y="137456"/>
            <a:ext cx="3330625" cy="2559440"/>
          </a:xfrm>
          <a:prstGeom prst="rect">
            <a:avLst/>
          </a:prstGeom>
        </p:spPr>
      </p:pic>
      <p:pic>
        <p:nvPicPr>
          <p:cNvPr id="15" name="14 Imagen" descr="eARBBeftN-YNXNThJK4DGslm0Rw.png"/>
          <p:cNvPicPr>
            <a:picLocks noChangeAspect="1"/>
          </p:cNvPicPr>
          <p:nvPr/>
        </p:nvPicPr>
        <p:blipFill>
          <a:blip r:embed="rId3"/>
          <a:stretch>
            <a:fillRect/>
          </a:stretch>
        </p:blipFill>
        <p:spPr>
          <a:xfrm rot="6683112">
            <a:off x="3429415" y="4102959"/>
            <a:ext cx="3330625" cy="2733859"/>
          </a:xfrm>
          <a:prstGeom prst="rect">
            <a:avLst/>
          </a:prstGeom>
        </p:spPr>
      </p:pic>
      <p:pic>
        <p:nvPicPr>
          <p:cNvPr id="16" name="15 Imagen" descr="eARBBeftN-YNXNThJK4DGslm0Rw.png"/>
          <p:cNvPicPr>
            <a:picLocks noChangeAspect="1"/>
          </p:cNvPicPr>
          <p:nvPr/>
        </p:nvPicPr>
        <p:blipFill>
          <a:blip r:embed="rId3"/>
          <a:stretch>
            <a:fillRect/>
          </a:stretch>
        </p:blipFill>
        <p:spPr>
          <a:xfrm rot="2547776">
            <a:off x="4927731" y="2074482"/>
            <a:ext cx="3330625" cy="2559440"/>
          </a:xfrm>
          <a:prstGeom prst="rect">
            <a:avLst/>
          </a:prstGeom>
        </p:spPr>
      </p:pic>
      <p:pic>
        <p:nvPicPr>
          <p:cNvPr id="17" name="16 Imagen" descr="eARBBeftN-YNXNThJK4DGslm0Rw.png"/>
          <p:cNvPicPr>
            <a:picLocks noChangeAspect="1"/>
          </p:cNvPicPr>
          <p:nvPr/>
        </p:nvPicPr>
        <p:blipFill>
          <a:blip r:embed="rId3"/>
          <a:stretch>
            <a:fillRect/>
          </a:stretch>
        </p:blipFill>
        <p:spPr>
          <a:xfrm rot="1730763">
            <a:off x="4911338" y="779333"/>
            <a:ext cx="3330625" cy="2559440"/>
          </a:xfrm>
          <a:prstGeom prst="rect">
            <a:avLst/>
          </a:prstGeom>
        </p:spPr>
      </p:pic>
      <p:pic>
        <p:nvPicPr>
          <p:cNvPr id="18" name="17 Imagen" descr="eARBBeftN-YNXNThJK4DGslm0Rw.png"/>
          <p:cNvPicPr>
            <a:picLocks noChangeAspect="1"/>
          </p:cNvPicPr>
          <p:nvPr/>
        </p:nvPicPr>
        <p:blipFill>
          <a:blip r:embed="rId3"/>
          <a:stretch>
            <a:fillRect/>
          </a:stretch>
        </p:blipFill>
        <p:spPr>
          <a:xfrm rot="3645534">
            <a:off x="4947729" y="3567389"/>
            <a:ext cx="3176280" cy="2559440"/>
          </a:xfrm>
          <a:prstGeom prst="rect">
            <a:avLst/>
          </a:prstGeom>
        </p:spPr>
      </p:pic>
      <p:pic>
        <p:nvPicPr>
          <p:cNvPr id="19" name="18 Imagen" descr="eARBBeftN-YNXNThJK4DGslm0Rw.png"/>
          <p:cNvPicPr>
            <a:picLocks noChangeAspect="1"/>
          </p:cNvPicPr>
          <p:nvPr/>
        </p:nvPicPr>
        <p:blipFill>
          <a:blip r:embed="rId3"/>
          <a:stretch>
            <a:fillRect/>
          </a:stretch>
        </p:blipFill>
        <p:spPr>
          <a:xfrm rot="8433223">
            <a:off x="1703574" y="3810316"/>
            <a:ext cx="3330625" cy="2733859"/>
          </a:xfrm>
          <a:prstGeom prst="rect">
            <a:avLst/>
          </a:prstGeom>
        </p:spPr>
      </p:pic>
      <p:pic>
        <p:nvPicPr>
          <p:cNvPr id="20" name="19 Imagen" descr="eARBBeftN-YNXNThJK4DGslm0Rw.png"/>
          <p:cNvPicPr>
            <a:picLocks noChangeAspect="1"/>
          </p:cNvPicPr>
          <p:nvPr/>
        </p:nvPicPr>
        <p:blipFill>
          <a:blip r:embed="rId3"/>
          <a:stretch>
            <a:fillRect/>
          </a:stretch>
        </p:blipFill>
        <p:spPr>
          <a:xfrm rot="12283707">
            <a:off x="919168" y="2563323"/>
            <a:ext cx="3330625" cy="2733859"/>
          </a:xfrm>
          <a:prstGeom prst="rect">
            <a:avLst/>
          </a:prstGeom>
        </p:spPr>
      </p:pic>
      <p:pic>
        <p:nvPicPr>
          <p:cNvPr id="21" name="20 Imagen" descr="eARBBeftN-YNXNThJK4DGslm0Rw.png"/>
          <p:cNvPicPr>
            <a:picLocks noChangeAspect="1"/>
          </p:cNvPicPr>
          <p:nvPr/>
        </p:nvPicPr>
        <p:blipFill>
          <a:blip r:embed="rId3"/>
          <a:stretch>
            <a:fillRect/>
          </a:stretch>
        </p:blipFill>
        <p:spPr>
          <a:xfrm rot="14239739">
            <a:off x="1241530" y="907470"/>
            <a:ext cx="3330625" cy="2733859"/>
          </a:xfrm>
          <a:prstGeom prst="rect">
            <a:avLst/>
          </a:prstGeom>
        </p:spPr>
      </p:pic>
      <p:pic>
        <p:nvPicPr>
          <p:cNvPr id="22" name="21 Imagen" descr="eARBBeftN-YNXNThJK4DGslm0Rw.png"/>
          <p:cNvPicPr>
            <a:picLocks noChangeAspect="1"/>
          </p:cNvPicPr>
          <p:nvPr/>
        </p:nvPicPr>
        <p:blipFill>
          <a:blip r:embed="rId3"/>
          <a:stretch>
            <a:fillRect/>
          </a:stretch>
        </p:blipFill>
        <p:spPr>
          <a:xfrm rot="13974826">
            <a:off x="2358130" y="-79660"/>
            <a:ext cx="3330625" cy="2733859"/>
          </a:xfrm>
          <a:prstGeom prst="rect">
            <a:avLst/>
          </a:prstGeom>
        </p:spPr>
      </p:pic>
      <p:sp>
        <p:nvSpPr>
          <p:cNvPr id="23" name="2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 calcmode="lin" valueType="num">
                                      <p:cBhvr>
                                        <p:cTn id="10" dur="3000" fill="hold"/>
                                        <p:tgtEl>
                                          <p:spTgt spid="14"/>
                                        </p:tgtEl>
                                        <p:attrNameLst>
                                          <p:attrName>ppt_w</p:attrName>
                                        </p:attrNameLst>
                                      </p:cBhvr>
                                      <p:tavLst>
                                        <p:tav tm="0">
                                          <p:val>
                                            <p:fltVal val="0"/>
                                          </p:val>
                                        </p:tav>
                                        <p:tav tm="100000">
                                          <p:val>
                                            <p:strVal val="#ppt_w"/>
                                          </p:val>
                                        </p:tav>
                                      </p:tavLst>
                                    </p:anim>
                                    <p:anim calcmode="lin" valueType="num">
                                      <p:cBhvr>
                                        <p:cTn id="11" dur="3000" fill="hold"/>
                                        <p:tgtEl>
                                          <p:spTgt spid="14"/>
                                        </p:tgtEl>
                                        <p:attrNameLst>
                                          <p:attrName>ppt_h</p:attrName>
                                        </p:attrNameLst>
                                      </p:cBhvr>
                                      <p:tavLst>
                                        <p:tav tm="0">
                                          <p:val>
                                            <p:fltVal val="0"/>
                                          </p:val>
                                        </p:tav>
                                        <p:tav tm="100000">
                                          <p:val>
                                            <p:strVal val="#ppt_h"/>
                                          </p:val>
                                        </p:tav>
                                      </p:tavLst>
                                    </p:anim>
                                    <p:anim calcmode="lin" valueType="num">
                                      <p:cBhvr>
                                        <p:cTn id="12" dur="3000" fill="hold"/>
                                        <p:tgtEl>
                                          <p:spTgt spid="14"/>
                                        </p:tgtEl>
                                        <p:attrNameLst>
                                          <p:attrName>ppt_x</p:attrName>
                                        </p:attrNameLst>
                                      </p:cBhvr>
                                      <p:tavLst>
                                        <p:tav tm="0">
                                          <p:val>
                                            <p:fltVal val="0.5"/>
                                          </p:val>
                                        </p:tav>
                                        <p:tav tm="100000">
                                          <p:val>
                                            <p:strVal val="#ppt_x"/>
                                          </p:val>
                                        </p:tav>
                                      </p:tavLst>
                                    </p:anim>
                                    <p:anim calcmode="lin" valueType="num">
                                      <p:cBhvr>
                                        <p:cTn id="13" dur="3000" fill="hold"/>
                                        <p:tgtEl>
                                          <p:spTgt spid="14"/>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14"/>
                                        </p:tgtEl>
                                        <p:attrNameLst>
                                          <p:attrName>r</p:attrName>
                                        </p:attrNameLst>
                                      </p:cBhvr>
                                    </p:animRot>
                                  </p:childTnLst>
                                </p:cTn>
                              </p:par>
                              <p:par>
                                <p:cTn id="16" presetID="23" presetClass="entr" presetSubtype="528"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3000" fill="hold"/>
                                        <p:tgtEl>
                                          <p:spTgt spid="15"/>
                                        </p:tgtEl>
                                        <p:attrNameLst>
                                          <p:attrName>ppt_w</p:attrName>
                                        </p:attrNameLst>
                                      </p:cBhvr>
                                      <p:tavLst>
                                        <p:tav tm="0">
                                          <p:val>
                                            <p:fltVal val="0"/>
                                          </p:val>
                                        </p:tav>
                                        <p:tav tm="100000">
                                          <p:val>
                                            <p:strVal val="#ppt_w"/>
                                          </p:val>
                                        </p:tav>
                                      </p:tavLst>
                                    </p:anim>
                                    <p:anim calcmode="lin" valueType="num">
                                      <p:cBhvr>
                                        <p:cTn id="19" dur="3000" fill="hold"/>
                                        <p:tgtEl>
                                          <p:spTgt spid="15"/>
                                        </p:tgtEl>
                                        <p:attrNameLst>
                                          <p:attrName>ppt_h</p:attrName>
                                        </p:attrNameLst>
                                      </p:cBhvr>
                                      <p:tavLst>
                                        <p:tav tm="0">
                                          <p:val>
                                            <p:fltVal val="0"/>
                                          </p:val>
                                        </p:tav>
                                        <p:tav tm="100000">
                                          <p:val>
                                            <p:strVal val="#ppt_h"/>
                                          </p:val>
                                        </p:tav>
                                      </p:tavLst>
                                    </p:anim>
                                    <p:anim calcmode="lin" valueType="num">
                                      <p:cBhvr>
                                        <p:cTn id="20" dur="3000" fill="hold"/>
                                        <p:tgtEl>
                                          <p:spTgt spid="15"/>
                                        </p:tgtEl>
                                        <p:attrNameLst>
                                          <p:attrName>ppt_x</p:attrName>
                                        </p:attrNameLst>
                                      </p:cBhvr>
                                      <p:tavLst>
                                        <p:tav tm="0">
                                          <p:val>
                                            <p:fltVal val="0.5"/>
                                          </p:val>
                                        </p:tav>
                                        <p:tav tm="100000">
                                          <p:val>
                                            <p:strVal val="#ppt_x"/>
                                          </p:val>
                                        </p:tav>
                                      </p:tavLst>
                                    </p:anim>
                                    <p:anim calcmode="lin" valueType="num">
                                      <p:cBhvr>
                                        <p:cTn id="21" dur="3000" fill="hold"/>
                                        <p:tgtEl>
                                          <p:spTgt spid="15"/>
                                        </p:tgtEl>
                                        <p:attrNameLst>
                                          <p:attrName>ppt_y</p:attrName>
                                        </p:attrNameLst>
                                      </p:cBhvr>
                                      <p:tavLst>
                                        <p:tav tm="0">
                                          <p:val>
                                            <p:fltVal val="0.5"/>
                                          </p:val>
                                        </p:tav>
                                        <p:tav tm="100000">
                                          <p:val>
                                            <p:strVal val="#ppt_y"/>
                                          </p:val>
                                        </p:tav>
                                      </p:tavLst>
                                    </p:anim>
                                  </p:childTnLst>
                                </p:cTn>
                              </p:par>
                              <p:par>
                                <p:cTn id="22" presetID="8" presetClass="emph" presetSubtype="0" fill="hold" nodeType="withEffect">
                                  <p:stCondLst>
                                    <p:cond delay="0"/>
                                  </p:stCondLst>
                                  <p:childTnLst>
                                    <p:animRot by="21600000">
                                      <p:cBhvr>
                                        <p:cTn id="23" dur="3000" fill="hold"/>
                                        <p:tgtEl>
                                          <p:spTgt spid="15"/>
                                        </p:tgtEl>
                                        <p:attrNameLst>
                                          <p:attrName>r</p:attrName>
                                        </p:attrNameLst>
                                      </p:cBhvr>
                                    </p:animRot>
                                  </p:childTnLst>
                                </p:cTn>
                              </p:par>
                              <p:par>
                                <p:cTn id="24" presetID="23" presetClass="entr" presetSubtype="528"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3000" fill="hold"/>
                                        <p:tgtEl>
                                          <p:spTgt spid="16"/>
                                        </p:tgtEl>
                                        <p:attrNameLst>
                                          <p:attrName>ppt_w</p:attrName>
                                        </p:attrNameLst>
                                      </p:cBhvr>
                                      <p:tavLst>
                                        <p:tav tm="0">
                                          <p:val>
                                            <p:fltVal val="0"/>
                                          </p:val>
                                        </p:tav>
                                        <p:tav tm="100000">
                                          <p:val>
                                            <p:strVal val="#ppt_w"/>
                                          </p:val>
                                        </p:tav>
                                      </p:tavLst>
                                    </p:anim>
                                    <p:anim calcmode="lin" valueType="num">
                                      <p:cBhvr>
                                        <p:cTn id="27" dur="3000" fill="hold"/>
                                        <p:tgtEl>
                                          <p:spTgt spid="16"/>
                                        </p:tgtEl>
                                        <p:attrNameLst>
                                          <p:attrName>ppt_h</p:attrName>
                                        </p:attrNameLst>
                                      </p:cBhvr>
                                      <p:tavLst>
                                        <p:tav tm="0">
                                          <p:val>
                                            <p:fltVal val="0"/>
                                          </p:val>
                                        </p:tav>
                                        <p:tav tm="100000">
                                          <p:val>
                                            <p:strVal val="#ppt_h"/>
                                          </p:val>
                                        </p:tav>
                                      </p:tavLst>
                                    </p:anim>
                                    <p:anim calcmode="lin" valueType="num">
                                      <p:cBhvr>
                                        <p:cTn id="28" dur="3000" fill="hold"/>
                                        <p:tgtEl>
                                          <p:spTgt spid="16"/>
                                        </p:tgtEl>
                                        <p:attrNameLst>
                                          <p:attrName>ppt_x</p:attrName>
                                        </p:attrNameLst>
                                      </p:cBhvr>
                                      <p:tavLst>
                                        <p:tav tm="0">
                                          <p:val>
                                            <p:fltVal val="0.5"/>
                                          </p:val>
                                        </p:tav>
                                        <p:tav tm="100000">
                                          <p:val>
                                            <p:strVal val="#ppt_x"/>
                                          </p:val>
                                        </p:tav>
                                      </p:tavLst>
                                    </p:anim>
                                    <p:anim calcmode="lin" valueType="num">
                                      <p:cBhvr>
                                        <p:cTn id="29" dur="3000" fill="hold"/>
                                        <p:tgtEl>
                                          <p:spTgt spid="16"/>
                                        </p:tgtEl>
                                        <p:attrNameLst>
                                          <p:attrName>ppt_y</p:attrName>
                                        </p:attrNameLst>
                                      </p:cBhvr>
                                      <p:tavLst>
                                        <p:tav tm="0">
                                          <p:val>
                                            <p:fltVal val="0.5"/>
                                          </p:val>
                                        </p:tav>
                                        <p:tav tm="100000">
                                          <p:val>
                                            <p:strVal val="#ppt_y"/>
                                          </p:val>
                                        </p:tav>
                                      </p:tavLst>
                                    </p:anim>
                                  </p:childTnLst>
                                </p:cTn>
                              </p:par>
                              <p:par>
                                <p:cTn id="30" presetID="8" presetClass="emph" presetSubtype="0" fill="hold" nodeType="withEffect">
                                  <p:stCondLst>
                                    <p:cond delay="0"/>
                                  </p:stCondLst>
                                  <p:childTnLst>
                                    <p:animRot by="21600000">
                                      <p:cBhvr>
                                        <p:cTn id="31" dur="3000" fill="hold"/>
                                        <p:tgtEl>
                                          <p:spTgt spid="16"/>
                                        </p:tgtEl>
                                        <p:attrNameLst>
                                          <p:attrName>r</p:attrName>
                                        </p:attrNameLst>
                                      </p:cBhvr>
                                    </p:animRot>
                                  </p:childTnLst>
                                </p:cTn>
                              </p:par>
                              <p:par>
                                <p:cTn id="32" presetID="23" presetClass="entr" presetSubtype="528"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0" fill="hold"/>
                                        <p:tgtEl>
                                          <p:spTgt spid="17"/>
                                        </p:tgtEl>
                                        <p:attrNameLst>
                                          <p:attrName>ppt_w</p:attrName>
                                        </p:attrNameLst>
                                      </p:cBhvr>
                                      <p:tavLst>
                                        <p:tav tm="0">
                                          <p:val>
                                            <p:fltVal val="0"/>
                                          </p:val>
                                        </p:tav>
                                        <p:tav tm="100000">
                                          <p:val>
                                            <p:strVal val="#ppt_w"/>
                                          </p:val>
                                        </p:tav>
                                      </p:tavLst>
                                    </p:anim>
                                    <p:anim calcmode="lin" valueType="num">
                                      <p:cBhvr>
                                        <p:cTn id="35" dur="3000" fill="hold"/>
                                        <p:tgtEl>
                                          <p:spTgt spid="17"/>
                                        </p:tgtEl>
                                        <p:attrNameLst>
                                          <p:attrName>ppt_h</p:attrName>
                                        </p:attrNameLst>
                                      </p:cBhvr>
                                      <p:tavLst>
                                        <p:tav tm="0">
                                          <p:val>
                                            <p:fltVal val="0"/>
                                          </p:val>
                                        </p:tav>
                                        <p:tav tm="100000">
                                          <p:val>
                                            <p:strVal val="#ppt_h"/>
                                          </p:val>
                                        </p:tav>
                                      </p:tavLst>
                                    </p:anim>
                                    <p:anim calcmode="lin" valueType="num">
                                      <p:cBhvr>
                                        <p:cTn id="36" dur="3000" fill="hold"/>
                                        <p:tgtEl>
                                          <p:spTgt spid="17"/>
                                        </p:tgtEl>
                                        <p:attrNameLst>
                                          <p:attrName>ppt_x</p:attrName>
                                        </p:attrNameLst>
                                      </p:cBhvr>
                                      <p:tavLst>
                                        <p:tav tm="0">
                                          <p:val>
                                            <p:fltVal val="0.5"/>
                                          </p:val>
                                        </p:tav>
                                        <p:tav tm="100000">
                                          <p:val>
                                            <p:strVal val="#ppt_x"/>
                                          </p:val>
                                        </p:tav>
                                      </p:tavLst>
                                    </p:anim>
                                    <p:anim calcmode="lin" valueType="num">
                                      <p:cBhvr>
                                        <p:cTn id="37" dur="3000" fill="hold"/>
                                        <p:tgtEl>
                                          <p:spTgt spid="17"/>
                                        </p:tgtEl>
                                        <p:attrNameLst>
                                          <p:attrName>ppt_y</p:attrName>
                                        </p:attrNameLst>
                                      </p:cBhvr>
                                      <p:tavLst>
                                        <p:tav tm="0">
                                          <p:val>
                                            <p:fltVal val="0.5"/>
                                          </p:val>
                                        </p:tav>
                                        <p:tav tm="100000">
                                          <p:val>
                                            <p:strVal val="#ppt_y"/>
                                          </p:val>
                                        </p:tav>
                                      </p:tavLst>
                                    </p:anim>
                                  </p:childTnLst>
                                </p:cTn>
                              </p:par>
                              <p:par>
                                <p:cTn id="38" presetID="8" presetClass="emph" presetSubtype="0" fill="hold" nodeType="withEffect">
                                  <p:stCondLst>
                                    <p:cond delay="0"/>
                                  </p:stCondLst>
                                  <p:childTnLst>
                                    <p:animRot by="21600000">
                                      <p:cBhvr>
                                        <p:cTn id="39" dur="3000" fill="hold"/>
                                        <p:tgtEl>
                                          <p:spTgt spid="17"/>
                                        </p:tgtEl>
                                        <p:attrNameLst>
                                          <p:attrName>r</p:attrName>
                                        </p:attrNameLst>
                                      </p:cBhvr>
                                    </p:animRot>
                                  </p:childTnLst>
                                </p:cTn>
                              </p:par>
                              <p:par>
                                <p:cTn id="40" presetID="23" presetClass="entr" presetSubtype="528"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3000" fill="hold"/>
                                        <p:tgtEl>
                                          <p:spTgt spid="18"/>
                                        </p:tgtEl>
                                        <p:attrNameLst>
                                          <p:attrName>ppt_w</p:attrName>
                                        </p:attrNameLst>
                                      </p:cBhvr>
                                      <p:tavLst>
                                        <p:tav tm="0">
                                          <p:val>
                                            <p:fltVal val="0"/>
                                          </p:val>
                                        </p:tav>
                                        <p:tav tm="100000">
                                          <p:val>
                                            <p:strVal val="#ppt_w"/>
                                          </p:val>
                                        </p:tav>
                                      </p:tavLst>
                                    </p:anim>
                                    <p:anim calcmode="lin" valueType="num">
                                      <p:cBhvr>
                                        <p:cTn id="43" dur="3000" fill="hold"/>
                                        <p:tgtEl>
                                          <p:spTgt spid="18"/>
                                        </p:tgtEl>
                                        <p:attrNameLst>
                                          <p:attrName>ppt_h</p:attrName>
                                        </p:attrNameLst>
                                      </p:cBhvr>
                                      <p:tavLst>
                                        <p:tav tm="0">
                                          <p:val>
                                            <p:fltVal val="0"/>
                                          </p:val>
                                        </p:tav>
                                        <p:tav tm="100000">
                                          <p:val>
                                            <p:strVal val="#ppt_h"/>
                                          </p:val>
                                        </p:tav>
                                      </p:tavLst>
                                    </p:anim>
                                    <p:anim calcmode="lin" valueType="num">
                                      <p:cBhvr>
                                        <p:cTn id="44" dur="3000" fill="hold"/>
                                        <p:tgtEl>
                                          <p:spTgt spid="18"/>
                                        </p:tgtEl>
                                        <p:attrNameLst>
                                          <p:attrName>ppt_x</p:attrName>
                                        </p:attrNameLst>
                                      </p:cBhvr>
                                      <p:tavLst>
                                        <p:tav tm="0">
                                          <p:val>
                                            <p:fltVal val="0.5"/>
                                          </p:val>
                                        </p:tav>
                                        <p:tav tm="100000">
                                          <p:val>
                                            <p:strVal val="#ppt_x"/>
                                          </p:val>
                                        </p:tav>
                                      </p:tavLst>
                                    </p:anim>
                                    <p:anim calcmode="lin" valueType="num">
                                      <p:cBhvr>
                                        <p:cTn id="45" dur="3000" fill="hold"/>
                                        <p:tgtEl>
                                          <p:spTgt spid="18"/>
                                        </p:tgtEl>
                                        <p:attrNameLst>
                                          <p:attrName>ppt_y</p:attrName>
                                        </p:attrNameLst>
                                      </p:cBhvr>
                                      <p:tavLst>
                                        <p:tav tm="0">
                                          <p:val>
                                            <p:fltVal val="0.5"/>
                                          </p:val>
                                        </p:tav>
                                        <p:tav tm="100000">
                                          <p:val>
                                            <p:strVal val="#ppt_y"/>
                                          </p:val>
                                        </p:tav>
                                      </p:tavLst>
                                    </p:anim>
                                  </p:childTnLst>
                                </p:cTn>
                              </p:par>
                              <p:par>
                                <p:cTn id="46" presetID="8" presetClass="emph" presetSubtype="0" fill="hold" nodeType="withEffect">
                                  <p:stCondLst>
                                    <p:cond delay="0"/>
                                  </p:stCondLst>
                                  <p:childTnLst>
                                    <p:animRot by="21600000">
                                      <p:cBhvr>
                                        <p:cTn id="47" dur="3000" fill="hold"/>
                                        <p:tgtEl>
                                          <p:spTgt spid="18"/>
                                        </p:tgtEl>
                                        <p:attrNameLst>
                                          <p:attrName>r</p:attrName>
                                        </p:attrNameLst>
                                      </p:cBhvr>
                                    </p:animRot>
                                  </p:childTnLst>
                                </p:cTn>
                              </p:par>
                              <p:par>
                                <p:cTn id="48" presetID="23" presetClass="entr" presetSubtype="52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3000" fill="hold"/>
                                        <p:tgtEl>
                                          <p:spTgt spid="19"/>
                                        </p:tgtEl>
                                        <p:attrNameLst>
                                          <p:attrName>ppt_w</p:attrName>
                                        </p:attrNameLst>
                                      </p:cBhvr>
                                      <p:tavLst>
                                        <p:tav tm="0">
                                          <p:val>
                                            <p:fltVal val="0"/>
                                          </p:val>
                                        </p:tav>
                                        <p:tav tm="100000">
                                          <p:val>
                                            <p:strVal val="#ppt_w"/>
                                          </p:val>
                                        </p:tav>
                                      </p:tavLst>
                                    </p:anim>
                                    <p:anim calcmode="lin" valueType="num">
                                      <p:cBhvr>
                                        <p:cTn id="51" dur="3000" fill="hold"/>
                                        <p:tgtEl>
                                          <p:spTgt spid="19"/>
                                        </p:tgtEl>
                                        <p:attrNameLst>
                                          <p:attrName>ppt_h</p:attrName>
                                        </p:attrNameLst>
                                      </p:cBhvr>
                                      <p:tavLst>
                                        <p:tav tm="0">
                                          <p:val>
                                            <p:fltVal val="0"/>
                                          </p:val>
                                        </p:tav>
                                        <p:tav tm="100000">
                                          <p:val>
                                            <p:strVal val="#ppt_h"/>
                                          </p:val>
                                        </p:tav>
                                      </p:tavLst>
                                    </p:anim>
                                    <p:anim calcmode="lin" valueType="num">
                                      <p:cBhvr>
                                        <p:cTn id="52" dur="3000" fill="hold"/>
                                        <p:tgtEl>
                                          <p:spTgt spid="19"/>
                                        </p:tgtEl>
                                        <p:attrNameLst>
                                          <p:attrName>ppt_x</p:attrName>
                                        </p:attrNameLst>
                                      </p:cBhvr>
                                      <p:tavLst>
                                        <p:tav tm="0">
                                          <p:val>
                                            <p:fltVal val="0.5"/>
                                          </p:val>
                                        </p:tav>
                                        <p:tav tm="100000">
                                          <p:val>
                                            <p:strVal val="#ppt_x"/>
                                          </p:val>
                                        </p:tav>
                                      </p:tavLst>
                                    </p:anim>
                                    <p:anim calcmode="lin" valueType="num">
                                      <p:cBhvr>
                                        <p:cTn id="53" dur="3000" fill="hold"/>
                                        <p:tgtEl>
                                          <p:spTgt spid="19"/>
                                        </p:tgtEl>
                                        <p:attrNameLst>
                                          <p:attrName>ppt_y</p:attrName>
                                        </p:attrNameLst>
                                      </p:cBhvr>
                                      <p:tavLst>
                                        <p:tav tm="0">
                                          <p:val>
                                            <p:fltVal val="0.5"/>
                                          </p:val>
                                        </p:tav>
                                        <p:tav tm="100000">
                                          <p:val>
                                            <p:strVal val="#ppt_y"/>
                                          </p:val>
                                        </p:tav>
                                      </p:tavLst>
                                    </p:anim>
                                  </p:childTnLst>
                                </p:cTn>
                              </p:par>
                              <p:par>
                                <p:cTn id="54" presetID="8" presetClass="emph" presetSubtype="0" fill="hold" nodeType="withEffect">
                                  <p:stCondLst>
                                    <p:cond delay="0"/>
                                  </p:stCondLst>
                                  <p:childTnLst>
                                    <p:animRot by="21600000">
                                      <p:cBhvr>
                                        <p:cTn id="55" dur="3000" fill="hold"/>
                                        <p:tgtEl>
                                          <p:spTgt spid="19"/>
                                        </p:tgtEl>
                                        <p:attrNameLst>
                                          <p:attrName>r</p:attrName>
                                        </p:attrNameLst>
                                      </p:cBhvr>
                                    </p:animRot>
                                  </p:childTnLst>
                                </p:cTn>
                              </p:par>
                              <p:par>
                                <p:cTn id="56" presetID="23" presetClass="entr" presetSubtype="528" fill="hold"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3000" fill="hold"/>
                                        <p:tgtEl>
                                          <p:spTgt spid="20"/>
                                        </p:tgtEl>
                                        <p:attrNameLst>
                                          <p:attrName>ppt_w</p:attrName>
                                        </p:attrNameLst>
                                      </p:cBhvr>
                                      <p:tavLst>
                                        <p:tav tm="0">
                                          <p:val>
                                            <p:fltVal val="0"/>
                                          </p:val>
                                        </p:tav>
                                        <p:tav tm="100000">
                                          <p:val>
                                            <p:strVal val="#ppt_w"/>
                                          </p:val>
                                        </p:tav>
                                      </p:tavLst>
                                    </p:anim>
                                    <p:anim calcmode="lin" valueType="num">
                                      <p:cBhvr>
                                        <p:cTn id="59" dur="3000" fill="hold"/>
                                        <p:tgtEl>
                                          <p:spTgt spid="20"/>
                                        </p:tgtEl>
                                        <p:attrNameLst>
                                          <p:attrName>ppt_h</p:attrName>
                                        </p:attrNameLst>
                                      </p:cBhvr>
                                      <p:tavLst>
                                        <p:tav tm="0">
                                          <p:val>
                                            <p:fltVal val="0"/>
                                          </p:val>
                                        </p:tav>
                                        <p:tav tm="100000">
                                          <p:val>
                                            <p:strVal val="#ppt_h"/>
                                          </p:val>
                                        </p:tav>
                                      </p:tavLst>
                                    </p:anim>
                                    <p:anim calcmode="lin" valueType="num">
                                      <p:cBhvr>
                                        <p:cTn id="60" dur="3000" fill="hold"/>
                                        <p:tgtEl>
                                          <p:spTgt spid="20"/>
                                        </p:tgtEl>
                                        <p:attrNameLst>
                                          <p:attrName>ppt_x</p:attrName>
                                        </p:attrNameLst>
                                      </p:cBhvr>
                                      <p:tavLst>
                                        <p:tav tm="0">
                                          <p:val>
                                            <p:fltVal val="0.5"/>
                                          </p:val>
                                        </p:tav>
                                        <p:tav tm="100000">
                                          <p:val>
                                            <p:strVal val="#ppt_x"/>
                                          </p:val>
                                        </p:tav>
                                      </p:tavLst>
                                    </p:anim>
                                    <p:anim calcmode="lin" valueType="num">
                                      <p:cBhvr>
                                        <p:cTn id="61" dur="3000" fill="hold"/>
                                        <p:tgtEl>
                                          <p:spTgt spid="20"/>
                                        </p:tgtEl>
                                        <p:attrNameLst>
                                          <p:attrName>ppt_y</p:attrName>
                                        </p:attrNameLst>
                                      </p:cBhvr>
                                      <p:tavLst>
                                        <p:tav tm="0">
                                          <p:val>
                                            <p:fltVal val="0.5"/>
                                          </p:val>
                                        </p:tav>
                                        <p:tav tm="100000">
                                          <p:val>
                                            <p:strVal val="#ppt_y"/>
                                          </p:val>
                                        </p:tav>
                                      </p:tavLst>
                                    </p:anim>
                                  </p:childTnLst>
                                </p:cTn>
                              </p:par>
                              <p:par>
                                <p:cTn id="62" presetID="8" presetClass="emph" presetSubtype="0" fill="hold" nodeType="withEffect">
                                  <p:stCondLst>
                                    <p:cond delay="0"/>
                                  </p:stCondLst>
                                  <p:childTnLst>
                                    <p:animRot by="21600000">
                                      <p:cBhvr>
                                        <p:cTn id="63" dur="3000" fill="hold"/>
                                        <p:tgtEl>
                                          <p:spTgt spid="20"/>
                                        </p:tgtEl>
                                        <p:attrNameLst>
                                          <p:attrName>r</p:attrName>
                                        </p:attrNameLst>
                                      </p:cBhvr>
                                    </p:animRot>
                                  </p:childTnLst>
                                </p:cTn>
                              </p:par>
                              <p:par>
                                <p:cTn id="64" presetID="23" presetClass="entr" presetSubtype="528"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3000" fill="hold"/>
                                        <p:tgtEl>
                                          <p:spTgt spid="21"/>
                                        </p:tgtEl>
                                        <p:attrNameLst>
                                          <p:attrName>ppt_w</p:attrName>
                                        </p:attrNameLst>
                                      </p:cBhvr>
                                      <p:tavLst>
                                        <p:tav tm="0">
                                          <p:val>
                                            <p:fltVal val="0"/>
                                          </p:val>
                                        </p:tav>
                                        <p:tav tm="100000">
                                          <p:val>
                                            <p:strVal val="#ppt_w"/>
                                          </p:val>
                                        </p:tav>
                                      </p:tavLst>
                                    </p:anim>
                                    <p:anim calcmode="lin" valueType="num">
                                      <p:cBhvr>
                                        <p:cTn id="67" dur="3000" fill="hold"/>
                                        <p:tgtEl>
                                          <p:spTgt spid="21"/>
                                        </p:tgtEl>
                                        <p:attrNameLst>
                                          <p:attrName>ppt_h</p:attrName>
                                        </p:attrNameLst>
                                      </p:cBhvr>
                                      <p:tavLst>
                                        <p:tav tm="0">
                                          <p:val>
                                            <p:fltVal val="0"/>
                                          </p:val>
                                        </p:tav>
                                        <p:tav tm="100000">
                                          <p:val>
                                            <p:strVal val="#ppt_h"/>
                                          </p:val>
                                        </p:tav>
                                      </p:tavLst>
                                    </p:anim>
                                    <p:anim calcmode="lin" valueType="num">
                                      <p:cBhvr>
                                        <p:cTn id="68" dur="3000" fill="hold"/>
                                        <p:tgtEl>
                                          <p:spTgt spid="21"/>
                                        </p:tgtEl>
                                        <p:attrNameLst>
                                          <p:attrName>ppt_x</p:attrName>
                                        </p:attrNameLst>
                                      </p:cBhvr>
                                      <p:tavLst>
                                        <p:tav tm="0">
                                          <p:val>
                                            <p:fltVal val="0.5"/>
                                          </p:val>
                                        </p:tav>
                                        <p:tav tm="100000">
                                          <p:val>
                                            <p:strVal val="#ppt_x"/>
                                          </p:val>
                                        </p:tav>
                                      </p:tavLst>
                                    </p:anim>
                                    <p:anim calcmode="lin" valueType="num">
                                      <p:cBhvr>
                                        <p:cTn id="69" dur="3000" fill="hold"/>
                                        <p:tgtEl>
                                          <p:spTgt spid="21"/>
                                        </p:tgtEl>
                                        <p:attrNameLst>
                                          <p:attrName>ppt_y</p:attrName>
                                        </p:attrNameLst>
                                      </p:cBhvr>
                                      <p:tavLst>
                                        <p:tav tm="0">
                                          <p:val>
                                            <p:fltVal val="0.5"/>
                                          </p:val>
                                        </p:tav>
                                        <p:tav tm="100000">
                                          <p:val>
                                            <p:strVal val="#ppt_y"/>
                                          </p:val>
                                        </p:tav>
                                      </p:tavLst>
                                    </p:anim>
                                  </p:childTnLst>
                                </p:cTn>
                              </p:par>
                              <p:par>
                                <p:cTn id="70" presetID="8" presetClass="emph" presetSubtype="0" fill="hold" nodeType="withEffect">
                                  <p:stCondLst>
                                    <p:cond delay="0"/>
                                  </p:stCondLst>
                                  <p:childTnLst>
                                    <p:animRot by="21600000">
                                      <p:cBhvr>
                                        <p:cTn id="71" dur="3000" fill="hold"/>
                                        <p:tgtEl>
                                          <p:spTgt spid="21"/>
                                        </p:tgtEl>
                                        <p:attrNameLst>
                                          <p:attrName>r</p:attrName>
                                        </p:attrNameLst>
                                      </p:cBhvr>
                                    </p:animRot>
                                  </p:childTnLst>
                                </p:cTn>
                              </p:par>
                              <p:par>
                                <p:cTn id="72" presetID="23" presetClass="entr" presetSubtype="528" fill="hold"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3000" fill="hold"/>
                                        <p:tgtEl>
                                          <p:spTgt spid="22"/>
                                        </p:tgtEl>
                                        <p:attrNameLst>
                                          <p:attrName>ppt_w</p:attrName>
                                        </p:attrNameLst>
                                      </p:cBhvr>
                                      <p:tavLst>
                                        <p:tav tm="0">
                                          <p:val>
                                            <p:fltVal val="0"/>
                                          </p:val>
                                        </p:tav>
                                        <p:tav tm="100000">
                                          <p:val>
                                            <p:strVal val="#ppt_w"/>
                                          </p:val>
                                        </p:tav>
                                      </p:tavLst>
                                    </p:anim>
                                    <p:anim calcmode="lin" valueType="num">
                                      <p:cBhvr>
                                        <p:cTn id="75" dur="3000" fill="hold"/>
                                        <p:tgtEl>
                                          <p:spTgt spid="22"/>
                                        </p:tgtEl>
                                        <p:attrNameLst>
                                          <p:attrName>ppt_h</p:attrName>
                                        </p:attrNameLst>
                                      </p:cBhvr>
                                      <p:tavLst>
                                        <p:tav tm="0">
                                          <p:val>
                                            <p:fltVal val="0"/>
                                          </p:val>
                                        </p:tav>
                                        <p:tav tm="100000">
                                          <p:val>
                                            <p:strVal val="#ppt_h"/>
                                          </p:val>
                                        </p:tav>
                                      </p:tavLst>
                                    </p:anim>
                                    <p:anim calcmode="lin" valueType="num">
                                      <p:cBhvr>
                                        <p:cTn id="76" dur="3000" fill="hold"/>
                                        <p:tgtEl>
                                          <p:spTgt spid="22"/>
                                        </p:tgtEl>
                                        <p:attrNameLst>
                                          <p:attrName>ppt_x</p:attrName>
                                        </p:attrNameLst>
                                      </p:cBhvr>
                                      <p:tavLst>
                                        <p:tav tm="0">
                                          <p:val>
                                            <p:fltVal val="0.5"/>
                                          </p:val>
                                        </p:tav>
                                        <p:tav tm="100000">
                                          <p:val>
                                            <p:strVal val="#ppt_x"/>
                                          </p:val>
                                        </p:tav>
                                      </p:tavLst>
                                    </p:anim>
                                    <p:anim calcmode="lin" valueType="num">
                                      <p:cBhvr>
                                        <p:cTn id="77" dur="3000" fill="hold"/>
                                        <p:tgtEl>
                                          <p:spTgt spid="22"/>
                                        </p:tgtEl>
                                        <p:attrNameLst>
                                          <p:attrName>ppt_y</p:attrName>
                                        </p:attrNameLst>
                                      </p:cBhvr>
                                      <p:tavLst>
                                        <p:tav tm="0">
                                          <p:val>
                                            <p:fltVal val="0.5"/>
                                          </p:val>
                                        </p:tav>
                                        <p:tav tm="100000">
                                          <p:val>
                                            <p:strVal val="#ppt_y"/>
                                          </p:val>
                                        </p:tav>
                                      </p:tavLst>
                                    </p:anim>
                                  </p:childTnLst>
                                </p:cTn>
                              </p:par>
                              <p:par>
                                <p:cTn id="78" presetID="8" presetClass="emph" presetSubtype="0" fill="hold" nodeType="withEffect">
                                  <p:stCondLst>
                                    <p:cond delay="0"/>
                                  </p:stCondLst>
                                  <p:childTnLst>
                                    <p:animRot by="21600000">
                                      <p:cBhvr>
                                        <p:cTn id="79" dur="3000" fill="hold"/>
                                        <p:tgtEl>
                                          <p:spTgt spid="22"/>
                                        </p:tgtEl>
                                        <p:attrNameLst>
                                          <p:attrName>r</p:attrName>
                                        </p:attrNameLst>
                                      </p:cBhvr>
                                    </p:animRot>
                                  </p:childTnLst>
                                </p:cTn>
                              </p:par>
                            </p:childTnLst>
                          </p:cTn>
                        </p:par>
                        <p:par>
                          <p:cTn id="80" fill="hold">
                            <p:stCondLst>
                              <p:cond delay="3000"/>
                            </p:stCondLst>
                            <p:childTnLst>
                              <p:par>
                                <p:cTn id="81" presetID="23" presetClass="exit" presetSubtype="544" fill="hold" nodeType="afterEffect">
                                  <p:stCondLst>
                                    <p:cond delay="0"/>
                                  </p:stCondLst>
                                  <p:childTnLst>
                                    <p:anim calcmode="lin" valueType="num">
                                      <p:cBhvr>
                                        <p:cTn id="82" dur="3000"/>
                                        <p:tgtEl>
                                          <p:spTgt spid="14"/>
                                        </p:tgtEl>
                                        <p:attrNameLst>
                                          <p:attrName>ppt_w</p:attrName>
                                        </p:attrNameLst>
                                      </p:cBhvr>
                                      <p:tavLst>
                                        <p:tav tm="0">
                                          <p:val>
                                            <p:strVal val="ppt_w"/>
                                          </p:val>
                                        </p:tav>
                                        <p:tav tm="100000">
                                          <p:val>
                                            <p:fltVal val="0"/>
                                          </p:val>
                                        </p:tav>
                                      </p:tavLst>
                                    </p:anim>
                                    <p:anim calcmode="lin" valueType="num">
                                      <p:cBhvr>
                                        <p:cTn id="83" dur="3000"/>
                                        <p:tgtEl>
                                          <p:spTgt spid="14"/>
                                        </p:tgtEl>
                                        <p:attrNameLst>
                                          <p:attrName>ppt_h</p:attrName>
                                        </p:attrNameLst>
                                      </p:cBhvr>
                                      <p:tavLst>
                                        <p:tav tm="0">
                                          <p:val>
                                            <p:strVal val="ppt_h"/>
                                          </p:val>
                                        </p:tav>
                                        <p:tav tm="100000">
                                          <p:val>
                                            <p:fltVal val="0"/>
                                          </p:val>
                                        </p:tav>
                                      </p:tavLst>
                                    </p:anim>
                                    <p:anim calcmode="lin" valueType="num">
                                      <p:cBhvr>
                                        <p:cTn id="84" dur="3000"/>
                                        <p:tgtEl>
                                          <p:spTgt spid="14"/>
                                        </p:tgtEl>
                                        <p:attrNameLst>
                                          <p:attrName>ppt_x</p:attrName>
                                        </p:attrNameLst>
                                      </p:cBhvr>
                                      <p:tavLst>
                                        <p:tav tm="0">
                                          <p:val>
                                            <p:strVal val="ppt_x"/>
                                          </p:val>
                                        </p:tav>
                                        <p:tav tm="100000">
                                          <p:val>
                                            <p:fltVal val="0.5"/>
                                          </p:val>
                                        </p:tav>
                                      </p:tavLst>
                                    </p:anim>
                                    <p:anim calcmode="lin" valueType="num">
                                      <p:cBhvr>
                                        <p:cTn id="85" dur="3000"/>
                                        <p:tgtEl>
                                          <p:spTgt spid="14"/>
                                        </p:tgtEl>
                                        <p:attrNameLst>
                                          <p:attrName>ppt_y</p:attrName>
                                        </p:attrNameLst>
                                      </p:cBhvr>
                                      <p:tavLst>
                                        <p:tav tm="0">
                                          <p:val>
                                            <p:strVal val="ppt_y"/>
                                          </p:val>
                                        </p:tav>
                                        <p:tav tm="100000">
                                          <p:val>
                                            <p:fltVal val="0.5"/>
                                          </p:val>
                                        </p:tav>
                                      </p:tavLst>
                                    </p:anim>
                                    <p:set>
                                      <p:cBhvr>
                                        <p:cTn id="86" dur="1" fill="hold">
                                          <p:stCondLst>
                                            <p:cond delay="2999"/>
                                          </p:stCondLst>
                                        </p:cTn>
                                        <p:tgtEl>
                                          <p:spTgt spid="14"/>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5"/>
                                        </p:tgtEl>
                                        <p:attrNameLst>
                                          <p:attrName>ppt_w</p:attrName>
                                        </p:attrNameLst>
                                      </p:cBhvr>
                                      <p:tavLst>
                                        <p:tav tm="0">
                                          <p:val>
                                            <p:strVal val="ppt_w"/>
                                          </p:val>
                                        </p:tav>
                                        <p:tav tm="100000">
                                          <p:val>
                                            <p:fltVal val="0"/>
                                          </p:val>
                                        </p:tav>
                                      </p:tavLst>
                                    </p:anim>
                                    <p:anim calcmode="lin" valueType="num">
                                      <p:cBhvr>
                                        <p:cTn id="89" dur="3000"/>
                                        <p:tgtEl>
                                          <p:spTgt spid="15"/>
                                        </p:tgtEl>
                                        <p:attrNameLst>
                                          <p:attrName>ppt_h</p:attrName>
                                        </p:attrNameLst>
                                      </p:cBhvr>
                                      <p:tavLst>
                                        <p:tav tm="0">
                                          <p:val>
                                            <p:strVal val="ppt_h"/>
                                          </p:val>
                                        </p:tav>
                                        <p:tav tm="100000">
                                          <p:val>
                                            <p:fltVal val="0"/>
                                          </p:val>
                                        </p:tav>
                                      </p:tavLst>
                                    </p:anim>
                                    <p:anim calcmode="lin" valueType="num">
                                      <p:cBhvr>
                                        <p:cTn id="90" dur="3000"/>
                                        <p:tgtEl>
                                          <p:spTgt spid="15"/>
                                        </p:tgtEl>
                                        <p:attrNameLst>
                                          <p:attrName>ppt_x</p:attrName>
                                        </p:attrNameLst>
                                      </p:cBhvr>
                                      <p:tavLst>
                                        <p:tav tm="0">
                                          <p:val>
                                            <p:strVal val="ppt_x"/>
                                          </p:val>
                                        </p:tav>
                                        <p:tav tm="100000">
                                          <p:val>
                                            <p:fltVal val="0.5"/>
                                          </p:val>
                                        </p:tav>
                                      </p:tavLst>
                                    </p:anim>
                                    <p:anim calcmode="lin" valueType="num">
                                      <p:cBhvr>
                                        <p:cTn id="91" dur="3000"/>
                                        <p:tgtEl>
                                          <p:spTgt spid="15"/>
                                        </p:tgtEl>
                                        <p:attrNameLst>
                                          <p:attrName>ppt_y</p:attrName>
                                        </p:attrNameLst>
                                      </p:cBhvr>
                                      <p:tavLst>
                                        <p:tav tm="0">
                                          <p:val>
                                            <p:strVal val="ppt_y"/>
                                          </p:val>
                                        </p:tav>
                                        <p:tav tm="100000">
                                          <p:val>
                                            <p:fltVal val="0.5"/>
                                          </p:val>
                                        </p:tav>
                                      </p:tavLst>
                                    </p:anim>
                                    <p:set>
                                      <p:cBhvr>
                                        <p:cTn id="92" dur="1" fill="hold">
                                          <p:stCondLst>
                                            <p:cond delay="2999"/>
                                          </p:stCondLst>
                                        </p:cTn>
                                        <p:tgtEl>
                                          <p:spTgt spid="15"/>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6"/>
                                        </p:tgtEl>
                                        <p:attrNameLst>
                                          <p:attrName>ppt_w</p:attrName>
                                        </p:attrNameLst>
                                      </p:cBhvr>
                                      <p:tavLst>
                                        <p:tav tm="0">
                                          <p:val>
                                            <p:strVal val="ppt_w"/>
                                          </p:val>
                                        </p:tav>
                                        <p:tav tm="100000">
                                          <p:val>
                                            <p:fltVal val="0"/>
                                          </p:val>
                                        </p:tav>
                                      </p:tavLst>
                                    </p:anim>
                                    <p:anim calcmode="lin" valueType="num">
                                      <p:cBhvr>
                                        <p:cTn id="95" dur="3000"/>
                                        <p:tgtEl>
                                          <p:spTgt spid="16"/>
                                        </p:tgtEl>
                                        <p:attrNameLst>
                                          <p:attrName>ppt_h</p:attrName>
                                        </p:attrNameLst>
                                      </p:cBhvr>
                                      <p:tavLst>
                                        <p:tav tm="0">
                                          <p:val>
                                            <p:strVal val="ppt_h"/>
                                          </p:val>
                                        </p:tav>
                                        <p:tav tm="100000">
                                          <p:val>
                                            <p:fltVal val="0"/>
                                          </p:val>
                                        </p:tav>
                                      </p:tavLst>
                                    </p:anim>
                                    <p:anim calcmode="lin" valueType="num">
                                      <p:cBhvr>
                                        <p:cTn id="96" dur="3000"/>
                                        <p:tgtEl>
                                          <p:spTgt spid="16"/>
                                        </p:tgtEl>
                                        <p:attrNameLst>
                                          <p:attrName>ppt_x</p:attrName>
                                        </p:attrNameLst>
                                      </p:cBhvr>
                                      <p:tavLst>
                                        <p:tav tm="0">
                                          <p:val>
                                            <p:strVal val="ppt_x"/>
                                          </p:val>
                                        </p:tav>
                                        <p:tav tm="100000">
                                          <p:val>
                                            <p:fltVal val="0.5"/>
                                          </p:val>
                                        </p:tav>
                                      </p:tavLst>
                                    </p:anim>
                                    <p:anim calcmode="lin" valueType="num">
                                      <p:cBhvr>
                                        <p:cTn id="97" dur="3000"/>
                                        <p:tgtEl>
                                          <p:spTgt spid="16"/>
                                        </p:tgtEl>
                                        <p:attrNameLst>
                                          <p:attrName>ppt_y</p:attrName>
                                        </p:attrNameLst>
                                      </p:cBhvr>
                                      <p:tavLst>
                                        <p:tav tm="0">
                                          <p:val>
                                            <p:strVal val="ppt_y"/>
                                          </p:val>
                                        </p:tav>
                                        <p:tav tm="100000">
                                          <p:val>
                                            <p:fltVal val="0.5"/>
                                          </p:val>
                                        </p:tav>
                                      </p:tavLst>
                                    </p:anim>
                                    <p:set>
                                      <p:cBhvr>
                                        <p:cTn id="98" dur="1" fill="hold">
                                          <p:stCondLst>
                                            <p:cond delay="2999"/>
                                          </p:stCondLst>
                                        </p:cTn>
                                        <p:tgtEl>
                                          <p:spTgt spid="16"/>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7"/>
                                        </p:tgtEl>
                                        <p:attrNameLst>
                                          <p:attrName>ppt_w</p:attrName>
                                        </p:attrNameLst>
                                      </p:cBhvr>
                                      <p:tavLst>
                                        <p:tav tm="0">
                                          <p:val>
                                            <p:strVal val="ppt_w"/>
                                          </p:val>
                                        </p:tav>
                                        <p:tav tm="100000">
                                          <p:val>
                                            <p:fltVal val="0"/>
                                          </p:val>
                                        </p:tav>
                                      </p:tavLst>
                                    </p:anim>
                                    <p:anim calcmode="lin" valueType="num">
                                      <p:cBhvr>
                                        <p:cTn id="101" dur="3000"/>
                                        <p:tgtEl>
                                          <p:spTgt spid="17"/>
                                        </p:tgtEl>
                                        <p:attrNameLst>
                                          <p:attrName>ppt_h</p:attrName>
                                        </p:attrNameLst>
                                      </p:cBhvr>
                                      <p:tavLst>
                                        <p:tav tm="0">
                                          <p:val>
                                            <p:strVal val="ppt_h"/>
                                          </p:val>
                                        </p:tav>
                                        <p:tav tm="100000">
                                          <p:val>
                                            <p:fltVal val="0"/>
                                          </p:val>
                                        </p:tav>
                                      </p:tavLst>
                                    </p:anim>
                                    <p:anim calcmode="lin" valueType="num">
                                      <p:cBhvr>
                                        <p:cTn id="102" dur="3000"/>
                                        <p:tgtEl>
                                          <p:spTgt spid="17"/>
                                        </p:tgtEl>
                                        <p:attrNameLst>
                                          <p:attrName>ppt_x</p:attrName>
                                        </p:attrNameLst>
                                      </p:cBhvr>
                                      <p:tavLst>
                                        <p:tav tm="0">
                                          <p:val>
                                            <p:strVal val="ppt_x"/>
                                          </p:val>
                                        </p:tav>
                                        <p:tav tm="100000">
                                          <p:val>
                                            <p:fltVal val="0.5"/>
                                          </p:val>
                                        </p:tav>
                                      </p:tavLst>
                                    </p:anim>
                                    <p:anim calcmode="lin" valueType="num">
                                      <p:cBhvr>
                                        <p:cTn id="103" dur="3000"/>
                                        <p:tgtEl>
                                          <p:spTgt spid="17"/>
                                        </p:tgtEl>
                                        <p:attrNameLst>
                                          <p:attrName>ppt_y</p:attrName>
                                        </p:attrNameLst>
                                      </p:cBhvr>
                                      <p:tavLst>
                                        <p:tav tm="0">
                                          <p:val>
                                            <p:strVal val="ppt_y"/>
                                          </p:val>
                                        </p:tav>
                                        <p:tav tm="100000">
                                          <p:val>
                                            <p:fltVal val="0.5"/>
                                          </p:val>
                                        </p:tav>
                                      </p:tavLst>
                                    </p:anim>
                                    <p:set>
                                      <p:cBhvr>
                                        <p:cTn id="104" dur="1" fill="hold">
                                          <p:stCondLst>
                                            <p:cond delay="2999"/>
                                          </p:stCondLst>
                                        </p:cTn>
                                        <p:tgtEl>
                                          <p:spTgt spid="17"/>
                                        </p:tgtEl>
                                        <p:attrNameLst>
                                          <p:attrName>style.visibility</p:attrName>
                                        </p:attrNameLst>
                                      </p:cBhvr>
                                      <p:to>
                                        <p:strVal val="hidden"/>
                                      </p:to>
                                    </p:set>
                                  </p:childTnLst>
                                </p:cTn>
                              </p:par>
                              <p:par>
                                <p:cTn id="105" presetID="23" presetClass="exit" presetSubtype="544" fill="hold" nodeType="withEffect">
                                  <p:stCondLst>
                                    <p:cond delay="0"/>
                                  </p:stCondLst>
                                  <p:childTnLst>
                                    <p:anim calcmode="lin" valueType="num">
                                      <p:cBhvr>
                                        <p:cTn id="106" dur="3000"/>
                                        <p:tgtEl>
                                          <p:spTgt spid="18"/>
                                        </p:tgtEl>
                                        <p:attrNameLst>
                                          <p:attrName>ppt_w</p:attrName>
                                        </p:attrNameLst>
                                      </p:cBhvr>
                                      <p:tavLst>
                                        <p:tav tm="0">
                                          <p:val>
                                            <p:strVal val="ppt_w"/>
                                          </p:val>
                                        </p:tav>
                                        <p:tav tm="100000">
                                          <p:val>
                                            <p:fltVal val="0"/>
                                          </p:val>
                                        </p:tav>
                                      </p:tavLst>
                                    </p:anim>
                                    <p:anim calcmode="lin" valueType="num">
                                      <p:cBhvr>
                                        <p:cTn id="107" dur="3000"/>
                                        <p:tgtEl>
                                          <p:spTgt spid="18"/>
                                        </p:tgtEl>
                                        <p:attrNameLst>
                                          <p:attrName>ppt_h</p:attrName>
                                        </p:attrNameLst>
                                      </p:cBhvr>
                                      <p:tavLst>
                                        <p:tav tm="0">
                                          <p:val>
                                            <p:strVal val="ppt_h"/>
                                          </p:val>
                                        </p:tav>
                                        <p:tav tm="100000">
                                          <p:val>
                                            <p:fltVal val="0"/>
                                          </p:val>
                                        </p:tav>
                                      </p:tavLst>
                                    </p:anim>
                                    <p:anim calcmode="lin" valueType="num">
                                      <p:cBhvr>
                                        <p:cTn id="108" dur="3000"/>
                                        <p:tgtEl>
                                          <p:spTgt spid="18"/>
                                        </p:tgtEl>
                                        <p:attrNameLst>
                                          <p:attrName>ppt_x</p:attrName>
                                        </p:attrNameLst>
                                      </p:cBhvr>
                                      <p:tavLst>
                                        <p:tav tm="0">
                                          <p:val>
                                            <p:strVal val="ppt_x"/>
                                          </p:val>
                                        </p:tav>
                                        <p:tav tm="100000">
                                          <p:val>
                                            <p:fltVal val="0.5"/>
                                          </p:val>
                                        </p:tav>
                                      </p:tavLst>
                                    </p:anim>
                                    <p:anim calcmode="lin" valueType="num">
                                      <p:cBhvr>
                                        <p:cTn id="109" dur="3000"/>
                                        <p:tgtEl>
                                          <p:spTgt spid="18"/>
                                        </p:tgtEl>
                                        <p:attrNameLst>
                                          <p:attrName>ppt_y</p:attrName>
                                        </p:attrNameLst>
                                      </p:cBhvr>
                                      <p:tavLst>
                                        <p:tav tm="0">
                                          <p:val>
                                            <p:strVal val="ppt_y"/>
                                          </p:val>
                                        </p:tav>
                                        <p:tav tm="100000">
                                          <p:val>
                                            <p:fltVal val="0.5"/>
                                          </p:val>
                                        </p:tav>
                                      </p:tavLst>
                                    </p:anim>
                                    <p:set>
                                      <p:cBhvr>
                                        <p:cTn id="110" dur="1" fill="hold">
                                          <p:stCondLst>
                                            <p:cond delay="2999"/>
                                          </p:stCondLst>
                                        </p:cTn>
                                        <p:tgtEl>
                                          <p:spTgt spid="18"/>
                                        </p:tgtEl>
                                        <p:attrNameLst>
                                          <p:attrName>style.visibility</p:attrName>
                                        </p:attrNameLst>
                                      </p:cBhvr>
                                      <p:to>
                                        <p:strVal val="hidden"/>
                                      </p:to>
                                    </p:set>
                                  </p:childTnLst>
                                </p:cTn>
                              </p:par>
                              <p:par>
                                <p:cTn id="111" presetID="23" presetClass="exit" presetSubtype="544" fill="hold" nodeType="withEffect">
                                  <p:stCondLst>
                                    <p:cond delay="0"/>
                                  </p:stCondLst>
                                  <p:childTnLst>
                                    <p:anim calcmode="lin" valueType="num">
                                      <p:cBhvr>
                                        <p:cTn id="112" dur="3000"/>
                                        <p:tgtEl>
                                          <p:spTgt spid="19"/>
                                        </p:tgtEl>
                                        <p:attrNameLst>
                                          <p:attrName>ppt_w</p:attrName>
                                        </p:attrNameLst>
                                      </p:cBhvr>
                                      <p:tavLst>
                                        <p:tav tm="0">
                                          <p:val>
                                            <p:strVal val="ppt_w"/>
                                          </p:val>
                                        </p:tav>
                                        <p:tav tm="100000">
                                          <p:val>
                                            <p:fltVal val="0"/>
                                          </p:val>
                                        </p:tav>
                                      </p:tavLst>
                                    </p:anim>
                                    <p:anim calcmode="lin" valueType="num">
                                      <p:cBhvr>
                                        <p:cTn id="113" dur="3000"/>
                                        <p:tgtEl>
                                          <p:spTgt spid="19"/>
                                        </p:tgtEl>
                                        <p:attrNameLst>
                                          <p:attrName>ppt_h</p:attrName>
                                        </p:attrNameLst>
                                      </p:cBhvr>
                                      <p:tavLst>
                                        <p:tav tm="0">
                                          <p:val>
                                            <p:strVal val="ppt_h"/>
                                          </p:val>
                                        </p:tav>
                                        <p:tav tm="100000">
                                          <p:val>
                                            <p:fltVal val="0"/>
                                          </p:val>
                                        </p:tav>
                                      </p:tavLst>
                                    </p:anim>
                                    <p:anim calcmode="lin" valueType="num">
                                      <p:cBhvr>
                                        <p:cTn id="114" dur="3000"/>
                                        <p:tgtEl>
                                          <p:spTgt spid="19"/>
                                        </p:tgtEl>
                                        <p:attrNameLst>
                                          <p:attrName>ppt_x</p:attrName>
                                        </p:attrNameLst>
                                      </p:cBhvr>
                                      <p:tavLst>
                                        <p:tav tm="0">
                                          <p:val>
                                            <p:strVal val="ppt_x"/>
                                          </p:val>
                                        </p:tav>
                                        <p:tav tm="100000">
                                          <p:val>
                                            <p:fltVal val="0.5"/>
                                          </p:val>
                                        </p:tav>
                                      </p:tavLst>
                                    </p:anim>
                                    <p:anim calcmode="lin" valueType="num">
                                      <p:cBhvr>
                                        <p:cTn id="115" dur="3000"/>
                                        <p:tgtEl>
                                          <p:spTgt spid="19"/>
                                        </p:tgtEl>
                                        <p:attrNameLst>
                                          <p:attrName>ppt_y</p:attrName>
                                        </p:attrNameLst>
                                      </p:cBhvr>
                                      <p:tavLst>
                                        <p:tav tm="0">
                                          <p:val>
                                            <p:strVal val="ppt_y"/>
                                          </p:val>
                                        </p:tav>
                                        <p:tav tm="100000">
                                          <p:val>
                                            <p:fltVal val="0.5"/>
                                          </p:val>
                                        </p:tav>
                                      </p:tavLst>
                                    </p:anim>
                                    <p:set>
                                      <p:cBhvr>
                                        <p:cTn id="116" dur="1" fill="hold">
                                          <p:stCondLst>
                                            <p:cond delay="2999"/>
                                          </p:stCondLst>
                                        </p:cTn>
                                        <p:tgtEl>
                                          <p:spTgt spid="19"/>
                                        </p:tgtEl>
                                        <p:attrNameLst>
                                          <p:attrName>style.visibility</p:attrName>
                                        </p:attrNameLst>
                                      </p:cBhvr>
                                      <p:to>
                                        <p:strVal val="hidden"/>
                                      </p:to>
                                    </p:set>
                                  </p:childTnLst>
                                </p:cTn>
                              </p:par>
                              <p:par>
                                <p:cTn id="117" presetID="23" presetClass="exit" presetSubtype="544" fill="hold" nodeType="withEffect">
                                  <p:stCondLst>
                                    <p:cond delay="0"/>
                                  </p:stCondLst>
                                  <p:childTnLst>
                                    <p:anim calcmode="lin" valueType="num">
                                      <p:cBhvr>
                                        <p:cTn id="118" dur="3000"/>
                                        <p:tgtEl>
                                          <p:spTgt spid="20"/>
                                        </p:tgtEl>
                                        <p:attrNameLst>
                                          <p:attrName>ppt_w</p:attrName>
                                        </p:attrNameLst>
                                      </p:cBhvr>
                                      <p:tavLst>
                                        <p:tav tm="0">
                                          <p:val>
                                            <p:strVal val="ppt_w"/>
                                          </p:val>
                                        </p:tav>
                                        <p:tav tm="100000">
                                          <p:val>
                                            <p:fltVal val="0"/>
                                          </p:val>
                                        </p:tav>
                                      </p:tavLst>
                                    </p:anim>
                                    <p:anim calcmode="lin" valueType="num">
                                      <p:cBhvr>
                                        <p:cTn id="119" dur="3000"/>
                                        <p:tgtEl>
                                          <p:spTgt spid="20"/>
                                        </p:tgtEl>
                                        <p:attrNameLst>
                                          <p:attrName>ppt_h</p:attrName>
                                        </p:attrNameLst>
                                      </p:cBhvr>
                                      <p:tavLst>
                                        <p:tav tm="0">
                                          <p:val>
                                            <p:strVal val="ppt_h"/>
                                          </p:val>
                                        </p:tav>
                                        <p:tav tm="100000">
                                          <p:val>
                                            <p:fltVal val="0"/>
                                          </p:val>
                                        </p:tav>
                                      </p:tavLst>
                                    </p:anim>
                                    <p:anim calcmode="lin" valueType="num">
                                      <p:cBhvr>
                                        <p:cTn id="120" dur="3000"/>
                                        <p:tgtEl>
                                          <p:spTgt spid="20"/>
                                        </p:tgtEl>
                                        <p:attrNameLst>
                                          <p:attrName>ppt_x</p:attrName>
                                        </p:attrNameLst>
                                      </p:cBhvr>
                                      <p:tavLst>
                                        <p:tav tm="0">
                                          <p:val>
                                            <p:strVal val="ppt_x"/>
                                          </p:val>
                                        </p:tav>
                                        <p:tav tm="100000">
                                          <p:val>
                                            <p:fltVal val="0.5"/>
                                          </p:val>
                                        </p:tav>
                                      </p:tavLst>
                                    </p:anim>
                                    <p:anim calcmode="lin" valueType="num">
                                      <p:cBhvr>
                                        <p:cTn id="121" dur="3000"/>
                                        <p:tgtEl>
                                          <p:spTgt spid="20"/>
                                        </p:tgtEl>
                                        <p:attrNameLst>
                                          <p:attrName>ppt_y</p:attrName>
                                        </p:attrNameLst>
                                      </p:cBhvr>
                                      <p:tavLst>
                                        <p:tav tm="0">
                                          <p:val>
                                            <p:strVal val="ppt_y"/>
                                          </p:val>
                                        </p:tav>
                                        <p:tav tm="100000">
                                          <p:val>
                                            <p:fltVal val="0.5"/>
                                          </p:val>
                                        </p:tav>
                                      </p:tavLst>
                                    </p:anim>
                                    <p:set>
                                      <p:cBhvr>
                                        <p:cTn id="122" dur="1" fill="hold">
                                          <p:stCondLst>
                                            <p:cond delay="2999"/>
                                          </p:stCondLst>
                                        </p:cTn>
                                        <p:tgtEl>
                                          <p:spTgt spid="20"/>
                                        </p:tgtEl>
                                        <p:attrNameLst>
                                          <p:attrName>style.visibility</p:attrName>
                                        </p:attrNameLst>
                                      </p:cBhvr>
                                      <p:to>
                                        <p:strVal val="hidden"/>
                                      </p:to>
                                    </p:set>
                                  </p:childTnLst>
                                </p:cTn>
                              </p:par>
                              <p:par>
                                <p:cTn id="123" presetID="23" presetClass="exit" presetSubtype="544" fill="hold" nodeType="withEffect">
                                  <p:stCondLst>
                                    <p:cond delay="0"/>
                                  </p:stCondLst>
                                  <p:childTnLst>
                                    <p:anim calcmode="lin" valueType="num">
                                      <p:cBhvr>
                                        <p:cTn id="124" dur="3000"/>
                                        <p:tgtEl>
                                          <p:spTgt spid="21"/>
                                        </p:tgtEl>
                                        <p:attrNameLst>
                                          <p:attrName>ppt_w</p:attrName>
                                        </p:attrNameLst>
                                      </p:cBhvr>
                                      <p:tavLst>
                                        <p:tav tm="0">
                                          <p:val>
                                            <p:strVal val="ppt_w"/>
                                          </p:val>
                                        </p:tav>
                                        <p:tav tm="100000">
                                          <p:val>
                                            <p:fltVal val="0"/>
                                          </p:val>
                                        </p:tav>
                                      </p:tavLst>
                                    </p:anim>
                                    <p:anim calcmode="lin" valueType="num">
                                      <p:cBhvr>
                                        <p:cTn id="125" dur="3000"/>
                                        <p:tgtEl>
                                          <p:spTgt spid="21"/>
                                        </p:tgtEl>
                                        <p:attrNameLst>
                                          <p:attrName>ppt_h</p:attrName>
                                        </p:attrNameLst>
                                      </p:cBhvr>
                                      <p:tavLst>
                                        <p:tav tm="0">
                                          <p:val>
                                            <p:strVal val="ppt_h"/>
                                          </p:val>
                                        </p:tav>
                                        <p:tav tm="100000">
                                          <p:val>
                                            <p:fltVal val="0"/>
                                          </p:val>
                                        </p:tav>
                                      </p:tavLst>
                                    </p:anim>
                                    <p:anim calcmode="lin" valueType="num">
                                      <p:cBhvr>
                                        <p:cTn id="126" dur="3000"/>
                                        <p:tgtEl>
                                          <p:spTgt spid="21"/>
                                        </p:tgtEl>
                                        <p:attrNameLst>
                                          <p:attrName>ppt_x</p:attrName>
                                        </p:attrNameLst>
                                      </p:cBhvr>
                                      <p:tavLst>
                                        <p:tav tm="0">
                                          <p:val>
                                            <p:strVal val="ppt_x"/>
                                          </p:val>
                                        </p:tav>
                                        <p:tav tm="100000">
                                          <p:val>
                                            <p:fltVal val="0.5"/>
                                          </p:val>
                                        </p:tav>
                                      </p:tavLst>
                                    </p:anim>
                                    <p:anim calcmode="lin" valueType="num">
                                      <p:cBhvr>
                                        <p:cTn id="127" dur="3000"/>
                                        <p:tgtEl>
                                          <p:spTgt spid="21"/>
                                        </p:tgtEl>
                                        <p:attrNameLst>
                                          <p:attrName>ppt_y</p:attrName>
                                        </p:attrNameLst>
                                      </p:cBhvr>
                                      <p:tavLst>
                                        <p:tav tm="0">
                                          <p:val>
                                            <p:strVal val="ppt_y"/>
                                          </p:val>
                                        </p:tav>
                                        <p:tav tm="100000">
                                          <p:val>
                                            <p:fltVal val="0.5"/>
                                          </p:val>
                                        </p:tav>
                                      </p:tavLst>
                                    </p:anim>
                                    <p:set>
                                      <p:cBhvr>
                                        <p:cTn id="128" dur="1" fill="hold">
                                          <p:stCondLst>
                                            <p:cond delay="2999"/>
                                          </p:stCondLst>
                                        </p:cTn>
                                        <p:tgtEl>
                                          <p:spTgt spid="21"/>
                                        </p:tgtEl>
                                        <p:attrNameLst>
                                          <p:attrName>style.visibility</p:attrName>
                                        </p:attrNameLst>
                                      </p:cBhvr>
                                      <p:to>
                                        <p:strVal val="hidden"/>
                                      </p:to>
                                    </p:set>
                                  </p:childTnLst>
                                </p:cTn>
                              </p:par>
                              <p:par>
                                <p:cTn id="129" presetID="23" presetClass="exit" presetSubtype="544" fill="hold" nodeType="withEffect">
                                  <p:stCondLst>
                                    <p:cond delay="0"/>
                                  </p:stCondLst>
                                  <p:childTnLst>
                                    <p:anim calcmode="lin" valueType="num">
                                      <p:cBhvr>
                                        <p:cTn id="130" dur="3000"/>
                                        <p:tgtEl>
                                          <p:spTgt spid="22"/>
                                        </p:tgtEl>
                                        <p:attrNameLst>
                                          <p:attrName>ppt_w</p:attrName>
                                        </p:attrNameLst>
                                      </p:cBhvr>
                                      <p:tavLst>
                                        <p:tav tm="0">
                                          <p:val>
                                            <p:strVal val="ppt_w"/>
                                          </p:val>
                                        </p:tav>
                                        <p:tav tm="100000">
                                          <p:val>
                                            <p:fltVal val="0"/>
                                          </p:val>
                                        </p:tav>
                                      </p:tavLst>
                                    </p:anim>
                                    <p:anim calcmode="lin" valueType="num">
                                      <p:cBhvr>
                                        <p:cTn id="131" dur="3000"/>
                                        <p:tgtEl>
                                          <p:spTgt spid="22"/>
                                        </p:tgtEl>
                                        <p:attrNameLst>
                                          <p:attrName>ppt_h</p:attrName>
                                        </p:attrNameLst>
                                      </p:cBhvr>
                                      <p:tavLst>
                                        <p:tav tm="0">
                                          <p:val>
                                            <p:strVal val="ppt_h"/>
                                          </p:val>
                                        </p:tav>
                                        <p:tav tm="100000">
                                          <p:val>
                                            <p:fltVal val="0"/>
                                          </p:val>
                                        </p:tav>
                                      </p:tavLst>
                                    </p:anim>
                                    <p:anim calcmode="lin" valueType="num">
                                      <p:cBhvr>
                                        <p:cTn id="132" dur="3000"/>
                                        <p:tgtEl>
                                          <p:spTgt spid="22"/>
                                        </p:tgtEl>
                                        <p:attrNameLst>
                                          <p:attrName>ppt_x</p:attrName>
                                        </p:attrNameLst>
                                      </p:cBhvr>
                                      <p:tavLst>
                                        <p:tav tm="0">
                                          <p:val>
                                            <p:strVal val="ppt_x"/>
                                          </p:val>
                                        </p:tav>
                                        <p:tav tm="100000">
                                          <p:val>
                                            <p:fltVal val="0.5"/>
                                          </p:val>
                                        </p:tav>
                                      </p:tavLst>
                                    </p:anim>
                                    <p:anim calcmode="lin" valueType="num">
                                      <p:cBhvr>
                                        <p:cTn id="133" dur="3000"/>
                                        <p:tgtEl>
                                          <p:spTgt spid="22"/>
                                        </p:tgtEl>
                                        <p:attrNameLst>
                                          <p:attrName>ppt_y</p:attrName>
                                        </p:attrNameLst>
                                      </p:cBhvr>
                                      <p:tavLst>
                                        <p:tav tm="0">
                                          <p:val>
                                            <p:strVal val="ppt_y"/>
                                          </p:val>
                                        </p:tav>
                                        <p:tav tm="100000">
                                          <p:val>
                                            <p:fltVal val="0.5"/>
                                          </p:val>
                                        </p:tav>
                                      </p:tavLst>
                                    </p:anim>
                                    <p:set>
                                      <p:cBhvr>
                                        <p:cTn id="134" dur="1" fill="hold">
                                          <p:stCondLst>
                                            <p:cond delay="2999"/>
                                          </p:stCondLst>
                                        </p:cTn>
                                        <p:tgtEl>
                                          <p:spTgt spid="22"/>
                                        </p:tgtEl>
                                        <p:attrNameLst>
                                          <p:attrName>style.visibility</p:attrName>
                                        </p:attrNameLst>
                                      </p:cBhvr>
                                      <p:to>
                                        <p:strVal val="hidden"/>
                                      </p:to>
                                    </p:set>
                                  </p:childTnLst>
                                </p:cTn>
                              </p:par>
                              <p:par>
                                <p:cTn id="135" presetID="8" presetClass="emph" presetSubtype="0" fill="hold" nodeType="withEffect">
                                  <p:stCondLst>
                                    <p:cond delay="0"/>
                                  </p:stCondLst>
                                  <p:childTnLst>
                                    <p:animRot by="-21600000">
                                      <p:cBhvr>
                                        <p:cTn id="136" dur="3000" fill="hold"/>
                                        <p:tgtEl>
                                          <p:spTgt spid="14"/>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5"/>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0"/>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1"/>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22"/>
                                        </p:tgtEl>
                                        <p:attrNameLst>
                                          <p:attrName>r</p:attrName>
                                        </p:attrNameLst>
                                      </p:cBhvr>
                                    </p:animRot>
                                  </p:childTnLst>
                                </p:cTn>
                              </p:par>
                              <p:par>
                                <p:cTn id="153" presetID="23" presetClass="entr" presetSubtype="288"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4/3*#ppt_w"/>
                                          </p:val>
                                        </p:tav>
                                        <p:tav tm="100000">
                                          <p:val>
                                            <p:strVal val="#ppt_w"/>
                                          </p:val>
                                        </p:tav>
                                      </p:tavLst>
                                    </p:anim>
                                    <p:anim calcmode="lin" valueType="num">
                                      <p:cBhvr>
                                        <p:cTn id="156" dur="3000" fill="hold"/>
                                        <p:tgtEl>
                                          <p:spTgt spid="4"/>
                                        </p:tgtEl>
                                        <p:attrNameLst>
                                          <p:attrName>ppt_h</p:attrName>
                                        </p:attrNameLst>
                                      </p:cBhvr>
                                      <p:tavLst>
                                        <p:tav tm="0">
                                          <p:val>
                                            <p:strVal val="4/3*#ppt_h"/>
                                          </p:val>
                                        </p:tav>
                                        <p:tav tm="100000">
                                          <p:val>
                                            <p:strVal val="#ppt_h"/>
                                          </p:val>
                                        </p:tav>
                                      </p:tavLst>
                                    </p:anim>
                                  </p:childTnLst>
                                </p:cTn>
                              </p:par>
                              <p:par>
                                <p:cTn id="157" presetID="21" presetClass="entr" presetSubtype="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wheel(8)">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0).jpg"/>
          <p:cNvPicPr>
            <a:picLocks noChangeAspect="1"/>
          </p:cNvPicPr>
          <p:nvPr/>
        </p:nvPicPr>
        <p:blipFill>
          <a:blip r:embed="rId2"/>
          <a:stretch>
            <a:fillRect/>
          </a:stretch>
        </p:blipFill>
        <p:spPr>
          <a:xfrm>
            <a:off x="-8930" y="0"/>
            <a:ext cx="9152930" cy="6858000"/>
          </a:xfrm>
          <a:prstGeom prst="rect">
            <a:avLst/>
          </a:prstGeom>
        </p:spPr>
      </p:pic>
      <p:pic>
        <p:nvPicPr>
          <p:cNvPr id="7" name="6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1643050"/>
            <a:ext cx="1857356" cy="1857356"/>
          </a:xfrm>
          <a:prstGeom prst="rect">
            <a:avLst/>
          </a:prstGeom>
          <a:effectLst/>
        </p:spPr>
      </p:pic>
      <p:pic>
        <p:nvPicPr>
          <p:cNvPr id="8" name="7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0" y="3429000"/>
            <a:ext cx="1857356" cy="1857356"/>
          </a:xfrm>
          <a:prstGeom prst="rect">
            <a:avLst/>
          </a:prstGeom>
          <a:effectLst/>
        </p:spPr>
      </p:pic>
      <p:pic>
        <p:nvPicPr>
          <p:cNvPr id="9" name="8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857356" y="1643050"/>
            <a:ext cx="1857356" cy="1857356"/>
          </a:xfrm>
          <a:prstGeom prst="rect">
            <a:avLst/>
          </a:prstGeom>
          <a:effectLst/>
        </p:spPr>
      </p:pic>
      <p:pic>
        <p:nvPicPr>
          <p:cNvPr id="10" name="9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1857356" y="3357562"/>
            <a:ext cx="1857356" cy="1928826"/>
          </a:xfrm>
          <a:prstGeom prst="rect">
            <a:avLst/>
          </a:prstGeom>
          <a:effectLst/>
        </p:spPr>
      </p:pic>
      <p:pic>
        <p:nvPicPr>
          <p:cNvPr id="11" name="10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643338" y="1571612"/>
            <a:ext cx="1857356" cy="1857356"/>
          </a:xfrm>
          <a:prstGeom prst="rect">
            <a:avLst/>
          </a:prstGeom>
          <a:effectLst/>
        </p:spPr>
      </p:pic>
      <p:pic>
        <p:nvPicPr>
          <p:cNvPr id="12" name="11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3643338" y="3357562"/>
            <a:ext cx="1857356" cy="1857356"/>
          </a:xfrm>
          <a:prstGeom prst="rect">
            <a:avLst/>
          </a:prstGeom>
          <a:effectLst/>
        </p:spPr>
      </p:pic>
      <p:pic>
        <p:nvPicPr>
          <p:cNvPr id="13" name="12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500694" y="1571612"/>
            <a:ext cx="1857356" cy="1857356"/>
          </a:xfrm>
          <a:prstGeom prst="rect">
            <a:avLst/>
          </a:prstGeom>
          <a:effectLst/>
        </p:spPr>
      </p:pic>
      <p:pic>
        <p:nvPicPr>
          <p:cNvPr id="14" name="13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5500694" y="3286124"/>
            <a:ext cx="1857356" cy="1928826"/>
          </a:xfrm>
          <a:prstGeom prst="rect">
            <a:avLst/>
          </a:prstGeom>
          <a:effectLst/>
        </p:spPr>
      </p:pic>
      <p:pic>
        <p:nvPicPr>
          <p:cNvPr id="15" name="14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86644" y="1571612"/>
            <a:ext cx="1857356" cy="1857356"/>
          </a:xfrm>
          <a:prstGeom prst="rect">
            <a:avLst/>
          </a:prstGeom>
          <a:effectLst/>
        </p:spPr>
      </p:pic>
      <p:pic>
        <p:nvPicPr>
          <p:cNvPr id="16" name="15 Imagen" descr="espiral_png_by_heybieber14-d590clj.png"/>
          <p:cNvPicPr>
            <a:picLocks noChangeAspect="1"/>
          </p:cNvPicPr>
          <p:nvPr/>
        </p:nvPicPr>
        <p:blipFill>
          <a:blip r:embed="rId3">
            <a:duotone>
              <a:prstClr val="black"/>
              <a:schemeClr val="accent6">
                <a:tint val="45000"/>
                <a:satMod val="400000"/>
              </a:schemeClr>
            </a:duotone>
            <a:lum bright="-20000" contrast="40000"/>
          </a:blip>
          <a:stretch>
            <a:fillRect/>
          </a:stretch>
        </p:blipFill>
        <p:spPr>
          <a:xfrm>
            <a:off x="7286644" y="3286124"/>
            <a:ext cx="1857356" cy="1928826"/>
          </a:xfrm>
          <a:prstGeom prst="rect">
            <a:avLst/>
          </a:prstGeom>
          <a:effectLst/>
        </p:spPr>
      </p:pic>
      <p:sp>
        <p:nvSpPr>
          <p:cNvPr id="17" name="1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1+#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2000" fill="hold"/>
                                        <p:tgtEl>
                                          <p:spTgt spid="13"/>
                                        </p:tgtEl>
                                        <p:attrNameLst>
                                          <p:attrName>ppt_x</p:attrName>
                                        </p:attrNameLst>
                                      </p:cBhvr>
                                      <p:tavLst>
                                        <p:tav tm="0">
                                          <p:val>
                                            <p:strVal val="1+#ppt_w/2"/>
                                          </p:val>
                                        </p:tav>
                                        <p:tav tm="100000">
                                          <p:val>
                                            <p:strVal val="#ppt_x"/>
                                          </p:val>
                                        </p:tav>
                                      </p:tavLst>
                                    </p:anim>
                                    <p:anim calcmode="lin" valueType="num">
                                      <p:cBhvr additive="base">
                                        <p:cTn id="23" dur="2000" fill="hold"/>
                                        <p:tgtEl>
                                          <p:spTgt spid="13"/>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2000" fill="hold"/>
                                        <p:tgtEl>
                                          <p:spTgt spid="15"/>
                                        </p:tgtEl>
                                        <p:attrNameLst>
                                          <p:attrName>ppt_x</p:attrName>
                                        </p:attrNameLst>
                                      </p:cBhvr>
                                      <p:tavLst>
                                        <p:tav tm="0">
                                          <p:val>
                                            <p:strVal val="1+#ppt_w/2"/>
                                          </p:val>
                                        </p:tav>
                                        <p:tav tm="100000">
                                          <p:val>
                                            <p:strVal val="#ppt_x"/>
                                          </p:val>
                                        </p:tav>
                                      </p:tavLst>
                                    </p:anim>
                                    <p:anim calcmode="lin" valueType="num">
                                      <p:cBhvr additive="base">
                                        <p:cTn id="27" dur="2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2000" fill="hold"/>
                                        <p:tgtEl>
                                          <p:spTgt spid="10"/>
                                        </p:tgtEl>
                                        <p:attrNameLst>
                                          <p:attrName>ppt_x</p:attrName>
                                        </p:attrNameLst>
                                      </p:cBhvr>
                                      <p:tavLst>
                                        <p:tav tm="0">
                                          <p:val>
                                            <p:strVal val="0-#ppt_w/2"/>
                                          </p:val>
                                        </p:tav>
                                        <p:tav tm="100000">
                                          <p:val>
                                            <p:strVal val="#ppt_x"/>
                                          </p:val>
                                        </p:tav>
                                      </p:tavLst>
                                    </p:anim>
                                    <p:anim calcmode="lin" valueType="num">
                                      <p:cBhvr additive="base">
                                        <p:cTn id="35" dur="2000" fill="hold"/>
                                        <p:tgtEl>
                                          <p:spTgt spid="10"/>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2000" fill="hold"/>
                                        <p:tgtEl>
                                          <p:spTgt spid="14"/>
                                        </p:tgtEl>
                                        <p:attrNameLst>
                                          <p:attrName>ppt_x</p:attrName>
                                        </p:attrNameLst>
                                      </p:cBhvr>
                                      <p:tavLst>
                                        <p:tav tm="0">
                                          <p:val>
                                            <p:strVal val="0-#ppt_w/2"/>
                                          </p:val>
                                        </p:tav>
                                        <p:tav tm="100000">
                                          <p:val>
                                            <p:strVal val="#ppt_x"/>
                                          </p:val>
                                        </p:tav>
                                      </p:tavLst>
                                    </p:anim>
                                    <p:anim calcmode="lin" valueType="num">
                                      <p:cBhvr additive="base">
                                        <p:cTn id="43" dur="2000" fill="hold"/>
                                        <p:tgtEl>
                                          <p:spTgt spid="14"/>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2000" fill="hold"/>
                                        <p:tgtEl>
                                          <p:spTgt spid="16"/>
                                        </p:tgtEl>
                                        <p:attrNameLst>
                                          <p:attrName>ppt_x</p:attrName>
                                        </p:attrNameLst>
                                      </p:cBhvr>
                                      <p:tavLst>
                                        <p:tav tm="0">
                                          <p:val>
                                            <p:strVal val="0-#ppt_w/2"/>
                                          </p:val>
                                        </p:tav>
                                        <p:tav tm="100000">
                                          <p:val>
                                            <p:strVal val="#ppt_x"/>
                                          </p:val>
                                        </p:tav>
                                      </p:tavLst>
                                    </p:anim>
                                    <p:anim calcmode="lin" valueType="num">
                                      <p:cBhvr additive="base">
                                        <p:cTn id="47" dur="2000" fill="hold"/>
                                        <p:tgtEl>
                                          <p:spTgt spid="16"/>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0"/>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11"/>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12"/>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15"/>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16"/>
                                        </p:tgtEl>
                                        <p:attrNameLst>
                                          <p:attrName>r</p:attrName>
                                        </p:attrNameLst>
                                      </p:cBhvr>
                                    </p:animRot>
                                  </p:childTnLst>
                                </p:cTn>
                              </p:par>
                            </p:childTnLst>
                          </p:cTn>
                        </p:par>
                        <p:par>
                          <p:cTn id="68" fill="hold">
                            <p:stCondLst>
                              <p:cond delay="2000"/>
                            </p:stCondLst>
                            <p:childTnLst>
                              <p:par>
                                <p:cTn id="69" presetID="2" presetClass="exit" presetSubtype="4" fill="hold" nodeType="after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1+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2000"/>
                                        <p:tgtEl>
                                          <p:spTgt spid="9"/>
                                        </p:tgtEl>
                                        <p:attrNameLst>
                                          <p:attrName>ppt_x</p:attrName>
                                        </p:attrNameLst>
                                      </p:cBhvr>
                                      <p:tavLst>
                                        <p:tav tm="0">
                                          <p:val>
                                            <p:strVal val="ppt_x"/>
                                          </p:val>
                                        </p:tav>
                                        <p:tav tm="100000">
                                          <p:val>
                                            <p:strVal val="ppt_x"/>
                                          </p:val>
                                        </p:tav>
                                      </p:tavLst>
                                    </p:anim>
                                    <p:anim calcmode="lin" valueType="num">
                                      <p:cBhvr additive="base">
                                        <p:cTn id="75" dur="2000"/>
                                        <p:tgtEl>
                                          <p:spTgt spid="9"/>
                                        </p:tgtEl>
                                        <p:attrNameLst>
                                          <p:attrName>ppt_y</p:attrName>
                                        </p:attrNameLst>
                                      </p:cBhvr>
                                      <p:tavLst>
                                        <p:tav tm="0">
                                          <p:val>
                                            <p:strVal val="ppt_y"/>
                                          </p:val>
                                        </p:tav>
                                        <p:tav tm="100000">
                                          <p:val>
                                            <p:strVal val="1+ppt_h/2"/>
                                          </p:val>
                                        </p:tav>
                                      </p:tavLst>
                                    </p:anim>
                                    <p:set>
                                      <p:cBhvr>
                                        <p:cTn id="76" dur="1" fill="hold">
                                          <p:stCondLst>
                                            <p:cond delay="1999"/>
                                          </p:stCondLst>
                                        </p:cTn>
                                        <p:tgtEl>
                                          <p:spTgt spid="9"/>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2000"/>
                                        <p:tgtEl>
                                          <p:spTgt spid="11"/>
                                        </p:tgtEl>
                                        <p:attrNameLst>
                                          <p:attrName>ppt_x</p:attrName>
                                        </p:attrNameLst>
                                      </p:cBhvr>
                                      <p:tavLst>
                                        <p:tav tm="0">
                                          <p:val>
                                            <p:strVal val="ppt_x"/>
                                          </p:val>
                                        </p:tav>
                                        <p:tav tm="100000">
                                          <p:val>
                                            <p:strVal val="ppt_x"/>
                                          </p:val>
                                        </p:tav>
                                      </p:tavLst>
                                    </p:anim>
                                    <p:anim calcmode="lin" valueType="num">
                                      <p:cBhvr additive="base">
                                        <p:cTn id="79" dur="2000"/>
                                        <p:tgtEl>
                                          <p:spTgt spid="11"/>
                                        </p:tgtEl>
                                        <p:attrNameLst>
                                          <p:attrName>ppt_y</p:attrName>
                                        </p:attrNameLst>
                                      </p:cBhvr>
                                      <p:tavLst>
                                        <p:tav tm="0">
                                          <p:val>
                                            <p:strVal val="ppt_y"/>
                                          </p:val>
                                        </p:tav>
                                        <p:tav tm="100000">
                                          <p:val>
                                            <p:strVal val="1+ppt_h/2"/>
                                          </p:val>
                                        </p:tav>
                                      </p:tavLst>
                                    </p:anim>
                                    <p:set>
                                      <p:cBhvr>
                                        <p:cTn id="80" dur="1" fill="hold">
                                          <p:stCondLst>
                                            <p:cond delay="1999"/>
                                          </p:stCondLst>
                                        </p:cTn>
                                        <p:tgtEl>
                                          <p:spTgt spid="11"/>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2000"/>
                                        <p:tgtEl>
                                          <p:spTgt spid="13"/>
                                        </p:tgtEl>
                                        <p:attrNameLst>
                                          <p:attrName>ppt_x</p:attrName>
                                        </p:attrNameLst>
                                      </p:cBhvr>
                                      <p:tavLst>
                                        <p:tav tm="0">
                                          <p:val>
                                            <p:strVal val="ppt_x"/>
                                          </p:val>
                                        </p:tav>
                                        <p:tav tm="100000">
                                          <p:val>
                                            <p:strVal val="ppt_x"/>
                                          </p:val>
                                        </p:tav>
                                      </p:tavLst>
                                    </p:anim>
                                    <p:anim calcmode="lin" valueType="num">
                                      <p:cBhvr additive="base">
                                        <p:cTn id="83" dur="2000"/>
                                        <p:tgtEl>
                                          <p:spTgt spid="13"/>
                                        </p:tgtEl>
                                        <p:attrNameLst>
                                          <p:attrName>ppt_y</p:attrName>
                                        </p:attrNameLst>
                                      </p:cBhvr>
                                      <p:tavLst>
                                        <p:tav tm="0">
                                          <p:val>
                                            <p:strVal val="ppt_y"/>
                                          </p:val>
                                        </p:tav>
                                        <p:tav tm="100000">
                                          <p:val>
                                            <p:strVal val="1+ppt_h/2"/>
                                          </p:val>
                                        </p:tav>
                                      </p:tavLst>
                                    </p:anim>
                                    <p:set>
                                      <p:cBhvr>
                                        <p:cTn id="84" dur="1" fill="hold">
                                          <p:stCondLst>
                                            <p:cond delay="1999"/>
                                          </p:stCondLst>
                                        </p:cTn>
                                        <p:tgtEl>
                                          <p:spTgt spid="13"/>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2000"/>
                                        <p:tgtEl>
                                          <p:spTgt spid="15"/>
                                        </p:tgtEl>
                                        <p:attrNameLst>
                                          <p:attrName>ppt_x</p:attrName>
                                        </p:attrNameLst>
                                      </p:cBhvr>
                                      <p:tavLst>
                                        <p:tav tm="0">
                                          <p:val>
                                            <p:strVal val="ppt_x"/>
                                          </p:val>
                                        </p:tav>
                                        <p:tav tm="100000">
                                          <p:val>
                                            <p:strVal val="ppt_x"/>
                                          </p:val>
                                        </p:tav>
                                      </p:tavLst>
                                    </p:anim>
                                    <p:anim calcmode="lin" valueType="num">
                                      <p:cBhvr additive="base">
                                        <p:cTn id="87" dur="2000"/>
                                        <p:tgtEl>
                                          <p:spTgt spid="15"/>
                                        </p:tgtEl>
                                        <p:attrNameLst>
                                          <p:attrName>ppt_y</p:attrName>
                                        </p:attrNameLst>
                                      </p:cBhvr>
                                      <p:tavLst>
                                        <p:tav tm="0">
                                          <p:val>
                                            <p:strVal val="ppt_y"/>
                                          </p:val>
                                        </p:tav>
                                        <p:tav tm="100000">
                                          <p:val>
                                            <p:strVal val="1+ppt_h/2"/>
                                          </p:val>
                                        </p:tav>
                                      </p:tavLst>
                                    </p:anim>
                                    <p:set>
                                      <p:cBhvr>
                                        <p:cTn id="88" dur="1" fill="hold">
                                          <p:stCondLst>
                                            <p:cond delay="1999"/>
                                          </p:stCondLst>
                                        </p:cTn>
                                        <p:tgtEl>
                                          <p:spTgt spid="15"/>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2000"/>
                                        <p:tgtEl>
                                          <p:spTgt spid="8"/>
                                        </p:tgtEl>
                                        <p:attrNameLst>
                                          <p:attrName>ppt_x</p:attrName>
                                        </p:attrNameLst>
                                      </p:cBhvr>
                                      <p:tavLst>
                                        <p:tav tm="0">
                                          <p:val>
                                            <p:strVal val="ppt_x"/>
                                          </p:val>
                                        </p:tav>
                                        <p:tav tm="100000">
                                          <p:val>
                                            <p:strVal val="ppt_x"/>
                                          </p:val>
                                        </p:tav>
                                      </p:tavLst>
                                    </p:anim>
                                    <p:anim calcmode="lin" valueType="num">
                                      <p:cBhvr additive="base">
                                        <p:cTn id="91" dur="2000"/>
                                        <p:tgtEl>
                                          <p:spTgt spid="8"/>
                                        </p:tgtEl>
                                        <p:attrNameLst>
                                          <p:attrName>ppt_y</p:attrName>
                                        </p:attrNameLst>
                                      </p:cBhvr>
                                      <p:tavLst>
                                        <p:tav tm="0">
                                          <p:val>
                                            <p:strVal val="ppt_y"/>
                                          </p:val>
                                        </p:tav>
                                        <p:tav tm="100000">
                                          <p:val>
                                            <p:strVal val="0-ppt_h/2"/>
                                          </p:val>
                                        </p:tav>
                                      </p:tavLst>
                                    </p:anim>
                                    <p:set>
                                      <p:cBhvr>
                                        <p:cTn id="92" dur="1" fill="hold">
                                          <p:stCondLst>
                                            <p:cond delay="1999"/>
                                          </p:stCondLst>
                                        </p:cTn>
                                        <p:tgtEl>
                                          <p:spTgt spid="8"/>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2000"/>
                                        <p:tgtEl>
                                          <p:spTgt spid="10"/>
                                        </p:tgtEl>
                                        <p:attrNameLst>
                                          <p:attrName>ppt_x</p:attrName>
                                        </p:attrNameLst>
                                      </p:cBhvr>
                                      <p:tavLst>
                                        <p:tav tm="0">
                                          <p:val>
                                            <p:strVal val="ppt_x"/>
                                          </p:val>
                                        </p:tav>
                                        <p:tav tm="100000">
                                          <p:val>
                                            <p:strVal val="ppt_x"/>
                                          </p:val>
                                        </p:tav>
                                      </p:tavLst>
                                    </p:anim>
                                    <p:anim calcmode="lin" valueType="num">
                                      <p:cBhvr additive="base">
                                        <p:cTn id="95" dur="2000"/>
                                        <p:tgtEl>
                                          <p:spTgt spid="10"/>
                                        </p:tgtEl>
                                        <p:attrNameLst>
                                          <p:attrName>ppt_y</p:attrName>
                                        </p:attrNameLst>
                                      </p:cBhvr>
                                      <p:tavLst>
                                        <p:tav tm="0">
                                          <p:val>
                                            <p:strVal val="ppt_y"/>
                                          </p:val>
                                        </p:tav>
                                        <p:tav tm="100000">
                                          <p:val>
                                            <p:strVal val="0-ppt_h/2"/>
                                          </p:val>
                                        </p:tav>
                                      </p:tavLst>
                                    </p:anim>
                                    <p:set>
                                      <p:cBhvr>
                                        <p:cTn id="96" dur="1" fill="hold">
                                          <p:stCondLst>
                                            <p:cond delay="1999"/>
                                          </p:stCondLst>
                                        </p:cTn>
                                        <p:tgtEl>
                                          <p:spTgt spid="10"/>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2000"/>
                                        <p:tgtEl>
                                          <p:spTgt spid="12"/>
                                        </p:tgtEl>
                                        <p:attrNameLst>
                                          <p:attrName>ppt_x</p:attrName>
                                        </p:attrNameLst>
                                      </p:cBhvr>
                                      <p:tavLst>
                                        <p:tav tm="0">
                                          <p:val>
                                            <p:strVal val="ppt_x"/>
                                          </p:val>
                                        </p:tav>
                                        <p:tav tm="100000">
                                          <p:val>
                                            <p:strVal val="ppt_x"/>
                                          </p:val>
                                        </p:tav>
                                      </p:tavLst>
                                    </p:anim>
                                    <p:anim calcmode="lin" valueType="num">
                                      <p:cBhvr additive="base">
                                        <p:cTn id="99" dur="2000"/>
                                        <p:tgtEl>
                                          <p:spTgt spid="12"/>
                                        </p:tgtEl>
                                        <p:attrNameLst>
                                          <p:attrName>ppt_y</p:attrName>
                                        </p:attrNameLst>
                                      </p:cBhvr>
                                      <p:tavLst>
                                        <p:tav tm="0">
                                          <p:val>
                                            <p:strVal val="ppt_y"/>
                                          </p:val>
                                        </p:tav>
                                        <p:tav tm="100000">
                                          <p:val>
                                            <p:strVal val="0-ppt_h/2"/>
                                          </p:val>
                                        </p:tav>
                                      </p:tavLst>
                                    </p:anim>
                                    <p:set>
                                      <p:cBhvr>
                                        <p:cTn id="100" dur="1" fill="hold">
                                          <p:stCondLst>
                                            <p:cond delay="1999"/>
                                          </p:stCondLst>
                                        </p:cTn>
                                        <p:tgtEl>
                                          <p:spTgt spid="12"/>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2000"/>
                                        <p:tgtEl>
                                          <p:spTgt spid="14"/>
                                        </p:tgtEl>
                                        <p:attrNameLst>
                                          <p:attrName>ppt_x</p:attrName>
                                        </p:attrNameLst>
                                      </p:cBhvr>
                                      <p:tavLst>
                                        <p:tav tm="0">
                                          <p:val>
                                            <p:strVal val="ppt_x"/>
                                          </p:val>
                                        </p:tav>
                                        <p:tav tm="100000">
                                          <p:val>
                                            <p:strVal val="ppt_x"/>
                                          </p:val>
                                        </p:tav>
                                      </p:tavLst>
                                    </p:anim>
                                    <p:anim calcmode="lin" valueType="num">
                                      <p:cBhvr additive="base">
                                        <p:cTn id="103" dur="2000"/>
                                        <p:tgtEl>
                                          <p:spTgt spid="14"/>
                                        </p:tgtEl>
                                        <p:attrNameLst>
                                          <p:attrName>ppt_y</p:attrName>
                                        </p:attrNameLst>
                                      </p:cBhvr>
                                      <p:tavLst>
                                        <p:tav tm="0">
                                          <p:val>
                                            <p:strVal val="ppt_y"/>
                                          </p:val>
                                        </p:tav>
                                        <p:tav tm="100000">
                                          <p:val>
                                            <p:strVal val="0-ppt_h/2"/>
                                          </p:val>
                                        </p:tav>
                                      </p:tavLst>
                                    </p:anim>
                                    <p:set>
                                      <p:cBhvr>
                                        <p:cTn id="104" dur="1" fill="hold">
                                          <p:stCondLst>
                                            <p:cond delay="1999"/>
                                          </p:stCondLst>
                                        </p:cTn>
                                        <p:tgtEl>
                                          <p:spTgt spid="14"/>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2000"/>
                                        <p:tgtEl>
                                          <p:spTgt spid="16"/>
                                        </p:tgtEl>
                                        <p:attrNameLst>
                                          <p:attrName>ppt_x</p:attrName>
                                        </p:attrNameLst>
                                      </p:cBhvr>
                                      <p:tavLst>
                                        <p:tav tm="0">
                                          <p:val>
                                            <p:strVal val="ppt_x"/>
                                          </p:val>
                                        </p:tav>
                                        <p:tav tm="100000">
                                          <p:val>
                                            <p:strVal val="ppt_x"/>
                                          </p:val>
                                        </p:tav>
                                      </p:tavLst>
                                    </p:anim>
                                    <p:anim calcmode="lin" valueType="num">
                                      <p:cBhvr additive="base">
                                        <p:cTn id="107" dur="2000"/>
                                        <p:tgtEl>
                                          <p:spTgt spid="16"/>
                                        </p:tgtEl>
                                        <p:attrNameLst>
                                          <p:attrName>ppt_y</p:attrName>
                                        </p:attrNameLst>
                                      </p:cBhvr>
                                      <p:tavLst>
                                        <p:tav tm="0">
                                          <p:val>
                                            <p:strVal val="ppt_y"/>
                                          </p:val>
                                        </p:tav>
                                        <p:tav tm="100000">
                                          <p:val>
                                            <p:strVal val="0-ppt_h/2"/>
                                          </p:val>
                                        </p:tav>
                                      </p:tavLst>
                                    </p:anim>
                                    <p:set>
                                      <p:cBhvr>
                                        <p:cTn id="108" dur="1" fill="hold">
                                          <p:stCondLst>
                                            <p:cond delay="1999"/>
                                          </p:stCondLst>
                                        </p:cTn>
                                        <p:tgtEl>
                                          <p:spTgt spid="16"/>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6"/>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8835742" cy="6858000"/>
          </a:xfrm>
        </p:spPr>
        <p:txBody>
          <a:bodyPr/>
          <a:lstStyle/>
          <a:p>
            <a:endParaRPr lang="es-ES" dirty="0"/>
          </a:p>
        </p:txBody>
      </p:sp>
      <p:sp>
        <p:nvSpPr>
          <p:cNvPr id="3" name="2 Subtítulo"/>
          <p:cNvSpPr>
            <a:spLocks noGrp="1"/>
          </p:cNvSpPr>
          <p:nvPr>
            <p:ph type="subTitle" idx="1"/>
          </p:nvPr>
        </p:nvSpPr>
        <p:spPr>
          <a:xfrm>
            <a:off x="0" y="0"/>
            <a:ext cx="8835742" cy="6858000"/>
          </a:xfrm>
        </p:spPr>
        <p:txBody>
          <a:bodyPr/>
          <a:lstStyle/>
          <a:p>
            <a:endParaRPr lang="es-ES" dirty="0"/>
          </a:p>
        </p:txBody>
      </p:sp>
      <p:pic>
        <p:nvPicPr>
          <p:cNvPr id="4" name="3 Imagen" descr="0(21).jpg"/>
          <p:cNvPicPr>
            <a:picLocks noChangeAspect="1"/>
          </p:cNvPicPr>
          <p:nvPr/>
        </p:nvPicPr>
        <p:blipFill>
          <a:blip r:embed="rId2"/>
          <a:stretch>
            <a:fillRect/>
          </a:stretch>
        </p:blipFill>
        <p:spPr>
          <a:xfrm>
            <a:off x="-1" y="0"/>
            <a:ext cx="9144001" cy="6858000"/>
          </a:xfrm>
          <a:prstGeom prst="rect">
            <a:avLst/>
          </a:prstGeom>
        </p:spPr>
      </p:pic>
      <p:pic>
        <p:nvPicPr>
          <p:cNvPr id="5" name="4 Imagen" descr="espiral_verde_by_lizjblovato-d4xqmes.png"/>
          <p:cNvPicPr>
            <a:picLocks noChangeAspect="1"/>
          </p:cNvPicPr>
          <p:nvPr/>
        </p:nvPicPr>
        <p:blipFill>
          <a:blip r:embed="rId3">
            <a:duotone>
              <a:prstClr val="black"/>
              <a:srgbClr val="D9C3A5">
                <a:tint val="50000"/>
                <a:satMod val="180000"/>
              </a:srgbClr>
            </a:duotone>
            <a:lum bright="-10000" contrast="40000"/>
          </a:blip>
          <a:stretch>
            <a:fillRect/>
          </a:stretch>
        </p:blipFill>
        <p:spPr>
          <a:xfrm>
            <a:off x="1643042" y="499994"/>
            <a:ext cx="5715040" cy="6358006"/>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5"/>
                                        </p:tgtEl>
                                        <p:attrNameLst>
                                          <p:attrName>ppt_w</p:attrName>
                                        </p:attrNameLst>
                                      </p:cBhvr>
                                      <p:tavLst>
                                        <p:tav tm="0">
                                          <p:val>
                                            <p:strVal val="ppt_w"/>
                                          </p:val>
                                        </p:tav>
                                        <p:tav tm="100000">
                                          <p:val>
                                            <p:fltVal val="0"/>
                                          </p:val>
                                        </p:tav>
                                      </p:tavLst>
                                    </p:anim>
                                    <p:anim calcmode="lin" valueType="num">
                                      <p:cBhvr>
                                        <p:cTn id="19" dur="2000"/>
                                        <p:tgtEl>
                                          <p:spTgt spid="5"/>
                                        </p:tgtEl>
                                        <p:attrNameLst>
                                          <p:attrName>ppt_h</p:attrName>
                                        </p:attrNameLst>
                                      </p:cBhvr>
                                      <p:tavLst>
                                        <p:tav tm="0">
                                          <p:val>
                                            <p:strVal val="ppt_h"/>
                                          </p:val>
                                        </p:tav>
                                        <p:tav tm="100000">
                                          <p:val>
                                            <p:fltVal val="0"/>
                                          </p:val>
                                        </p:tav>
                                      </p:tavLst>
                                    </p:anim>
                                    <p:anim calcmode="lin" valueType="num">
                                      <p:cBhvr>
                                        <p:cTn id="20" dur="2000"/>
                                        <p:tgtEl>
                                          <p:spTgt spid="5"/>
                                        </p:tgtEl>
                                        <p:attrNameLst>
                                          <p:attrName>ppt_x</p:attrName>
                                        </p:attrNameLst>
                                      </p:cBhvr>
                                      <p:tavLst>
                                        <p:tav tm="0">
                                          <p:val>
                                            <p:strVal val="ppt_x"/>
                                          </p:val>
                                        </p:tav>
                                        <p:tav tm="100000">
                                          <p:val>
                                            <p:fltVal val="0.5"/>
                                          </p:val>
                                        </p:tav>
                                      </p:tavLst>
                                    </p:anim>
                                    <p:anim calcmode="lin" valueType="num">
                                      <p:cBhvr>
                                        <p:cTn id="21" dur="2000"/>
                                        <p:tgtEl>
                                          <p:spTgt spid="5"/>
                                        </p:tgtEl>
                                        <p:attrNameLst>
                                          <p:attrName>ppt_y</p:attrName>
                                        </p:attrNameLst>
                                      </p:cBhvr>
                                      <p:tavLst>
                                        <p:tav tm="0">
                                          <p:val>
                                            <p:strVal val="ppt_y"/>
                                          </p:val>
                                        </p:tav>
                                        <p:tav tm="100000">
                                          <p:val>
                                            <p:fltVal val="0.5"/>
                                          </p:val>
                                        </p:tav>
                                      </p:tavLst>
                                    </p:anim>
                                    <p:set>
                                      <p:cBhvr>
                                        <p:cTn id="22" dur="1" fill="hold">
                                          <p:stCondLst>
                                            <p:cond delay="1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3).jpg"/>
          <p:cNvPicPr>
            <a:picLocks noChangeAspect="1"/>
          </p:cNvPicPr>
          <p:nvPr/>
        </p:nvPicPr>
        <p:blipFill>
          <a:blip r:embed="rId2"/>
          <a:stretch>
            <a:fillRect/>
          </a:stretch>
        </p:blipFill>
        <p:spPr>
          <a:xfrm>
            <a:off x="-1" y="0"/>
            <a:ext cx="9184121" cy="6858000"/>
          </a:xfrm>
          <a:prstGeom prst="rect">
            <a:avLst/>
          </a:prstGeom>
        </p:spPr>
      </p:pic>
      <p:sp>
        <p:nvSpPr>
          <p:cNvPr id="6" name="5 Franja diagonal"/>
          <p:cNvSpPr/>
          <p:nvPr/>
        </p:nvSpPr>
        <p:spPr>
          <a:xfrm>
            <a:off x="0" y="0"/>
            <a:ext cx="4643438" cy="6858000"/>
          </a:xfrm>
          <a:prstGeom prst="diagStripe">
            <a:avLst>
              <a:gd name="adj" fmla="val 8473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72000" y="0"/>
            <a:ext cx="4572000" cy="7010400"/>
          </a:xfrm>
          <a:prstGeom prst="diagStripe">
            <a:avLst>
              <a:gd name="adj" fmla="val 84736"/>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0"/>
            <a:ext cx="3643306" cy="5357826"/>
          </a:xfrm>
          <a:prstGeom prst="diagStripe">
            <a:avLst>
              <a:gd name="adj" fmla="val 7998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5572132" y="0"/>
            <a:ext cx="3571868" cy="5572140"/>
          </a:xfrm>
          <a:prstGeom prst="diagStripe">
            <a:avLst>
              <a:gd name="adj" fmla="val 80418"/>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0"/>
            <a:ext cx="2571736" cy="3786166"/>
          </a:xfrm>
          <a:prstGeom prst="diagStripe">
            <a:avLst>
              <a:gd name="adj" fmla="val 7426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6500826" y="0"/>
            <a:ext cx="2643174" cy="4071942"/>
          </a:xfrm>
          <a:prstGeom prst="diagStripe">
            <a:avLst>
              <a:gd name="adj" fmla="val 7510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0"/>
            <a:ext cx="1643042" cy="2357382"/>
          </a:xfrm>
          <a:prstGeom prst="diagStripe">
            <a:avLst>
              <a:gd name="adj" fmla="val 68142"/>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7358082" y="0"/>
            <a:ext cx="1785918" cy="2714620"/>
          </a:xfrm>
          <a:prstGeom prst="diagStripe">
            <a:avLst>
              <a:gd name="adj" fmla="val 6737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2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2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2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2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20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2000"/>
                                        <p:tgtEl>
                                          <p:spTgt spid="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2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2000"/>
                                        <p:tgtEl>
                                          <p:spTgt spid="13"/>
                                        </p:tgtEl>
                                      </p:cBhvr>
                                    </p:animEffect>
                                  </p:childTnLst>
                                </p:cTn>
                              </p:par>
                              <p:par>
                                <p:cTn id="32" presetID="2"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2000" fill="hold"/>
                                        <p:tgtEl>
                                          <p:spTgt spid="9"/>
                                        </p:tgtEl>
                                        <p:attrNameLst>
                                          <p:attrName>ppt_x</p:attrName>
                                        </p:attrNameLst>
                                      </p:cBhvr>
                                      <p:tavLst>
                                        <p:tav tm="0">
                                          <p:val>
                                            <p:strVal val="0-#ppt_w/2"/>
                                          </p:val>
                                        </p:tav>
                                        <p:tav tm="100000">
                                          <p:val>
                                            <p:strVal val="#ppt_x"/>
                                          </p:val>
                                        </p:tav>
                                      </p:tavLst>
                                    </p:anim>
                                    <p:anim calcmode="lin" valueType="num">
                                      <p:cBhvr additive="base">
                                        <p:cTn id="39" dur="2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0-#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2000" fill="hold"/>
                                        <p:tgtEl>
                                          <p:spTgt spid="13"/>
                                        </p:tgtEl>
                                        <p:attrNameLst>
                                          <p:attrName>ppt_x</p:attrName>
                                        </p:attrNameLst>
                                      </p:cBhvr>
                                      <p:tavLst>
                                        <p:tav tm="0">
                                          <p:val>
                                            <p:strVal val="0-#ppt_w/2"/>
                                          </p:val>
                                        </p:tav>
                                        <p:tav tm="100000">
                                          <p:val>
                                            <p:strVal val="#ppt_x"/>
                                          </p:val>
                                        </p:tav>
                                      </p:tavLst>
                                    </p:anim>
                                    <p:anim calcmode="lin" valueType="num">
                                      <p:cBhvr additive="base">
                                        <p:cTn id="47" dur="2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2000" fill="hold"/>
                                        <p:tgtEl>
                                          <p:spTgt spid="6"/>
                                        </p:tgtEl>
                                        <p:attrNameLst>
                                          <p:attrName>ppt_x</p:attrName>
                                        </p:attrNameLst>
                                      </p:cBhvr>
                                      <p:tavLst>
                                        <p:tav tm="0">
                                          <p:val>
                                            <p:strVal val="1+#ppt_w/2"/>
                                          </p:val>
                                        </p:tav>
                                        <p:tav tm="100000">
                                          <p:val>
                                            <p:strVal val="#ppt_x"/>
                                          </p:val>
                                        </p:tav>
                                      </p:tavLst>
                                    </p:anim>
                                    <p:anim calcmode="lin" valueType="num">
                                      <p:cBhvr additive="base">
                                        <p:cTn id="51" dur="2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2000" fill="hold"/>
                                        <p:tgtEl>
                                          <p:spTgt spid="8"/>
                                        </p:tgtEl>
                                        <p:attrNameLst>
                                          <p:attrName>ppt_x</p:attrName>
                                        </p:attrNameLst>
                                      </p:cBhvr>
                                      <p:tavLst>
                                        <p:tav tm="0">
                                          <p:val>
                                            <p:strVal val="1+#ppt_w/2"/>
                                          </p:val>
                                        </p:tav>
                                        <p:tav tm="100000">
                                          <p:val>
                                            <p:strVal val="#ppt_x"/>
                                          </p:val>
                                        </p:tav>
                                      </p:tavLst>
                                    </p:anim>
                                    <p:anim calcmode="lin" valueType="num">
                                      <p:cBhvr additive="base">
                                        <p:cTn id="55" dur="2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2000" fill="hold"/>
                                        <p:tgtEl>
                                          <p:spTgt spid="10"/>
                                        </p:tgtEl>
                                        <p:attrNameLst>
                                          <p:attrName>ppt_x</p:attrName>
                                        </p:attrNameLst>
                                      </p:cBhvr>
                                      <p:tavLst>
                                        <p:tav tm="0">
                                          <p:val>
                                            <p:strVal val="1+#ppt_w/2"/>
                                          </p:val>
                                        </p:tav>
                                        <p:tav tm="100000">
                                          <p:val>
                                            <p:strVal val="#ppt_x"/>
                                          </p:val>
                                        </p:tav>
                                      </p:tavLst>
                                    </p:anim>
                                    <p:anim calcmode="lin" valueType="num">
                                      <p:cBhvr additive="base">
                                        <p:cTn id="59" dur="2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1+#ppt_w/2"/>
                                          </p:val>
                                        </p:tav>
                                        <p:tav tm="100000">
                                          <p:val>
                                            <p:strVal val="#ppt_x"/>
                                          </p:val>
                                        </p:tav>
                                      </p:tavLst>
                                    </p:anim>
                                    <p:anim calcmode="lin" valueType="num">
                                      <p:cBhvr additive="base">
                                        <p:cTn id="63" dur="2000" fill="hold"/>
                                        <p:tgtEl>
                                          <p:spTgt spid="12"/>
                                        </p:tgtEl>
                                        <p:attrNameLst>
                                          <p:attrName>ppt_y</p:attrName>
                                        </p:attrNameLst>
                                      </p:cBhvr>
                                      <p:tavLst>
                                        <p:tav tm="0">
                                          <p:val>
                                            <p:strVal val="#ppt_y"/>
                                          </p:val>
                                        </p:tav>
                                        <p:tav tm="100000">
                                          <p:val>
                                            <p:strVal val="#ppt_y"/>
                                          </p:val>
                                        </p:tav>
                                      </p:tavLst>
                                    </p:anim>
                                  </p:childTnLst>
                                </p:cTn>
                              </p:par>
                              <p:par>
                                <p:cTn id="64" presetID="8" presetClass="emph" presetSubtype="0" fill="hold" grpId="2" nodeType="withEffect">
                                  <p:stCondLst>
                                    <p:cond delay="0"/>
                                  </p:stCondLst>
                                  <p:childTnLst>
                                    <p:animRot by="21600000">
                                      <p:cBhvr>
                                        <p:cTn id="65" dur="2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grpId="2" nodeType="withEffect">
                                  <p:stCondLst>
                                    <p:cond delay="0"/>
                                  </p:stCondLst>
                                  <p:childTnLst>
                                    <p:animRot by="21600000">
                                      <p:cBhvr>
                                        <p:cTn id="69" dur="2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2000" fill="hold"/>
                                        <p:tgtEl>
                                          <p:spTgt spid="12"/>
                                        </p:tgtEl>
                                        <p:attrNameLst>
                                          <p:attrName>r</p:attrName>
                                        </p:attrNameLst>
                                      </p:cBhvr>
                                    </p:animRot>
                                  </p:childTnLst>
                                </p:cTn>
                              </p:par>
                              <p:par>
                                <p:cTn id="72" presetID="8" presetClass="emph" presetSubtype="0" fill="hold" grpId="2" nodeType="withEffect">
                                  <p:stCondLst>
                                    <p:cond delay="0"/>
                                  </p:stCondLst>
                                  <p:childTnLst>
                                    <p:animRot by="-21600000">
                                      <p:cBhvr>
                                        <p:cTn id="73" dur="2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2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2000" fill="hold"/>
                                        <p:tgtEl>
                                          <p:spTgt spid="13"/>
                                        </p:tgtEl>
                                        <p:attrNameLst>
                                          <p:attrName>r</p:attrName>
                                        </p:attrNameLst>
                                      </p:cBhvr>
                                    </p:animRot>
                                  </p:childTnLst>
                                </p:cTn>
                              </p:par>
                            </p:childTnLst>
                          </p:cTn>
                        </p:par>
                        <p:par>
                          <p:cTn id="80" fill="hold">
                            <p:stCondLst>
                              <p:cond delay="2000"/>
                            </p:stCondLst>
                            <p:childTnLst>
                              <p:par>
                                <p:cTn id="81" presetID="3" presetClass="exit" presetSubtype="10" fill="hold" grpId="3" nodeType="afterEffect">
                                  <p:stCondLst>
                                    <p:cond delay="0"/>
                                  </p:stCondLst>
                                  <p:childTnLst>
                                    <p:animEffect transition="out" filter="blinds(horizontal)">
                                      <p:cBhvr>
                                        <p:cTn id="82" dur="2000"/>
                                        <p:tgtEl>
                                          <p:spTgt spid="6"/>
                                        </p:tgtEl>
                                      </p:cBhvr>
                                    </p:animEffect>
                                    <p:set>
                                      <p:cBhvr>
                                        <p:cTn id="83" dur="1" fill="hold">
                                          <p:stCondLst>
                                            <p:cond delay="1999"/>
                                          </p:stCondLst>
                                        </p:cTn>
                                        <p:tgtEl>
                                          <p:spTgt spid="6"/>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2000"/>
                                        <p:tgtEl>
                                          <p:spTgt spid="8"/>
                                        </p:tgtEl>
                                      </p:cBhvr>
                                    </p:animEffect>
                                    <p:set>
                                      <p:cBhvr>
                                        <p:cTn id="86" dur="1" fill="hold">
                                          <p:stCondLst>
                                            <p:cond delay="1999"/>
                                          </p:stCondLst>
                                        </p:cTn>
                                        <p:tgtEl>
                                          <p:spTgt spid="8"/>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2000"/>
                                        <p:tgtEl>
                                          <p:spTgt spid="10"/>
                                        </p:tgtEl>
                                      </p:cBhvr>
                                    </p:animEffect>
                                    <p:set>
                                      <p:cBhvr>
                                        <p:cTn id="89" dur="1" fill="hold">
                                          <p:stCondLst>
                                            <p:cond delay="1999"/>
                                          </p:stCondLst>
                                        </p:cTn>
                                        <p:tgtEl>
                                          <p:spTgt spid="10"/>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2000"/>
                                        <p:tgtEl>
                                          <p:spTgt spid="12"/>
                                        </p:tgtEl>
                                      </p:cBhvr>
                                    </p:animEffect>
                                    <p:set>
                                      <p:cBhvr>
                                        <p:cTn id="92" dur="1" fill="hold">
                                          <p:stCondLst>
                                            <p:cond delay="1999"/>
                                          </p:stCondLst>
                                        </p:cTn>
                                        <p:tgtEl>
                                          <p:spTgt spid="12"/>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2000"/>
                                        <p:tgtEl>
                                          <p:spTgt spid="7"/>
                                        </p:tgtEl>
                                      </p:cBhvr>
                                    </p:animEffect>
                                    <p:set>
                                      <p:cBhvr>
                                        <p:cTn id="95" dur="1" fill="hold">
                                          <p:stCondLst>
                                            <p:cond delay="1999"/>
                                          </p:stCondLst>
                                        </p:cTn>
                                        <p:tgtEl>
                                          <p:spTgt spid="7"/>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2000"/>
                                        <p:tgtEl>
                                          <p:spTgt spid="9"/>
                                        </p:tgtEl>
                                      </p:cBhvr>
                                    </p:animEffect>
                                    <p:set>
                                      <p:cBhvr>
                                        <p:cTn id="98" dur="1" fill="hold">
                                          <p:stCondLst>
                                            <p:cond delay="1999"/>
                                          </p:stCondLst>
                                        </p:cTn>
                                        <p:tgtEl>
                                          <p:spTgt spid="9"/>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2000"/>
                                        <p:tgtEl>
                                          <p:spTgt spid="11"/>
                                        </p:tgtEl>
                                      </p:cBhvr>
                                    </p:animEffect>
                                    <p:set>
                                      <p:cBhvr>
                                        <p:cTn id="101" dur="1" fill="hold">
                                          <p:stCondLst>
                                            <p:cond delay="1999"/>
                                          </p:stCondLst>
                                        </p:cTn>
                                        <p:tgtEl>
                                          <p:spTgt spid="11"/>
                                        </p:tgtEl>
                                        <p:attrNameLst>
                                          <p:attrName>style.visibility</p:attrName>
                                        </p:attrNameLst>
                                      </p:cBhvr>
                                      <p:to>
                                        <p:strVal val="hidden"/>
                                      </p:to>
                                    </p:set>
                                  </p:childTnLst>
                                </p:cTn>
                              </p:par>
                              <p:par>
                                <p:cTn id="102" presetID="3" presetClass="exit" presetSubtype="10" fill="hold" grpId="3" nodeType="withEffect">
                                  <p:stCondLst>
                                    <p:cond delay="0"/>
                                  </p:stCondLst>
                                  <p:childTnLst>
                                    <p:animEffect transition="out" filter="blinds(horizontal)">
                                      <p:cBhvr>
                                        <p:cTn id="103" dur="2000"/>
                                        <p:tgtEl>
                                          <p:spTgt spid="13"/>
                                        </p:tgtEl>
                                      </p:cBhvr>
                                    </p:animEffect>
                                    <p:set>
                                      <p:cBhvr>
                                        <p:cTn id="104" dur="1" fill="hold">
                                          <p:stCondLst>
                                            <p:cond delay="1999"/>
                                          </p:stCondLst>
                                        </p:cTn>
                                        <p:tgtEl>
                                          <p:spTgt spid="13"/>
                                        </p:tgtEl>
                                        <p:attrNameLst>
                                          <p:attrName>style.visibility</p:attrName>
                                        </p:attrNameLst>
                                      </p:cBhvr>
                                      <p:to>
                                        <p:strVal val="hidden"/>
                                      </p:to>
                                    </p:set>
                                  </p:childTnLst>
                                </p:cTn>
                              </p:par>
                              <p:par>
                                <p:cTn id="105" presetID="2" presetClass="exit" presetSubtype="8" fill="hold" grpId="4"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0-ppt_w/2"/>
                                          </p:val>
                                        </p:tav>
                                      </p:tavLst>
                                    </p:anim>
                                    <p:anim calcmode="lin" valueType="num">
                                      <p:cBhvr additive="base">
                                        <p:cTn id="107" dur="2000"/>
                                        <p:tgtEl>
                                          <p:spTgt spid="7"/>
                                        </p:tgtEl>
                                        <p:attrNameLst>
                                          <p:attrName>ppt_y</p:attrName>
                                        </p:attrNameLst>
                                      </p:cBhvr>
                                      <p:tavLst>
                                        <p:tav tm="0">
                                          <p:val>
                                            <p:strVal val="ppt_y"/>
                                          </p:val>
                                        </p:tav>
                                        <p:tav tm="100000">
                                          <p:val>
                                            <p:strVal val="ppt_y"/>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8" fill="hold" grpId="4" nodeType="withEffect">
                                  <p:stCondLst>
                                    <p:cond delay="0"/>
                                  </p:stCondLst>
                                  <p:childTnLst>
                                    <p:anim calcmode="lin" valueType="num">
                                      <p:cBhvr additive="base">
                                        <p:cTn id="110" dur="2000"/>
                                        <p:tgtEl>
                                          <p:spTgt spid="9"/>
                                        </p:tgtEl>
                                        <p:attrNameLst>
                                          <p:attrName>ppt_x</p:attrName>
                                        </p:attrNameLst>
                                      </p:cBhvr>
                                      <p:tavLst>
                                        <p:tav tm="0">
                                          <p:val>
                                            <p:strVal val="ppt_x"/>
                                          </p:val>
                                        </p:tav>
                                        <p:tav tm="100000">
                                          <p:val>
                                            <p:strVal val="0-ppt_w/2"/>
                                          </p:val>
                                        </p:tav>
                                      </p:tavLst>
                                    </p:anim>
                                    <p:anim calcmode="lin" valueType="num">
                                      <p:cBhvr additive="base">
                                        <p:cTn id="111" dur="2000"/>
                                        <p:tgtEl>
                                          <p:spTgt spid="9"/>
                                        </p:tgtEl>
                                        <p:attrNameLst>
                                          <p:attrName>ppt_y</p:attrName>
                                        </p:attrNameLst>
                                      </p:cBhvr>
                                      <p:tavLst>
                                        <p:tav tm="0">
                                          <p:val>
                                            <p:strVal val="ppt_y"/>
                                          </p:val>
                                        </p:tav>
                                        <p:tav tm="100000">
                                          <p:val>
                                            <p:strVal val="ppt_y"/>
                                          </p:val>
                                        </p:tav>
                                      </p:tavLst>
                                    </p:anim>
                                    <p:set>
                                      <p:cBhvr>
                                        <p:cTn id="112" dur="1" fill="hold">
                                          <p:stCondLst>
                                            <p:cond delay="1999"/>
                                          </p:stCondLst>
                                        </p:cTn>
                                        <p:tgtEl>
                                          <p:spTgt spid="9"/>
                                        </p:tgtEl>
                                        <p:attrNameLst>
                                          <p:attrName>style.visibility</p:attrName>
                                        </p:attrNameLst>
                                      </p:cBhvr>
                                      <p:to>
                                        <p:strVal val="hidden"/>
                                      </p:to>
                                    </p:set>
                                  </p:childTnLst>
                                </p:cTn>
                              </p:par>
                              <p:par>
                                <p:cTn id="113" presetID="2" presetClass="exit" presetSubtype="8" fill="hold" grpId="4" nodeType="withEffect">
                                  <p:stCondLst>
                                    <p:cond delay="0"/>
                                  </p:stCondLst>
                                  <p:childTnLst>
                                    <p:anim calcmode="lin" valueType="num">
                                      <p:cBhvr additive="base">
                                        <p:cTn id="114" dur="2000"/>
                                        <p:tgtEl>
                                          <p:spTgt spid="11"/>
                                        </p:tgtEl>
                                        <p:attrNameLst>
                                          <p:attrName>ppt_x</p:attrName>
                                        </p:attrNameLst>
                                      </p:cBhvr>
                                      <p:tavLst>
                                        <p:tav tm="0">
                                          <p:val>
                                            <p:strVal val="ppt_x"/>
                                          </p:val>
                                        </p:tav>
                                        <p:tav tm="100000">
                                          <p:val>
                                            <p:strVal val="0-ppt_w/2"/>
                                          </p:val>
                                        </p:tav>
                                      </p:tavLst>
                                    </p:anim>
                                    <p:anim calcmode="lin" valueType="num">
                                      <p:cBhvr additive="base">
                                        <p:cTn id="115" dur="2000"/>
                                        <p:tgtEl>
                                          <p:spTgt spid="11"/>
                                        </p:tgtEl>
                                        <p:attrNameLst>
                                          <p:attrName>ppt_y</p:attrName>
                                        </p:attrNameLst>
                                      </p:cBhvr>
                                      <p:tavLst>
                                        <p:tav tm="0">
                                          <p:val>
                                            <p:strVal val="ppt_y"/>
                                          </p:val>
                                        </p:tav>
                                        <p:tav tm="100000">
                                          <p:val>
                                            <p:strVal val="ppt_y"/>
                                          </p:val>
                                        </p:tav>
                                      </p:tavLst>
                                    </p:anim>
                                    <p:set>
                                      <p:cBhvr>
                                        <p:cTn id="116" dur="1" fill="hold">
                                          <p:stCondLst>
                                            <p:cond delay="1999"/>
                                          </p:stCondLst>
                                        </p:cTn>
                                        <p:tgtEl>
                                          <p:spTgt spid="11"/>
                                        </p:tgtEl>
                                        <p:attrNameLst>
                                          <p:attrName>style.visibility</p:attrName>
                                        </p:attrNameLst>
                                      </p:cBhvr>
                                      <p:to>
                                        <p:strVal val="hidden"/>
                                      </p:to>
                                    </p:set>
                                  </p:childTnLst>
                                </p:cTn>
                              </p:par>
                              <p:par>
                                <p:cTn id="117" presetID="2" presetClass="exit" presetSubtype="8" fill="hold" grpId="4"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0-ppt_w/2"/>
                                          </p:val>
                                        </p:tav>
                                      </p:tavLst>
                                    </p:anim>
                                    <p:anim calcmode="lin" valueType="num">
                                      <p:cBhvr additive="base">
                                        <p:cTn id="119" dur="2000"/>
                                        <p:tgtEl>
                                          <p:spTgt spid="13"/>
                                        </p:tgtEl>
                                        <p:attrNameLst>
                                          <p:attrName>ppt_y</p:attrName>
                                        </p:attrNameLst>
                                      </p:cBhvr>
                                      <p:tavLst>
                                        <p:tav tm="0">
                                          <p:val>
                                            <p:strVal val="ppt_y"/>
                                          </p:val>
                                        </p:tav>
                                        <p:tav tm="100000">
                                          <p:val>
                                            <p:strVal val="ppt_y"/>
                                          </p:val>
                                        </p:tav>
                                      </p:tavLst>
                                    </p:anim>
                                    <p:set>
                                      <p:cBhvr>
                                        <p:cTn id="120" dur="1" fill="hold">
                                          <p:stCondLst>
                                            <p:cond delay="1999"/>
                                          </p:stCondLst>
                                        </p:cTn>
                                        <p:tgtEl>
                                          <p:spTgt spid="13"/>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2000"/>
                                        <p:tgtEl>
                                          <p:spTgt spid="6"/>
                                        </p:tgtEl>
                                        <p:attrNameLst>
                                          <p:attrName>ppt_x</p:attrName>
                                        </p:attrNameLst>
                                      </p:cBhvr>
                                      <p:tavLst>
                                        <p:tav tm="0">
                                          <p:val>
                                            <p:strVal val="ppt_x"/>
                                          </p:val>
                                        </p:tav>
                                        <p:tav tm="100000">
                                          <p:val>
                                            <p:strVal val="1+ppt_w/2"/>
                                          </p:val>
                                        </p:tav>
                                      </p:tavLst>
                                    </p:anim>
                                    <p:anim calcmode="lin" valueType="num">
                                      <p:cBhvr additive="base">
                                        <p:cTn id="123" dur="2000"/>
                                        <p:tgtEl>
                                          <p:spTgt spid="6"/>
                                        </p:tgtEl>
                                        <p:attrNameLst>
                                          <p:attrName>ppt_y</p:attrName>
                                        </p:attrNameLst>
                                      </p:cBhvr>
                                      <p:tavLst>
                                        <p:tav tm="0">
                                          <p:val>
                                            <p:strVal val="ppt_y"/>
                                          </p:val>
                                        </p:tav>
                                        <p:tav tm="100000">
                                          <p:val>
                                            <p:strVal val="ppt_y"/>
                                          </p:val>
                                        </p:tav>
                                      </p:tavLst>
                                    </p:anim>
                                    <p:set>
                                      <p:cBhvr>
                                        <p:cTn id="124" dur="1" fill="hold">
                                          <p:stCondLst>
                                            <p:cond delay="1999"/>
                                          </p:stCondLst>
                                        </p:cTn>
                                        <p:tgtEl>
                                          <p:spTgt spid="6"/>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2000"/>
                                        <p:tgtEl>
                                          <p:spTgt spid="8"/>
                                        </p:tgtEl>
                                        <p:attrNameLst>
                                          <p:attrName>ppt_x</p:attrName>
                                        </p:attrNameLst>
                                      </p:cBhvr>
                                      <p:tavLst>
                                        <p:tav tm="0">
                                          <p:val>
                                            <p:strVal val="ppt_x"/>
                                          </p:val>
                                        </p:tav>
                                        <p:tav tm="100000">
                                          <p:val>
                                            <p:strVal val="1+ppt_w/2"/>
                                          </p:val>
                                        </p:tav>
                                      </p:tavLst>
                                    </p:anim>
                                    <p:anim calcmode="lin" valueType="num">
                                      <p:cBhvr additive="base">
                                        <p:cTn id="127" dur="2000"/>
                                        <p:tgtEl>
                                          <p:spTgt spid="8"/>
                                        </p:tgtEl>
                                        <p:attrNameLst>
                                          <p:attrName>ppt_y</p:attrName>
                                        </p:attrNameLst>
                                      </p:cBhvr>
                                      <p:tavLst>
                                        <p:tav tm="0">
                                          <p:val>
                                            <p:strVal val="ppt_y"/>
                                          </p:val>
                                        </p:tav>
                                        <p:tav tm="100000">
                                          <p:val>
                                            <p:strVal val="ppt_y"/>
                                          </p:val>
                                        </p:tav>
                                      </p:tavLst>
                                    </p:anim>
                                    <p:set>
                                      <p:cBhvr>
                                        <p:cTn id="128" dur="1" fill="hold">
                                          <p:stCondLst>
                                            <p:cond delay="1999"/>
                                          </p:stCondLst>
                                        </p:cTn>
                                        <p:tgtEl>
                                          <p:spTgt spid="8"/>
                                        </p:tgtEl>
                                        <p:attrNameLst>
                                          <p:attrName>style.visibility</p:attrName>
                                        </p:attrNameLst>
                                      </p:cBhvr>
                                      <p:to>
                                        <p:strVal val="hidden"/>
                                      </p:to>
                                    </p:set>
                                  </p:childTnLst>
                                </p:cTn>
                              </p:par>
                              <p:par>
                                <p:cTn id="129" presetID="2" presetClass="exit" presetSubtype="2" fill="hold" grpId="4" nodeType="withEffect">
                                  <p:stCondLst>
                                    <p:cond delay="0"/>
                                  </p:stCondLst>
                                  <p:childTnLst>
                                    <p:anim calcmode="lin" valueType="num">
                                      <p:cBhvr additive="base">
                                        <p:cTn id="130" dur="2000"/>
                                        <p:tgtEl>
                                          <p:spTgt spid="10"/>
                                        </p:tgtEl>
                                        <p:attrNameLst>
                                          <p:attrName>ppt_x</p:attrName>
                                        </p:attrNameLst>
                                      </p:cBhvr>
                                      <p:tavLst>
                                        <p:tav tm="0">
                                          <p:val>
                                            <p:strVal val="ppt_x"/>
                                          </p:val>
                                        </p:tav>
                                        <p:tav tm="100000">
                                          <p:val>
                                            <p:strVal val="1+ppt_w/2"/>
                                          </p:val>
                                        </p:tav>
                                      </p:tavLst>
                                    </p:anim>
                                    <p:anim calcmode="lin" valueType="num">
                                      <p:cBhvr additive="base">
                                        <p:cTn id="131" dur="2000"/>
                                        <p:tgtEl>
                                          <p:spTgt spid="10"/>
                                        </p:tgtEl>
                                        <p:attrNameLst>
                                          <p:attrName>ppt_y</p:attrName>
                                        </p:attrNameLst>
                                      </p:cBhvr>
                                      <p:tavLst>
                                        <p:tav tm="0">
                                          <p:val>
                                            <p:strVal val="ppt_y"/>
                                          </p:val>
                                        </p:tav>
                                        <p:tav tm="100000">
                                          <p:val>
                                            <p:strVal val="ppt_y"/>
                                          </p:val>
                                        </p:tav>
                                      </p:tavLst>
                                    </p:anim>
                                    <p:set>
                                      <p:cBhvr>
                                        <p:cTn id="132" dur="1" fill="hold">
                                          <p:stCondLst>
                                            <p:cond delay="1999"/>
                                          </p:stCondLst>
                                        </p:cTn>
                                        <p:tgtEl>
                                          <p:spTgt spid="10"/>
                                        </p:tgtEl>
                                        <p:attrNameLst>
                                          <p:attrName>style.visibility</p:attrName>
                                        </p:attrNameLst>
                                      </p:cBhvr>
                                      <p:to>
                                        <p:strVal val="hidden"/>
                                      </p:to>
                                    </p:set>
                                  </p:childTnLst>
                                </p:cTn>
                              </p:par>
                              <p:par>
                                <p:cTn id="133" presetID="2" presetClass="exit" presetSubtype="2" fill="hold" grpId="4" nodeType="withEffect">
                                  <p:stCondLst>
                                    <p:cond delay="0"/>
                                  </p:stCondLst>
                                  <p:childTnLst>
                                    <p:anim calcmode="lin" valueType="num">
                                      <p:cBhvr additive="base">
                                        <p:cTn id="134" dur="2000"/>
                                        <p:tgtEl>
                                          <p:spTgt spid="12"/>
                                        </p:tgtEl>
                                        <p:attrNameLst>
                                          <p:attrName>ppt_x</p:attrName>
                                        </p:attrNameLst>
                                      </p:cBhvr>
                                      <p:tavLst>
                                        <p:tav tm="0">
                                          <p:val>
                                            <p:strVal val="ppt_x"/>
                                          </p:val>
                                        </p:tav>
                                        <p:tav tm="100000">
                                          <p:val>
                                            <p:strVal val="1+ppt_w/2"/>
                                          </p:val>
                                        </p:tav>
                                      </p:tavLst>
                                    </p:anim>
                                    <p:anim calcmode="lin" valueType="num">
                                      <p:cBhvr additive="base">
                                        <p:cTn id="135" dur="2000"/>
                                        <p:tgtEl>
                                          <p:spTgt spid="12"/>
                                        </p:tgtEl>
                                        <p:attrNameLst>
                                          <p:attrName>ppt_y</p:attrName>
                                        </p:attrNameLst>
                                      </p:cBhvr>
                                      <p:tavLst>
                                        <p:tav tm="0">
                                          <p:val>
                                            <p:strVal val="ppt_y"/>
                                          </p:val>
                                        </p:tav>
                                        <p:tav tm="100000">
                                          <p:val>
                                            <p:strVal val="ppt_y"/>
                                          </p:val>
                                        </p:tav>
                                      </p:tavLst>
                                    </p:anim>
                                    <p:set>
                                      <p:cBhvr>
                                        <p:cTn id="136" dur="1" fill="hold">
                                          <p:stCondLst>
                                            <p:cond delay="1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2000" fill="hold"/>
                                        <p:tgtEl>
                                          <p:spTgt spid="4"/>
                                        </p:tgtEl>
                                        <p:attrNameLst>
                                          <p:attrName>ppt_w</p:attrName>
                                        </p:attrNameLst>
                                      </p:cBhvr>
                                      <p:tavLst>
                                        <p:tav tm="0">
                                          <p:val>
                                            <p:fltVal val="0"/>
                                          </p:val>
                                        </p:tav>
                                        <p:tav tm="100000">
                                          <p:val>
                                            <p:strVal val="#ppt_w"/>
                                          </p:val>
                                        </p:tav>
                                      </p:tavLst>
                                    </p:anim>
                                    <p:anim calcmode="lin" valueType="num">
                                      <p:cBhvr>
                                        <p:cTn id="140"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52930" cy="6858000"/>
          </a:xfrm>
          <a:prstGeom prst="rect">
            <a:avLst/>
          </a:prstGeom>
        </p:spPr>
      </p:pic>
      <p:pic>
        <p:nvPicPr>
          <p:cNvPr id="5" name="4 Imagen" descr="curly-158671_640.png"/>
          <p:cNvPicPr>
            <a:picLocks noChangeAspect="1"/>
          </p:cNvPicPr>
          <p:nvPr/>
        </p:nvPicPr>
        <p:blipFill>
          <a:blip r:embed="rId3" cstate="print"/>
          <a:stretch>
            <a:fillRect/>
          </a:stretch>
        </p:blipFill>
        <p:spPr>
          <a:xfrm rot="12028169">
            <a:off x="3737236" y="4478601"/>
            <a:ext cx="1490656" cy="1824130"/>
          </a:xfrm>
          <a:prstGeom prst="rect">
            <a:avLst/>
          </a:prstGeom>
        </p:spPr>
      </p:pic>
      <p:pic>
        <p:nvPicPr>
          <p:cNvPr id="6" name="5 Imagen" descr="curly-158671_640.png"/>
          <p:cNvPicPr>
            <a:picLocks noChangeAspect="1"/>
          </p:cNvPicPr>
          <p:nvPr/>
        </p:nvPicPr>
        <p:blipFill>
          <a:blip r:embed="rId3" cstate="print"/>
          <a:stretch>
            <a:fillRect/>
          </a:stretch>
        </p:blipFill>
        <p:spPr>
          <a:xfrm rot="11867664">
            <a:off x="2358358" y="4437431"/>
            <a:ext cx="1490656" cy="1824130"/>
          </a:xfrm>
          <a:prstGeom prst="rect">
            <a:avLst/>
          </a:prstGeom>
        </p:spPr>
      </p:pic>
      <p:pic>
        <p:nvPicPr>
          <p:cNvPr id="7" name="6 Imagen" descr="curly-158671_640.png"/>
          <p:cNvPicPr>
            <a:picLocks noChangeAspect="1"/>
          </p:cNvPicPr>
          <p:nvPr/>
        </p:nvPicPr>
        <p:blipFill>
          <a:blip r:embed="rId3" cstate="print"/>
          <a:stretch>
            <a:fillRect/>
          </a:stretch>
        </p:blipFill>
        <p:spPr>
          <a:xfrm rot="9807693">
            <a:off x="5010072" y="4326937"/>
            <a:ext cx="1490656" cy="1824130"/>
          </a:xfrm>
          <a:prstGeom prst="rect">
            <a:avLst/>
          </a:prstGeom>
        </p:spPr>
      </p:pic>
      <p:pic>
        <p:nvPicPr>
          <p:cNvPr id="8" name="7 Imagen" descr="curly-158671_640.png"/>
          <p:cNvPicPr>
            <a:picLocks noChangeAspect="1"/>
          </p:cNvPicPr>
          <p:nvPr/>
        </p:nvPicPr>
        <p:blipFill>
          <a:blip r:embed="rId3" cstate="print"/>
          <a:stretch>
            <a:fillRect/>
          </a:stretch>
        </p:blipFill>
        <p:spPr>
          <a:xfrm rot="9860367">
            <a:off x="6073135" y="3222985"/>
            <a:ext cx="1490656" cy="1824130"/>
          </a:xfrm>
          <a:prstGeom prst="rect">
            <a:avLst/>
          </a:prstGeom>
        </p:spPr>
      </p:pic>
      <p:pic>
        <p:nvPicPr>
          <p:cNvPr id="9" name="8 Imagen" descr="curly-158671_640.png"/>
          <p:cNvPicPr>
            <a:picLocks noChangeAspect="1"/>
          </p:cNvPicPr>
          <p:nvPr/>
        </p:nvPicPr>
        <p:blipFill>
          <a:blip r:embed="rId3" cstate="print"/>
          <a:stretch>
            <a:fillRect/>
          </a:stretch>
        </p:blipFill>
        <p:spPr>
          <a:xfrm rot="7032730">
            <a:off x="5930258" y="1722788"/>
            <a:ext cx="1490656" cy="1824130"/>
          </a:xfrm>
          <a:prstGeom prst="rect">
            <a:avLst/>
          </a:prstGeom>
        </p:spPr>
      </p:pic>
      <p:pic>
        <p:nvPicPr>
          <p:cNvPr id="10" name="9 Imagen" descr="curly-158671_640.png"/>
          <p:cNvPicPr>
            <a:picLocks noChangeAspect="1"/>
          </p:cNvPicPr>
          <p:nvPr/>
        </p:nvPicPr>
        <p:blipFill>
          <a:blip r:embed="rId3" cstate="print"/>
          <a:stretch>
            <a:fillRect/>
          </a:stretch>
        </p:blipFill>
        <p:spPr>
          <a:xfrm rot="6253789">
            <a:off x="5322591" y="677510"/>
            <a:ext cx="1490656" cy="1824130"/>
          </a:xfrm>
          <a:prstGeom prst="rect">
            <a:avLst/>
          </a:prstGeom>
        </p:spPr>
      </p:pic>
      <p:pic>
        <p:nvPicPr>
          <p:cNvPr id="11" name="10 Imagen" descr="curly-158671_640.png"/>
          <p:cNvPicPr>
            <a:picLocks noChangeAspect="1"/>
          </p:cNvPicPr>
          <p:nvPr/>
        </p:nvPicPr>
        <p:blipFill>
          <a:blip r:embed="rId4" cstate="print"/>
          <a:stretch>
            <a:fillRect/>
          </a:stretch>
        </p:blipFill>
        <p:spPr>
          <a:xfrm rot="2742267">
            <a:off x="3767194" y="301885"/>
            <a:ext cx="1612303" cy="1824130"/>
          </a:xfrm>
          <a:prstGeom prst="rect">
            <a:avLst/>
          </a:prstGeom>
        </p:spPr>
      </p:pic>
      <p:pic>
        <p:nvPicPr>
          <p:cNvPr id="12" name="11 Imagen" descr="curly-158671_640.png"/>
          <p:cNvPicPr>
            <a:picLocks noChangeAspect="1"/>
          </p:cNvPicPr>
          <p:nvPr/>
        </p:nvPicPr>
        <p:blipFill>
          <a:blip r:embed="rId4" cstate="print"/>
          <a:stretch>
            <a:fillRect/>
          </a:stretch>
        </p:blipFill>
        <p:spPr>
          <a:xfrm rot="21166764">
            <a:off x="2259117" y="733727"/>
            <a:ext cx="1612303" cy="1824130"/>
          </a:xfrm>
          <a:prstGeom prst="rect">
            <a:avLst/>
          </a:prstGeom>
        </p:spPr>
      </p:pic>
      <p:pic>
        <p:nvPicPr>
          <p:cNvPr id="13" name="12 Imagen" descr="curly-158671_640.png"/>
          <p:cNvPicPr>
            <a:picLocks noChangeAspect="1"/>
          </p:cNvPicPr>
          <p:nvPr/>
        </p:nvPicPr>
        <p:blipFill>
          <a:blip r:embed="rId4" cstate="print"/>
          <a:stretch>
            <a:fillRect/>
          </a:stretch>
        </p:blipFill>
        <p:spPr>
          <a:xfrm rot="16364907">
            <a:off x="1463203" y="1965765"/>
            <a:ext cx="1612303" cy="1824130"/>
          </a:xfrm>
          <a:prstGeom prst="rect">
            <a:avLst/>
          </a:prstGeom>
        </p:spPr>
      </p:pic>
      <p:pic>
        <p:nvPicPr>
          <p:cNvPr id="14" name="13 Imagen" descr="curly-158671_640.png"/>
          <p:cNvPicPr>
            <a:picLocks noChangeAspect="1"/>
          </p:cNvPicPr>
          <p:nvPr/>
        </p:nvPicPr>
        <p:blipFill>
          <a:blip r:embed="rId4" cstate="print"/>
          <a:stretch>
            <a:fillRect/>
          </a:stretch>
        </p:blipFill>
        <p:spPr>
          <a:xfrm rot="15819808">
            <a:off x="1704819" y="3379672"/>
            <a:ext cx="1612303" cy="1824130"/>
          </a:xfrm>
          <a:prstGeom prst="rect">
            <a:avLst/>
          </a:prstGeom>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childTnLst>
                          </p:cTn>
                        </p:par>
                        <p:par>
                          <p:cTn id="88" fill="hold">
                            <p:stCondLst>
                              <p:cond delay="3000"/>
                            </p:stCondLst>
                            <p:childTnLst>
                              <p:par>
                                <p:cTn id="89" presetID="23" presetClass="exit" presetSubtype="544" fill="hold" nodeType="after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13"/>
                                        </p:tgtEl>
                                        <p:attrNameLst>
                                          <p:attrName>ppt_w</p:attrName>
                                        </p:attrNameLst>
                                      </p:cBhvr>
                                      <p:tavLst>
                                        <p:tav tm="0">
                                          <p:val>
                                            <p:strVal val="ppt_w"/>
                                          </p:val>
                                        </p:tav>
                                        <p:tav tm="100000">
                                          <p:val>
                                            <p:fltVal val="0"/>
                                          </p:val>
                                        </p:tav>
                                      </p:tavLst>
                                    </p:anim>
                                    <p:anim calcmode="lin" valueType="num">
                                      <p:cBhvr>
                                        <p:cTn id="139" dur="3000"/>
                                        <p:tgtEl>
                                          <p:spTgt spid="13"/>
                                        </p:tgtEl>
                                        <p:attrNameLst>
                                          <p:attrName>ppt_h</p:attrName>
                                        </p:attrNameLst>
                                      </p:cBhvr>
                                      <p:tavLst>
                                        <p:tav tm="0">
                                          <p:val>
                                            <p:strVal val="ppt_h"/>
                                          </p:val>
                                        </p:tav>
                                        <p:tav tm="100000">
                                          <p:val>
                                            <p:fltVal val="0"/>
                                          </p:val>
                                        </p:tav>
                                      </p:tavLst>
                                    </p:anim>
                                    <p:anim calcmode="lin" valueType="num">
                                      <p:cBhvr>
                                        <p:cTn id="140" dur="3000"/>
                                        <p:tgtEl>
                                          <p:spTgt spid="13"/>
                                        </p:tgtEl>
                                        <p:attrNameLst>
                                          <p:attrName>ppt_x</p:attrName>
                                        </p:attrNameLst>
                                      </p:cBhvr>
                                      <p:tavLst>
                                        <p:tav tm="0">
                                          <p:val>
                                            <p:strVal val="ppt_x"/>
                                          </p:val>
                                        </p:tav>
                                        <p:tav tm="100000">
                                          <p:val>
                                            <p:fltVal val="0.5"/>
                                          </p:val>
                                        </p:tav>
                                      </p:tavLst>
                                    </p:anim>
                                    <p:anim calcmode="lin" valueType="num">
                                      <p:cBhvr>
                                        <p:cTn id="141" dur="3000"/>
                                        <p:tgtEl>
                                          <p:spTgt spid="13"/>
                                        </p:tgtEl>
                                        <p:attrNameLst>
                                          <p:attrName>ppt_y</p:attrName>
                                        </p:attrNameLst>
                                      </p:cBhvr>
                                      <p:tavLst>
                                        <p:tav tm="0">
                                          <p:val>
                                            <p:strVal val="ppt_y"/>
                                          </p:val>
                                        </p:tav>
                                        <p:tav tm="100000">
                                          <p:val>
                                            <p:fltVal val="0.5"/>
                                          </p:val>
                                        </p:tav>
                                      </p:tavLst>
                                    </p:anim>
                                    <p:set>
                                      <p:cBhvr>
                                        <p:cTn id="142" dur="1" fill="hold">
                                          <p:stCondLst>
                                            <p:cond delay="2999"/>
                                          </p:stCondLst>
                                        </p:cTn>
                                        <p:tgtEl>
                                          <p:spTgt spid="1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4"/>
                                        </p:tgtEl>
                                        <p:attrNameLst>
                                          <p:attrName>ppt_w</p:attrName>
                                        </p:attrNameLst>
                                      </p:cBhvr>
                                      <p:tavLst>
                                        <p:tav tm="0">
                                          <p:val>
                                            <p:strVal val="ppt_w"/>
                                          </p:val>
                                        </p:tav>
                                        <p:tav tm="100000">
                                          <p:val>
                                            <p:fltVal val="0"/>
                                          </p:val>
                                        </p:tav>
                                      </p:tavLst>
                                    </p:anim>
                                    <p:anim calcmode="lin" valueType="num">
                                      <p:cBhvr>
                                        <p:cTn id="145" dur="3000"/>
                                        <p:tgtEl>
                                          <p:spTgt spid="14"/>
                                        </p:tgtEl>
                                        <p:attrNameLst>
                                          <p:attrName>ppt_h</p:attrName>
                                        </p:attrNameLst>
                                      </p:cBhvr>
                                      <p:tavLst>
                                        <p:tav tm="0">
                                          <p:val>
                                            <p:strVal val="ppt_h"/>
                                          </p:val>
                                        </p:tav>
                                        <p:tav tm="100000">
                                          <p:val>
                                            <p:fltVal val="0"/>
                                          </p:val>
                                        </p:tav>
                                      </p:tavLst>
                                    </p:anim>
                                    <p:anim calcmode="lin" valueType="num">
                                      <p:cBhvr>
                                        <p:cTn id="146" dur="3000"/>
                                        <p:tgtEl>
                                          <p:spTgt spid="14"/>
                                        </p:tgtEl>
                                        <p:attrNameLst>
                                          <p:attrName>ppt_x</p:attrName>
                                        </p:attrNameLst>
                                      </p:cBhvr>
                                      <p:tavLst>
                                        <p:tav tm="0">
                                          <p:val>
                                            <p:strVal val="ppt_x"/>
                                          </p:val>
                                        </p:tav>
                                        <p:tav tm="100000">
                                          <p:val>
                                            <p:fltVal val="0.5"/>
                                          </p:val>
                                        </p:tav>
                                      </p:tavLst>
                                    </p:anim>
                                    <p:anim calcmode="lin" valueType="num">
                                      <p:cBhvr>
                                        <p:cTn id="147" dur="3000"/>
                                        <p:tgtEl>
                                          <p:spTgt spid="14"/>
                                        </p:tgtEl>
                                        <p:attrNameLst>
                                          <p:attrName>ppt_y</p:attrName>
                                        </p:attrNameLst>
                                      </p:cBhvr>
                                      <p:tavLst>
                                        <p:tav tm="0">
                                          <p:val>
                                            <p:strVal val="ppt_y"/>
                                          </p:val>
                                        </p:tav>
                                        <p:tav tm="100000">
                                          <p:val>
                                            <p:fltVal val="0.5"/>
                                          </p:val>
                                        </p:tav>
                                      </p:tavLst>
                                    </p:anim>
                                    <p:set>
                                      <p:cBhvr>
                                        <p:cTn id="148" dur="1" fill="hold">
                                          <p:stCondLst>
                                            <p:cond delay="2999"/>
                                          </p:stCondLst>
                                        </p:cTn>
                                        <p:tgtEl>
                                          <p:spTgt spid="14"/>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4"/>
                                        </p:tgtEl>
                                        <p:attrNameLst>
                                          <p:attrName>r</p:attrName>
                                        </p:attrNameLst>
                                      </p:cBhvr>
                                    </p:animRo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21" presetClass="entr" presetSubtype="8"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heel(8)">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2).jpg"/>
          <p:cNvPicPr>
            <a:picLocks noChangeAspect="1"/>
          </p:cNvPicPr>
          <p:nvPr/>
        </p:nvPicPr>
        <p:blipFill>
          <a:blip r:embed="rId2"/>
          <a:stretch>
            <a:fillRect/>
          </a:stretch>
        </p:blipFill>
        <p:spPr>
          <a:xfrm>
            <a:off x="0" y="0"/>
            <a:ext cx="9144000" cy="6858000"/>
          </a:xfrm>
          <a:prstGeom prst="rect">
            <a:avLst/>
          </a:prstGeom>
        </p:spPr>
      </p:pic>
      <p:pic>
        <p:nvPicPr>
          <p:cNvPr id="6" name="5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childTnLst>
                          </p:cTn>
                        </p:par>
                        <p:par>
                          <p:cTn id="68" fill="hold">
                            <p:stCondLst>
                              <p:cond delay="3000"/>
                            </p:stCondLst>
                            <p:childTnLst>
                              <p:par>
                                <p:cTn id="69" presetID="2" presetClass="exit" presetSubtype="6"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9).jpg"/>
          <p:cNvPicPr>
            <a:picLocks noChangeAspect="1"/>
          </p:cNvPicPr>
          <p:nvPr/>
        </p:nvPicPr>
        <p:blipFill>
          <a:blip r:embed="rId2"/>
          <a:stretch>
            <a:fillRect/>
          </a:stretch>
        </p:blipFill>
        <p:spPr>
          <a:xfrm>
            <a:off x="-1" y="0"/>
            <a:ext cx="9170789" cy="6858000"/>
          </a:xfrm>
          <a:prstGeom prst="rect">
            <a:avLst/>
          </a:prstGeom>
        </p:spPr>
      </p:pic>
      <p:pic>
        <p:nvPicPr>
          <p:cNvPr id="5" name="4 Imagen" descr="tumblr_la4azu5Lai1qzgppgo1_400.png"/>
          <p:cNvPicPr>
            <a:picLocks noChangeAspect="1"/>
          </p:cNvPicPr>
          <p:nvPr/>
        </p:nvPicPr>
        <p:blipFill>
          <a:blip r:embed="rId3"/>
          <a:stretch>
            <a:fillRect/>
          </a:stretch>
        </p:blipFill>
        <p:spPr>
          <a:xfrm>
            <a:off x="3071802" y="285728"/>
            <a:ext cx="2857500" cy="2857500"/>
          </a:xfrm>
          <a:prstGeom prst="rect">
            <a:avLst/>
          </a:prstGeom>
        </p:spPr>
      </p:pic>
      <p:pic>
        <p:nvPicPr>
          <p:cNvPr id="6" name="5 Imagen" descr="tumblr_la4azu5Lai1qzgppgo1_400.png"/>
          <p:cNvPicPr>
            <a:picLocks noChangeAspect="1"/>
          </p:cNvPicPr>
          <p:nvPr/>
        </p:nvPicPr>
        <p:blipFill>
          <a:blip r:embed="rId3"/>
          <a:stretch>
            <a:fillRect/>
          </a:stretch>
        </p:blipFill>
        <p:spPr>
          <a:xfrm>
            <a:off x="2928926" y="4000500"/>
            <a:ext cx="2857500" cy="2857500"/>
          </a:xfrm>
          <a:prstGeom prst="rect">
            <a:avLst/>
          </a:prstGeom>
        </p:spPr>
      </p:pic>
      <p:pic>
        <p:nvPicPr>
          <p:cNvPr id="7" name="6 Imagen" descr="tumblr_la4azu5Lai1qzgppgo1_400.png"/>
          <p:cNvPicPr>
            <a:picLocks noChangeAspect="1"/>
          </p:cNvPicPr>
          <p:nvPr/>
        </p:nvPicPr>
        <p:blipFill>
          <a:blip r:embed="rId3"/>
          <a:stretch>
            <a:fillRect/>
          </a:stretch>
        </p:blipFill>
        <p:spPr>
          <a:xfrm>
            <a:off x="928662" y="2071678"/>
            <a:ext cx="2857500" cy="2857500"/>
          </a:xfrm>
          <a:prstGeom prst="rect">
            <a:avLst/>
          </a:prstGeom>
        </p:spPr>
      </p:pic>
      <p:pic>
        <p:nvPicPr>
          <p:cNvPr id="8" name="7 Imagen" descr="tumblr_la4azu5Lai1qzgppgo1_400.png"/>
          <p:cNvPicPr>
            <a:picLocks noChangeAspect="1"/>
          </p:cNvPicPr>
          <p:nvPr/>
        </p:nvPicPr>
        <p:blipFill>
          <a:blip r:embed="rId3"/>
          <a:stretch>
            <a:fillRect/>
          </a:stretch>
        </p:blipFill>
        <p:spPr>
          <a:xfrm>
            <a:off x="5286380" y="2000240"/>
            <a:ext cx="2857500" cy="2857500"/>
          </a:xfrm>
          <a:prstGeom prst="rect">
            <a:avLst/>
          </a:prstGeom>
        </p:spPr>
      </p:pic>
      <p:pic>
        <p:nvPicPr>
          <p:cNvPr id="9" name="8 Imagen" descr="tumblr_la4azu5Lai1qzgppgo1_400.png"/>
          <p:cNvPicPr>
            <a:picLocks noChangeAspect="1"/>
          </p:cNvPicPr>
          <p:nvPr/>
        </p:nvPicPr>
        <p:blipFill>
          <a:blip r:embed="rId3"/>
          <a:stretch>
            <a:fillRect/>
          </a:stretch>
        </p:blipFill>
        <p:spPr>
          <a:xfrm>
            <a:off x="1428728" y="714356"/>
            <a:ext cx="2857500" cy="2857500"/>
          </a:xfrm>
          <a:prstGeom prst="rect">
            <a:avLst/>
          </a:prstGeom>
        </p:spPr>
      </p:pic>
      <p:pic>
        <p:nvPicPr>
          <p:cNvPr id="10" name="9 Imagen" descr="tumblr_la4azu5Lai1qzgppgo1_400.png"/>
          <p:cNvPicPr>
            <a:picLocks noChangeAspect="1"/>
          </p:cNvPicPr>
          <p:nvPr/>
        </p:nvPicPr>
        <p:blipFill>
          <a:blip r:embed="rId3"/>
          <a:stretch>
            <a:fillRect/>
          </a:stretch>
        </p:blipFill>
        <p:spPr>
          <a:xfrm>
            <a:off x="4643438" y="428604"/>
            <a:ext cx="2857500" cy="2857500"/>
          </a:xfrm>
          <a:prstGeom prst="rect">
            <a:avLst/>
          </a:prstGeom>
        </p:spPr>
      </p:pic>
      <p:pic>
        <p:nvPicPr>
          <p:cNvPr id="11" name="10 Imagen" descr="tumblr_la4azu5Lai1qzgppgo1_400.png"/>
          <p:cNvPicPr>
            <a:picLocks noChangeAspect="1"/>
          </p:cNvPicPr>
          <p:nvPr/>
        </p:nvPicPr>
        <p:blipFill>
          <a:blip r:embed="rId3"/>
          <a:stretch>
            <a:fillRect/>
          </a:stretch>
        </p:blipFill>
        <p:spPr>
          <a:xfrm>
            <a:off x="1428728" y="3714752"/>
            <a:ext cx="2857500" cy="2857500"/>
          </a:xfrm>
          <a:prstGeom prst="rect">
            <a:avLst/>
          </a:prstGeom>
        </p:spPr>
      </p:pic>
      <p:pic>
        <p:nvPicPr>
          <p:cNvPr id="12" name="11 Imagen" descr="tumblr_la4azu5Lai1qzgppgo1_400.png"/>
          <p:cNvPicPr>
            <a:picLocks noChangeAspect="1"/>
          </p:cNvPicPr>
          <p:nvPr/>
        </p:nvPicPr>
        <p:blipFill>
          <a:blip r:embed="rId3"/>
          <a:stretch>
            <a:fillRect/>
          </a:stretch>
        </p:blipFill>
        <p:spPr>
          <a:xfrm>
            <a:off x="4857752" y="3714752"/>
            <a:ext cx="2857500" cy="2857500"/>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100000">
                                          <p:val>
                                            <p:fltVal val="0.5"/>
                                          </p:val>
                                        </p:tav>
                                      </p:tavLst>
                                    </p:anim>
                                    <p:anim calcmode="lin" valueType="num">
                                      <p:cBhvr>
                                        <p:cTn id="97" dur="3000"/>
                                        <p:tgtEl>
                                          <p:spTgt spid="11"/>
                                        </p:tgtEl>
                                        <p:attrNameLst>
                                          <p:attrName>ppt_y</p:attrName>
                                        </p:attrNameLst>
                                      </p:cBhvr>
                                      <p:tavLst>
                                        <p:tav tm="0">
                                          <p:val>
                                            <p:strVal val="ppt_y"/>
                                          </p:val>
                                        </p:tav>
                                        <p:tav tm="100000">
                                          <p:val>
                                            <p:fltVal val="0.5"/>
                                          </p:val>
                                        </p:tav>
                                      </p:tavLst>
                                    </p:anim>
                                    <p:set>
                                      <p:cBhvr>
                                        <p:cTn id="98" dur="1" fill="hold">
                                          <p:stCondLst>
                                            <p:cond delay="2999"/>
                                          </p:stCondLst>
                                        </p:cTn>
                                        <p:tgtEl>
                                          <p:spTgt spid="11"/>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100000">
                                          <p:val>
                                            <p:fltVal val="0.5"/>
                                          </p:val>
                                        </p:tav>
                                      </p:tavLst>
                                    </p:anim>
                                    <p:anim calcmode="lin" valueType="num">
                                      <p:cBhvr>
                                        <p:cTn id="103" dur="3000"/>
                                        <p:tgtEl>
                                          <p:spTgt spid="12"/>
                                        </p:tgtEl>
                                        <p:attrNameLst>
                                          <p:attrName>ppt_y</p:attrName>
                                        </p:attrNameLst>
                                      </p:cBhvr>
                                      <p:tavLst>
                                        <p:tav tm="0">
                                          <p:val>
                                            <p:strVal val="ppt_y"/>
                                          </p:val>
                                        </p:tav>
                                        <p:tav tm="100000">
                                          <p:val>
                                            <p:fltVal val="0.5"/>
                                          </p:val>
                                        </p:tav>
                                      </p:tavLst>
                                    </p:anim>
                                    <p:set>
                                      <p:cBhvr>
                                        <p:cTn id="104" dur="1" fill="hold">
                                          <p:stCondLst>
                                            <p:cond delay="2999"/>
                                          </p:stCondLst>
                                        </p:cTn>
                                        <p:tgtEl>
                                          <p:spTgt spid="12"/>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0" presetClass="entr" presetSubtype="0"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fade">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7).jpg"/>
          <p:cNvPicPr>
            <a:picLocks noChangeAspect="1"/>
          </p:cNvPicPr>
          <p:nvPr/>
        </p:nvPicPr>
        <p:blipFill>
          <a:blip r:embed="rId2"/>
          <a:stretch>
            <a:fillRect/>
          </a:stretch>
        </p:blipFill>
        <p:spPr>
          <a:xfrm>
            <a:off x="-1" y="0"/>
            <a:ext cx="9161859" cy="6858000"/>
          </a:xfrm>
          <a:prstGeom prst="rect">
            <a:avLst/>
          </a:prstGeom>
        </p:spPr>
      </p:pic>
      <p:pic>
        <p:nvPicPr>
          <p:cNvPr id="5" name="4 Imagen" descr="unnamed.png"/>
          <p:cNvPicPr>
            <a:picLocks noChangeAspect="1"/>
          </p:cNvPicPr>
          <p:nvPr/>
        </p:nvPicPr>
        <p:blipFill>
          <a:blip r:embed="rId3">
            <a:lum contrast="40000"/>
          </a:blip>
          <a:stretch>
            <a:fillRect/>
          </a:stretch>
        </p:blipFill>
        <p:spPr>
          <a:xfrm>
            <a:off x="1590793" y="319396"/>
            <a:ext cx="6106620" cy="6006787"/>
          </a:xfrm>
          <a:prstGeom prst="rect">
            <a:avLst/>
          </a:prstGeom>
        </p:spPr>
      </p:pic>
      <p:pic>
        <p:nvPicPr>
          <p:cNvPr id="6" name="5 Imagen" descr="unnamed.png"/>
          <p:cNvPicPr>
            <a:picLocks noChangeAspect="1"/>
          </p:cNvPicPr>
          <p:nvPr/>
        </p:nvPicPr>
        <p:blipFill>
          <a:blip r:embed="rId3">
            <a:lum contrast="40000"/>
          </a:blip>
          <a:stretch>
            <a:fillRect/>
          </a:stretch>
        </p:blipFill>
        <p:spPr>
          <a:xfrm rot="16200000">
            <a:off x="3805067" y="2267107"/>
            <a:ext cx="1857388" cy="1895158"/>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2)">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52930" cy="6858000"/>
          </a:xfrm>
          <a:prstGeom prst="rect">
            <a:avLst/>
          </a:prstGeom>
        </p:spPr>
      </p:pic>
      <p:pic>
        <p:nvPicPr>
          <p:cNvPr id="5" name="4 Imagen" descr="decoration-152886_640.png"/>
          <p:cNvPicPr>
            <a:picLocks noChangeAspect="1"/>
          </p:cNvPicPr>
          <p:nvPr/>
        </p:nvPicPr>
        <p:blipFill>
          <a:blip r:embed="rId3" cstate="print"/>
          <a:stretch>
            <a:fillRect/>
          </a:stretch>
        </p:blipFill>
        <p:spPr>
          <a:xfrm>
            <a:off x="309554" y="2285992"/>
            <a:ext cx="1047736" cy="1047736"/>
          </a:xfrm>
          <a:prstGeom prst="rect">
            <a:avLst/>
          </a:prstGeom>
          <a:effectLst>
            <a:reflection blurRad="6350" stA="50000" endA="295" endPos="92000" dist="101600" dir="5400000" sy="-100000" algn="bl" rotWithShape="0"/>
          </a:effectLst>
        </p:spPr>
      </p:pic>
      <p:pic>
        <p:nvPicPr>
          <p:cNvPr id="6" name="5 Imagen" descr="decoration-152886_640.png"/>
          <p:cNvPicPr>
            <a:picLocks noChangeAspect="1"/>
          </p:cNvPicPr>
          <p:nvPr/>
        </p:nvPicPr>
        <p:blipFill>
          <a:blip r:embed="rId3" cstate="print"/>
          <a:stretch>
            <a:fillRect/>
          </a:stretch>
        </p:blipFill>
        <p:spPr>
          <a:xfrm>
            <a:off x="1452530" y="2285992"/>
            <a:ext cx="1047736" cy="1047736"/>
          </a:xfrm>
          <a:prstGeom prst="rect">
            <a:avLst/>
          </a:prstGeom>
          <a:effectLst>
            <a:reflection blurRad="6350" stA="50000" endA="295" endPos="92000" dist="101600" dir="5400000" sy="-100000" algn="bl" rotWithShape="0"/>
          </a:effectLst>
        </p:spPr>
      </p:pic>
      <p:pic>
        <p:nvPicPr>
          <p:cNvPr id="7" name="6 Imagen" descr="decoration-152886_640.png"/>
          <p:cNvPicPr>
            <a:picLocks noChangeAspect="1"/>
          </p:cNvPicPr>
          <p:nvPr/>
        </p:nvPicPr>
        <p:blipFill>
          <a:blip r:embed="rId3" cstate="print"/>
          <a:stretch>
            <a:fillRect/>
          </a:stretch>
        </p:blipFill>
        <p:spPr>
          <a:xfrm>
            <a:off x="2524100" y="2285992"/>
            <a:ext cx="1047736" cy="1047736"/>
          </a:xfrm>
          <a:prstGeom prst="rect">
            <a:avLst/>
          </a:prstGeom>
          <a:effectLst>
            <a:reflection blurRad="6350" stA="50000" endA="295" endPos="92000" dist="101600" dir="5400000" sy="-100000" algn="bl" rotWithShape="0"/>
          </a:effectLst>
        </p:spPr>
      </p:pic>
      <p:pic>
        <p:nvPicPr>
          <p:cNvPr id="8" name="7 Imagen" descr="decoration-152886_640.png"/>
          <p:cNvPicPr>
            <a:picLocks noChangeAspect="1"/>
          </p:cNvPicPr>
          <p:nvPr/>
        </p:nvPicPr>
        <p:blipFill>
          <a:blip r:embed="rId3" cstate="print"/>
          <a:stretch>
            <a:fillRect/>
          </a:stretch>
        </p:blipFill>
        <p:spPr>
          <a:xfrm>
            <a:off x="3667108" y="2285992"/>
            <a:ext cx="1047736" cy="1047736"/>
          </a:xfrm>
          <a:prstGeom prst="rect">
            <a:avLst/>
          </a:prstGeom>
          <a:effectLst>
            <a:reflection blurRad="6350" stA="50000" endA="295" endPos="92000" dist="101600" dir="5400000" sy="-100000" algn="bl" rotWithShape="0"/>
          </a:effectLst>
        </p:spPr>
      </p:pic>
      <p:pic>
        <p:nvPicPr>
          <p:cNvPr id="9" name="8 Imagen" descr="decoration-152886_640.png"/>
          <p:cNvPicPr>
            <a:picLocks noChangeAspect="1"/>
          </p:cNvPicPr>
          <p:nvPr/>
        </p:nvPicPr>
        <p:blipFill>
          <a:blip r:embed="rId3" cstate="print"/>
          <a:stretch>
            <a:fillRect/>
          </a:stretch>
        </p:blipFill>
        <p:spPr>
          <a:xfrm>
            <a:off x="4738678" y="2285992"/>
            <a:ext cx="1047736" cy="1047736"/>
          </a:xfrm>
          <a:prstGeom prst="rect">
            <a:avLst/>
          </a:prstGeom>
          <a:effectLst>
            <a:reflection blurRad="6350" stA="50000" endA="295" endPos="92000" dist="101600" dir="5400000" sy="-100000" algn="bl" rotWithShape="0"/>
          </a:effectLst>
        </p:spPr>
      </p:pic>
      <p:pic>
        <p:nvPicPr>
          <p:cNvPr id="10" name="9 Imagen" descr="decoration-152886_640.png"/>
          <p:cNvPicPr>
            <a:picLocks noChangeAspect="1"/>
          </p:cNvPicPr>
          <p:nvPr/>
        </p:nvPicPr>
        <p:blipFill>
          <a:blip r:embed="rId3" cstate="print"/>
          <a:stretch>
            <a:fillRect/>
          </a:stretch>
        </p:blipFill>
        <p:spPr>
          <a:xfrm>
            <a:off x="5810248" y="2285992"/>
            <a:ext cx="1047736" cy="1047736"/>
          </a:xfrm>
          <a:prstGeom prst="rect">
            <a:avLst/>
          </a:prstGeom>
          <a:effectLst>
            <a:reflection blurRad="6350" stA="50000" endA="295" endPos="92000" dist="101600" dir="5400000" sy="-100000" algn="bl" rotWithShape="0"/>
          </a:effectLst>
        </p:spPr>
      </p:pic>
      <p:pic>
        <p:nvPicPr>
          <p:cNvPr id="11" name="10 Imagen" descr="decoration-152886_640.png"/>
          <p:cNvPicPr>
            <a:picLocks noChangeAspect="1"/>
          </p:cNvPicPr>
          <p:nvPr/>
        </p:nvPicPr>
        <p:blipFill>
          <a:blip r:embed="rId3" cstate="print"/>
          <a:stretch>
            <a:fillRect/>
          </a:stretch>
        </p:blipFill>
        <p:spPr>
          <a:xfrm>
            <a:off x="6858016" y="2285992"/>
            <a:ext cx="1047736" cy="1047736"/>
          </a:xfrm>
          <a:prstGeom prst="rect">
            <a:avLst/>
          </a:prstGeom>
          <a:effectLst>
            <a:reflection blurRad="6350" stA="50000" endA="295" endPos="92000" dist="101600" dir="5400000" sy="-100000" algn="bl" rotWithShape="0"/>
          </a:effectLst>
        </p:spPr>
      </p:pic>
      <p:pic>
        <p:nvPicPr>
          <p:cNvPr id="12" name="11 Imagen" descr="decoration-152886_640.png"/>
          <p:cNvPicPr>
            <a:picLocks noChangeAspect="1"/>
          </p:cNvPicPr>
          <p:nvPr/>
        </p:nvPicPr>
        <p:blipFill>
          <a:blip r:embed="rId3" cstate="print"/>
          <a:stretch>
            <a:fillRect/>
          </a:stretch>
        </p:blipFill>
        <p:spPr>
          <a:xfrm>
            <a:off x="7858148" y="2285992"/>
            <a:ext cx="1047736" cy="1047736"/>
          </a:xfrm>
          <a:prstGeom prst="rect">
            <a:avLst/>
          </a:prstGeom>
          <a:effectLst>
            <a:reflection blurRad="6350" stA="50000" endA="295" endPos="92000" dist="101600" dir="5400000" sy="-100000" algn="bl" rotWithShape="0"/>
          </a:effectLst>
        </p:spPr>
      </p:pic>
      <p:pic>
        <p:nvPicPr>
          <p:cNvPr id="13" name="12 Imagen" descr="decoration-152886_640.png"/>
          <p:cNvPicPr>
            <a:picLocks noChangeAspect="1"/>
          </p:cNvPicPr>
          <p:nvPr/>
        </p:nvPicPr>
        <p:blipFill>
          <a:blip r:embed="rId3" cstate="print"/>
          <a:stretch>
            <a:fillRect/>
          </a:stretch>
        </p:blipFill>
        <p:spPr>
          <a:xfrm>
            <a:off x="309554" y="3500438"/>
            <a:ext cx="1047736" cy="1047736"/>
          </a:xfrm>
          <a:prstGeom prst="rect">
            <a:avLst/>
          </a:prstGeom>
          <a:effectLst>
            <a:reflection blurRad="6350" stA="50000" endA="295" endPos="92000" dist="101600" dir="5400000" sy="-100000" algn="bl" rotWithShape="0"/>
          </a:effectLst>
        </p:spPr>
      </p:pic>
      <p:pic>
        <p:nvPicPr>
          <p:cNvPr id="14" name="13 Imagen" descr="decoration-152886_640.png"/>
          <p:cNvPicPr>
            <a:picLocks noChangeAspect="1"/>
          </p:cNvPicPr>
          <p:nvPr/>
        </p:nvPicPr>
        <p:blipFill>
          <a:blip r:embed="rId3" cstate="print"/>
          <a:stretch>
            <a:fillRect/>
          </a:stretch>
        </p:blipFill>
        <p:spPr>
          <a:xfrm>
            <a:off x="1452530" y="3500438"/>
            <a:ext cx="1047736" cy="1047736"/>
          </a:xfrm>
          <a:prstGeom prst="rect">
            <a:avLst/>
          </a:prstGeom>
          <a:effectLst>
            <a:reflection blurRad="6350" stA="50000" endA="295" endPos="92000" dist="101600" dir="5400000" sy="-100000" algn="bl" rotWithShape="0"/>
          </a:effectLst>
        </p:spPr>
      </p:pic>
      <p:pic>
        <p:nvPicPr>
          <p:cNvPr id="15" name="14 Imagen" descr="decoration-152886_640.png"/>
          <p:cNvPicPr>
            <a:picLocks noChangeAspect="1"/>
          </p:cNvPicPr>
          <p:nvPr/>
        </p:nvPicPr>
        <p:blipFill>
          <a:blip r:embed="rId3" cstate="print"/>
          <a:stretch>
            <a:fillRect/>
          </a:stretch>
        </p:blipFill>
        <p:spPr>
          <a:xfrm>
            <a:off x="2524100" y="3500438"/>
            <a:ext cx="1047736" cy="1047736"/>
          </a:xfrm>
          <a:prstGeom prst="rect">
            <a:avLst/>
          </a:prstGeom>
          <a:effectLst>
            <a:reflection blurRad="6350" stA="50000" endA="295" endPos="92000" dist="101600" dir="5400000" sy="-100000" algn="bl" rotWithShape="0"/>
          </a:effectLst>
        </p:spPr>
      </p:pic>
      <p:pic>
        <p:nvPicPr>
          <p:cNvPr id="16" name="15 Imagen" descr="decoration-152886_640.png"/>
          <p:cNvPicPr>
            <a:picLocks noChangeAspect="1"/>
          </p:cNvPicPr>
          <p:nvPr/>
        </p:nvPicPr>
        <p:blipFill>
          <a:blip r:embed="rId3" cstate="print"/>
          <a:stretch>
            <a:fillRect/>
          </a:stretch>
        </p:blipFill>
        <p:spPr>
          <a:xfrm>
            <a:off x="3667108" y="3500438"/>
            <a:ext cx="1047736" cy="1047736"/>
          </a:xfrm>
          <a:prstGeom prst="rect">
            <a:avLst/>
          </a:prstGeom>
          <a:effectLst>
            <a:reflection blurRad="6350" stA="50000" endA="295" endPos="92000" dist="101600" dir="5400000" sy="-100000" algn="bl" rotWithShape="0"/>
          </a:effectLst>
        </p:spPr>
      </p:pic>
      <p:pic>
        <p:nvPicPr>
          <p:cNvPr id="17" name="16 Imagen" descr="decoration-152886_640.png"/>
          <p:cNvPicPr>
            <a:picLocks noChangeAspect="1"/>
          </p:cNvPicPr>
          <p:nvPr/>
        </p:nvPicPr>
        <p:blipFill>
          <a:blip r:embed="rId3" cstate="print"/>
          <a:stretch>
            <a:fillRect/>
          </a:stretch>
        </p:blipFill>
        <p:spPr>
          <a:xfrm>
            <a:off x="4738678" y="3500438"/>
            <a:ext cx="1047736" cy="1047736"/>
          </a:xfrm>
          <a:prstGeom prst="rect">
            <a:avLst/>
          </a:prstGeom>
          <a:effectLst>
            <a:reflection blurRad="6350" stA="50000" endA="295" endPos="92000" dist="101600" dir="5400000" sy="-100000" algn="bl" rotWithShape="0"/>
          </a:effectLst>
        </p:spPr>
      </p:pic>
      <p:pic>
        <p:nvPicPr>
          <p:cNvPr id="18" name="17 Imagen" descr="decoration-152886_640.png"/>
          <p:cNvPicPr>
            <a:picLocks noChangeAspect="1"/>
          </p:cNvPicPr>
          <p:nvPr/>
        </p:nvPicPr>
        <p:blipFill>
          <a:blip r:embed="rId3" cstate="print"/>
          <a:stretch>
            <a:fillRect/>
          </a:stretch>
        </p:blipFill>
        <p:spPr>
          <a:xfrm>
            <a:off x="5810248" y="3500438"/>
            <a:ext cx="1047736" cy="1047736"/>
          </a:xfrm>
          <a:prstGeom prst="rect">
            <a:avLst/>
          </a:prstGeom>
          <a:effectLst>
            <a:reflection blurRad="6350" stA="50000" endA="295" endPos="92000" dist="101600" dir="5400000" sy="-100000" algn="bl" rotWithShape="0"/>
          </a:effectLst>
        </p:spPr>
      </p:pic>
      <p:pic>
        <p:nvPicPr>
          <p:cNvPr id="19" name="18 Imagen" descr="decoration-152886_640.png"/>
          <p:cNvPicPr>
            <a:picLocks noChangeAspect="1"/>
          </p:cNvPicPr>
          <p:nvPr/>
        </p:nvPicPr>
        <p:blipFill>
          <a:blip r:embed="rId3" cstate="print"/>
          <a:stretch>
            <a:fillRect/>
          </a:stretch>
        </p:blipFill>
        <p:spPr>
          <a:xfrm>
            <a:off x="6858016" y="3500438"/>
            <a:ext cx="1047736" cy="1047736"/>
          </a:xfrm>
          <a:prstGeom prst="rect">
            <a:avLst/>
          </a:prstGeom>
          <a:effectLst>
            <a:reflection blurRad="6350" stA="50000" endA="295" endPos="92000" dist="101600" dir="5400000" sy="-100000" algn="bl" rotWithShape="0"/>
          </a:effectLst>
        </p:spPr>
      </p:pic>
      <p:pic>
        <p:nvPicPr>
          <p:cNvPr id="20" name="19 Imagen" descr="decoration-152886_640.png"/>
          <p:cNvPicPr>
            <a:picLocks noChangeAspect="1"/>
          </p:cNvPicPr>
          <p:nvPr/>
        </p:nvPicPr>
        <p:blipFill>
          <a:blip r:embed="rId3" cstate="print"/>
          <a:stretch>
            <a:fillRect/>
          </a:stretch>
        </p:blipFill>
        <p:spPr>
          <a:xfrm>
            <a:off x="7858148" y="3500438"/>
            <a:ext cx="1047736" cy="1047736"/>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8"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1+ppt_w/2"/>
                                          </p:val>
                                        </p:tav>
                                      </p:tavLst>
                                    </p:anim>
                                    <p:anim calcmode="lin" valueType="num">
                                      <p:cBhvr additive="base">
                                        <p:cTn id="159" dur="3000"/>
                                        <p:tgtEl>
                                          <p:spTgt spid="18"/>
                                        </p:tgtEl>
                                        <p:attrNameLst>
                                          <p:attrName>ppt_y</p:attrName>
                                        </p:attrNameLst>
                                      </p:cBhvr>
                                      <p:tavLst>
                                        <p:tav tm="0">
                                          <p:val>
                                            <p:strVal val="ppt_y"/>
                                          </p:val>
                                        </p:tav>
                                        <p:tav tm="100000">
                                          <p:val>
                                            <p:strVal val="ppt_y"/>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6"/>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7"/>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0"/>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1"/>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2"/>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3"/>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4"/>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5"/>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2).jpg"/>
          <p:cNvPicPr>
            <a:picLocks noChangeAspect="1"/>
          </p:cNvPicPr>
          <p:nvPr/>
        </p:nvPicPr>
        <p:blipFill>
          <a:blip r:embed="rId2"/>
          <a:stretch>
            <a:fillRect/>
          </a:stretch>
        </p:blipFill>
        <p:spPr>
          <a:xfrm>
            <a:off x="0" y="3345"/>
            <a:ext cx="9144000" cy="6851309"/>
          </a:xfrm>
          <a:prstGeom prst="rect">
            <a:avLst/>
          </a:prstGeom>
        </p:spPr>
      </p:pic>
      <p:pic>
        <p:nvPicPr>
          <p:cNvPr id="5" name="4 Imagen" descr="black-sun-rays-md.png"/>
          <p:cNvPicPr>
            <a:picLocks noChangeAspect="1"/>
          </p:cNvPicPr>
          <p:nvPr/>
        </p:nvPicPr>
        <p:blipFill>
          <a:blip r:embed="rId3">
            <a:grayscl/>
            <a:lum bright="40000"/>
          </a:blip>
          <a:stretch>
            <a:fillRect/>
          </a:stretch>
        </p:blipFill>
        <p:spPr>
          <a:xfrm>
            <a:off x="1571604" y="357166"/>
            <a:ext cx="6072206" cy="6072206"/>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childTnLst>
                          </p:cTn>
                        </p:par>
                        <p:par>
                          <p:cTn id="16" fill="hold">
                            <p:stCondLst>
                              <p:cond delay="2000"/>
                            </p:stCondLst>
                            <p:childTnLst>
                              <p:par>
                                <p:cTn id="17" presetID="23" presetClass="exit" presetSubtype="32" fill="hold" nodeType="afterEffect">
                                  <p:stCondLst>
                                    <p:cond delay="0"/>
                                  </p:stCondLst>
                                  <p:childTnLst>
                                    <p:anim calcmode="lin" valueType="num">
                                      <p:cBhvr>
                                        <p:cTn id="18" dur="2000"/>
                                        <p:tgtEl>
                                          <p:spTgt spid="5"/>
                                        </p:tgtEl>
                                        <p:attrNameLst>
                                          <p:attrName>ppt_w</p:attrName>
                                        </p:attrNameLst>
                                      </p:cBhvr>
                                      <p:tavLst>
                                        <p:tav tm="0">
                                          <p:val>
                                            <p:strVal val="ppt_w"/>
                                          </p:val>
                                        </p:tav>
                                        <p:tav tm="100000">
                                          <p:val>
                                            <p:fltVal val="0"/>
                                          </p:val>
                                        </p:tav>
                                      </p:tavLst>
                                    </p:anim>
                                    <p:anim calcmode="lin" valueType="num">
                                      <p:cBhvr>
                                        <p:cTn id="19" dur="2000"/>
                                        <p:tgtEl>
                                          <p:spTgt spid="5"/>
                                        </p:tgtEl>
                                        <p:attrNameLst>
                                          <p:attrName>ppt_h</p:attrName>
                                        </p:attrNameLst>
                                      </p:cBhvr>
                                      <p:tavLst>
                                        <p:tav tm="0">
                                          <p:val>
                                            <p:strVal val="ppt_h"/>
                                          </p:val>
                                        </p:tav>
                                        <p:tav tm="100000">
                                          <p:val>
                                            <p:fltVal val="0"/>
                                          </p:val>
                                        </p:tav>
                                      </p:tavLst>
                                    </p:anim>
                                    <p:set>
                                      <p:cBhvr>
                                        <p:cTn id="20" dur="1" fill="hold">
                                          <p:stCondLst>
                                            <p:cond delay="1999"/>
                                          </p:stCondLst>
                                        </p:cTn>
                                        <p:tgtEl>
                                          <p:spTgt spid="5"/>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strVal val="4/3*#ppt_w"/>
                                          </p:val>
                                        </p:tav>
                                        <p:tav tm="100000">
                                          <p:val>
                                            <p:strVal val="#ppt_w"/>
                                          </p:val>
                                        </p:tav>
                                      </p:tavLst>
                                    </p:anim>
                                    <p:anim calcmode="lin" valueType="num">
                                      <p:cBhvr>
                                        <p:cTn id="26" dur="2000" fill="hold"/>
                                        <p:tgtEl>
                                          <p:spTgt spid="4"/>
                                        </p:tgtEl>
                                        <p:attrNameLst>
                                          <p:attrName>ppt_h</p:attrName>
                                        </p:attrNameLst>
                                      </p:cBhvr>
                                      <p:tavLst>
                                        <p:tav tm="0">
                                          <p:val>
                                            <p:strVal val="4/3*#ppt_h"/>
                                          </p:val>
                                        </p:tav>
                                        <p:tav tm="100000">
                                          <p:val>
                                            <p:strVal val="#ppt_h"/>
                                          </p:val>
                                        </p:tav>
                                      </p:tavLst>
                                    </p:anim>
                                  </p:childTnLst>
                                </p:cTn>
                              </p:par>
                              <p:par>
                                <p:cTn id="27" presetID="21" presetClass="entr" presetSubtype="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8)">
                                      <p:cBhvr>
                                        <p:cTn id="2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3).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20838893">
            <a:off x="2997760" y="13159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948111" flipH="1">
            <a:off x="4202182" y="157768"/>
            <a:ext cx="1357322" cy="1430920"/>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572245">
            <a:off x="2752033" y="81111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657324" flipH="1">
            <a:off x="4585021" y="830311"/>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572245">
            <a:off x="2326703" y="1524802"/>
            <a:ext cx="1355976" cy="1450937"/>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57324" flipH="1">
            <a:off x="5013650" y="154469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572245">
            <a:off x="1966215" y="245418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657324" flipH="1">
            <a:off x="5370841" y="21876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572245">
            <a:off x="1537585" y="331144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657324" flipH="1">
            <a:off x="5870906" y="297345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72245">
            <a:off x="1251836" y="3954386"/>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657324" flipH="1">
            <a:off x="6370973" y="36878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657324" flipH="1">
            <a:off x="6909971" y="4616528"/>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0572245">
            <a:off x="894645" y="46687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0572245">
            <a:off x="537457" y="52610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657324" flipH="1">
            <a:off x="7410037" y="531330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ppt_y"/>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269016" cy="6858000"/>
          </a:xfrm>
          <a:prstGeom prst="rect">
            <a:avLst/>
          </a:prstGeom>
        </p:spPr>
      </p:pic>
      <p:sp>
        <p:nvSpPr>
          <p:cNvPr id="5" name="4 Cheurón"/>
          <p:cNvSpPr/>
          <p:nvPr/>
        </p:nvSpPr>
        <p:spPr>
          <a:xfrm rot="13122142">
            <a:off x="1278845" y="581708"/>
            <a:ext cx="2700921" cy="2392594"/>
          </a:xfrm>
          <a:prstGeom prst="chevron">
            <a:avLst>
              <a:gd name="adj" fmla="val 79798"/>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252793">
            <a:off x="4913608" y="544200"/>
            <a:ext cx="2470948" cy="2426696"/>
          </a:xfrm>
          <a:prstGeom prst="chevron">
            <a:avLst>
              <a:gd name="adj" fmla="val 77627"/>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670434">
            <a:off x="1243029" y="4004252"/>
            <a:ext cx="2741393" cy="2430808"/>
          </a:xfrm>
          <a:prstGeom prst="chevron">
            <a:avLst>
              <a:gd name="adj" fmla="val 77036"/>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2265536">
            <a:off x="4853231" y="3806270"/>
            <a:ext cx="2828020" cy="2818973"/>
          </a:xfrm>
          <a:prstGeom prst="chevron">
            <a:avLst>
              <a:gd name="adj" fmla="val 77660"/>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142">
            <a:off x="2343660" y="1429408"/>
            <a:ext cx="1877753" cy="1771110"/>
          </a:xfrm>
          <a:prstGeom prst="chevron">
            <a:avLst>
              <a:gd name="adj" fmla="val 68108"/>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330957">
            <a:off x="4674612" y="1473956"/>
            <a:ext cx="1757848" cy="1649335"/>
          </a:xfrm>
          <a:prstGeom prst="chevron">
            <a:avLst>
              <a:gd name="adj" fmla="val 70863"/>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8670434">
            <a:off x="2427926" y="3876285"/>
            <a:ext cx="1744508" cy="1800643"/>
          </a:xfrm>
          <a:prstGeom prst="chevron">
            <a:avLst>
              <a:gd name="adj" fmla="val 67672"/>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265536">
            <a:off x="4719099" y="3805228"/>
            <a:ext cx="2050638" cy="2071432"/>
          </a:xfrm>
          <a:prstGeom prst="chevron">
            <a:avLst>
              <a:gd name="adj" fmla="val 72067"/>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358346"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1+#ppt_w/2"/>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0-#ppt_w/2"/>
                                          </p:val>
                                        </p:tav>
                                        <p:tav tm="100000">
                                          <p:val>
                                            <p:strVal val="#ppt_x"/>
                                          </p:val>
                                        </p:tav>
                                      </p:tavLst>
                                    </p:anim>
                                    <p:anim calcmode="lin" valueType="num">
                                      <p:cBhvr additive="base">
                                        <p:cTn id="19" dur="2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0-#ppt_w/2"/>
                                          </p:val>
                                        </p:tav>
                                        <p:tav tm="100000">
                                          <p:val>
                                            <p:strVal val="#ppt_x"/>
                                          </p:val>
                                        </p:tav>
                                      </p:tavLst>
                                    </p:anim>
                                    <p:anim calcmode="lin" valueType="num">
                                      <p:cBhvr additive="base">
                                        <p:cTn id="23" dur="2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0-#ppt_w/2"/>
                                          </p:val>
                                        </p:tav>
                                        <p:tav tm="100000">
                                          <p:val>
                                            <p:strVal val="#ppt_x"/>
                                          </p:val>
                                        </p:tav>
                                      </p:tavLst>
                                    </p:anim>
                                    <p:anim calcmode="lin" valueType="num">
                                      <p:cBhvr additive="base">
                                        <p:cTn id="35" dur="2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2000"/>
                            </p:stCondLst>
                            <p:childTnLst>
                              <p:par>
                                <p:cTn id="41" presetID="2" presetClass="exit" presetSubtype="6" fill="hold" grpId="1" nodeType="afterEffect">
                                  <p:stCondLst>
                                    <p:cond delay="0"/>
                                  </p:stCondLst>
                                  <p:childTnLst>
                                    <p:anim calcmode="lin" valueType="num">
                                      <p:cBhvr additive="base">
                                        <p:cTn id="42" dur="2000"/>
                                        <p:tgtEl>
                                          <p:spTgt spid="5"/>
                                        </p:tgtEl>
                                        <p:attrNameLst>
                                          <p:attrName>ppt_x</p:attrName>
                                        </p:attrNameLst>
                                      </p:cBhvr>
                                      <p:tavLst>
                                        <p:tav tm="0">
                                          <p:val>
                                            <p:strVal val="ppt_x"/>
                                          </p:val>
                                        </p:tav>
                                        <p:tav tm="100000">
                                          <p:val>
                                            <p:strVal val="1+ppt_w/2"/>
                                          </p:val>
                                        </p:tav>
                                      </p:tavLst>
                                    </p:anim>
                                    <p:anim calcmode="lin" valueType="num">
                                      <p:cBhvr additive="base">
                                        <p:cTn id="43" dur="2000"/>
                                        <p:tgtEl>
                                          <p:spTgt spid="5"/>
                                        </p:tgtEl>
                                        <p:attrNameLst>
                                          <p:attrName>ppt_y</p:attrName>
                                        </p:attrNameLst>
                                      </p:cBhvr>
                                      <p:tavLst>
                                        <p:tav tm="0">
                                          <p:val>
                                            <p:strVal val="ppt_y"/>
                                          </p:val>
                                        </p:tav>
                                        <p:tav tm="100000">
                                          <p:val>
                                            <p:strVal val="1+ppt_h/2"/>
                                          </p:val>
                                        </p:tav>
                                      </p:tavLst>
                                    </p:anim>
                                    <p:set>
                                      <p:cBhvr>
                                        <p:cTn id="44" dur="1" fill="hold">
                                          <p:stCondLst>
                                            <p:cond delay="1999"/>
                                          </p:stCondLst>
                                        </p:cTn>
                                        <p:tgtEl>
                                          <p:spTgt spid="5"/>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2000"/>
                                        <p:tgtEl>
                                          <p:spTgt spid="9"/>
                                        </p:tgtEl>
                                        <p:attrNameLst>
                                          <p:attrName>ppt_x</p:attrName>
                                        </p:attrNameLst>
                                      </p:cBhvr>
                                      <p:tavLst>
                                        <p:tav tm="0">
                                          <p:val>
                                            <p:strVal val="ppt_x"/>
                                          </p:val>
                                        </p:tav>
                                        <p:tav tm="100000">
                                          <p:val>
                                            <p:strVal val="1+ppt_w/2"/>
                                          </p:val>
                                        </p:tav>
                                      </p:tavLst>
                                    </p:anim>
                                    <p:anim calcmode="lin" valueType="num">
                                      <p:cBhvr additive="base">
                                        <p:cTn id="47" dur="2000"/>
                                        <p:tgtEl>
                                          <p:spTgt spid="9"/>
                                        </p:tgtEl>
                                        <p:attrNameLst>
                                          <p:attrName>ppt_y</p:attrName>
                                        </p:attrNameLst>
                                      </p:cBhvr>
                                      <p:tavLst>
                                        <p:tav tm="0">
                                          <p:val>
                                            <p:strVal val="ppt_y"/>
                                          </p:val>
                                        </p:tav>
                                        <p:tav tm="100000">
                                          <p:val>
                                            <p:strVal val="1+ppt_h/2"/>
                                          </p:val>
                                        </p:tav>
                                      </p:tavLst>
                                    </p:anim>
                                    <p:set>
                                      <p:cBhvr>
                                        <p:cTn id="48" dur="1" fill="hold">
                                          <p:stCondLst>
                                            <p:cond delay="1999"/>
                                          </p:stCondLst>
                                        </p:cTn>
                                        <p:tgtEl>
                                          <p:spTgt spid="9"/>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2000"/>
                                        <p:tgtEl>
                                          <p:spTgt spid="8"/>
                                        </p:tgtEl>
                                        <p:attrNameLst>
                                          <p:attrName>ppt_x</p:attrName>
                                        </p:attrNameLst>
                                      </p:cBhvr>
                                      <p:tavLst>
                                        <p:tav tm="0">
                                          <p:val>
                                            <p:strVal val="ppt_x"/>
                                          </p:val>
                                        </p:tav>
                                        <p:tav tm="100000">
                                          <p:val>
                                            <p:strVal val="0-ppt_w/2"/>
                                          </p:val>
                                        </p:tav>
                                      </p:tavLst>
                                    </p:anim>
                                    <p:anim calcmode="lin" valueType="num">
                                      <p:cBhvr additive="base">
                                        <p:cTn id="51" dur="2000"/>
                                        <p:tgtEl>
                                          <p:spTgt spid="8"/>
                                        </p:tgtEl>
                                        <p:attrNameLst>
                                          <p:attrName>ppt_y</p:attrName>
                                        </p:attrNameLst>
                                      </p:cBhvr>
                                      <p:tavLst>
                                        <p:tav tm="0">
                                          <p:val>
                                            <p:strVal val="ppt_y"/>
                                          </p:val>
                                        </p:tav>
                                        <p:tav tm="100000">
                                          <p:val>
                                            <p:strVal val="0-ppt_h/2"/>
                                          </p:val>
                                        </p:tav>
                                      </p:tavLst>
                                    </p:anim>
                                    <p:set>
                                      <p:cBhvr>
                                        <p:cTn id="52" dur="1" fill="hold">
                                          <p:stCondLst>
                                            <p:cond delay="1999"/>
                                          </p:stCondLst>
                                        </p:cTn>
                                        <p:tgtEl>
                                          <p:spTgt spid="8"/>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2000"/>
                                        <p:tgtEl>
                                          <p:spTgt spid="12"/>
                                        </p:tgtEl>
                                        <p:attrNameLst>
                                          <p:attrName>ppt_x</p:attrName>
                                        </p:attrNameLst>
                                      </p:cBhvr>
                                      <p:tavLst>
                                        <p:tav tm="0">
                                          <p:val>
                                            <p:strVal val="ppt_x"/>
                                          </p:val>
                                        </p:tav>
                                        <p:tav tm="100000">
                                          <p:val>
                                            <p:strVal val="0-ppt_w/2"/>
                                          </p:val>
                                        </p:tav>
                                      </p:tavLst>
                                    </p:anim>
                                    <p:anim calcmode="lin" valueType="num">
                                      <p:cBhvr additive="base">
                                        <p:cTn id="55" dur="2000"/>
                                        <p:tgtEl>
                                          <p:spTgt spid="12"/>
                                        </p:tgtEl>
                                        <p:attrNameLst>
                                          <p:attrName>ppt_y</p:attrName>
                                        </p:attrNameLst>
                                      </p:cBhvr>
                                      <p:tavLst>
                                        <p:tav tm="0">
                                          <p:val>
                                            <p:strVal val="ppt_y"/>
                                          </p:val>
                                        </p:tav>
                                        <p:tav tm="100000">
                                          <p:val>
                                            <p:strVal val="0-ppt_h/2"/>
                                          </p:val>
                                        </p:tav>
                                      </p:tavLst>
                                    </p:anim>
                                    <p:set>
                                      <p:cBhvr>
                                        <p:cTn id="56" dur="1" fill="hold">
                                          <p:stCondLst>
                                            <p:cond delay="1999"/>
                                          </p:stCondLst>
                                        </p:cTn>
                                        <p:tgtEl>
                                          <p:spTgt spid="12"/>
                                        </p:tgtEl>
                                        <p:attrNameLst>
                                          <p:attrName>style.visibility</p:attrName>
                                        </p:attrNameLst>
                                      </p:cBhvr>
                                      <p:to>
                                        <p:strVal val="hidden"/>
                                      </p:to>
                                    </p:set>
                                  </p:childTnLst>
                                </p:cTn>
                              </p:par>
                              <p:par>
                                <p:cTn id="57" presetID="2" presetClass="exit" presetSubtype="12" fill="hold" grpId="1" nodeType="with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0-ppt_w/2"/>
                                          </p:val>
                                        </p:tav>
                                      </p:tavLst>
                                    </p:anim>
                                    <p:anim calcmode="lin" valueType="num">
                                      <p:cBhvr additive="base">
                                        <p:cTn id="59" dur="2000"/>
                                        <p:tgtEl>
                                          <p:spTgt spid="6"/>
                                        </p:tgtEl>
                                        <p:attrNameLst>
                                          <p:attrName>ppt_y</p:attrName>
                                        </p:attrNameLst>
                                      </p:cBhvr>
                                      <p:tavLst>
                                        <p:tav tm="0">
                                          <p:val>
                                            <p:strVal val="ppt_y"/>
                                          </p:val>
                                        </p:tav>
                                        <p:tav tm="100000">
                                          <p:val>
                                            <p:strVal val="1+ppt_h/2"/>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2000"/>
                                        <p:tgtEl>
                                          <p:spTgt spid="10"/>
                                        </p:tgtEl>
                                        <p:attrNameLst>
                                          <p:attrName>ppt_x</p:attrName>
                                        </p:attrNameLst>
                                      </p:cBhvr>
                                      <p:tavLst>
                                        <p:tav tm="0">
                                          <p:val>
                                            <p:strVal val="ppt_x"/>
                                          </p:val>
                                        </p:tav>
                                        <p:tav tm="100000">
                                          <p:val>
                                            <p:strVal val="0-ppt_w/2"/>
                                          </p:val>
                                        </p:tav>
                                      </p:tavLst>
                                    </p:anim>
                                    <p:anim calcmode="lin" valueType="num">
                                      <p:cBhvr additive="base">
                                        <p:cTn id="63" dur="2000"/>
                                        <p:tgtEl>
                                          <p:spTgt spid="10"/>
                                        </p:tgtEl>
                                        <p:attrNameLst>
                                          <p:attrName>ppt_y</p:attrName>
                                        </p:attrNameLst>
                                      </p:cBhvr>
                                      <p:tavLst>
                                        <p:tav tm="0">
                                          <p:val>
                                            <p:strVal val="ppt_y"/>
                                          </p:val>
                                        </p:tav>
                                        <p:tav tm="100000">
                                          <p:val>
                                            <p:strVal val="1+ppt_h/2"/>
                                          </p:val>
                                        </p:tav>
                                      </p:tavLst>
                                    </p:anim>
                                    <p:set>
                                      <p:cBhvr>
                                        <p:cTn id="64" dur="1" fill="hold">
                                          <p:stCondLst>
                                            <p:cond delay="1999"/>
                                          </p:stCondLst>
                                        </p:cTn>
                                        <p:tgtEl>
                                          <p:spTgt spid="10"/>
                                        </p:tgtEl>
                                        <p:attrNameLst>
                                          <p:attrName>style.visibility</p:attrName>
                                        </p:attrNameLst>
                                      </p:cBhvr>
                                      <p:to>
                                        <p:strVal val="hidden"/>
                                      </p:to>
                                    </p:set>
                                  </p:childTnLst>
                                </p:cTn>
                              </p:par>
                              <p:par>
                                <p:cTn id="65" presetID="2" presetClass="exit" presetSubtype="3" fill="hold" grpId="1" nodeType="withEffect">
                                  <p:stCondLst>
                                    <p:cond delay="0"/>
                                  </p:stCondLst>
                                  <p:childTnLst>
                                    <p:anim calcmode="lin" valueType="num">
                                      <p:cBhvr additive="base">
                                        <p:cTn id="66" dur="2000"/>
                                        <p:tgtEl>
                                          <p:spTgt spid="7"/>
                                        </p:tgtEl>
                                        <p:attrNameLst>
                                          <p:attrName>ppt_x</p:attrName>
                                        </p:attrNameLst>
                                      </p:cBhvr>
                                      <p:tavLst>
                                        <p:tav tm="0">
                                          <p:val>
                                            <p:strVal val="ppt_x"/>
                                          </p:val>
                                        </p:tav>
                                        <p:tav tm="100000">
                                          <p:val>
                                            <p:strVal val="1+ppt_w/2"/>
                                          </p:val>
                                        </p:tav>
                                      </p:tavLst>
                                    </p:anim>
                                    <p:anim calcmode="lin" valueType="num">
                                      <p:cBhvr additive="base">
                                        <p:cTn id="67" dur="2000"/>
                                        <p:tgtEl>
                                          <p:spTgt spid="7"/>
                                        </p:tgtEl>
                                        <p:attrNameLst>
                                          <p:attrName>ppt_y</p:attrName>
                                        </p:attrNameLst>
                                      </p:cBhvr>
                                      <p:tavLst>
                                        <p:tav tm="0">
                                          <p:val>
                                            <p:strVal val="ppt_y"/>
                                          </p:val>
                                        </p:tav>
                                        <p:tav tm="100000">
                                          <p:val>
                                            <p:strVal val="0-ppt_h/2"/>
                                          </p:val>
                                        </p:tav>
                                      </p:tavLst>
                                    </p:anim>
                                    <p:set>
                                      <p:cBhvr>
                                        <p:cTn id="68" dur="1" fill="hold">
                                          <p:stCondLst>
                                            <p:cond delay="1999"/>
                                          </p:stCondLst>
                                        </p:cTn>
                                        <p:tgtEl>
                                          <p:spTgt spid="7"/>
                                        </p:tgtEl>
                                        <p:attrNameLst>
                                          <p:attrName>style.visibility</p:attrName>
                                        </p:attrNameLst>
                                      </p:cBhvr>
                                      <p:to>
                                        <p:strVal val="hidden"/>
                                      </p:to>
                                    </p:set>
                                  </p:childTnLst>
                                </p:cTn>
                              </p:par>
                              <p:par>
                                <p:cTn id="69" presetID="2" presetClass="exit" presetSubtype="3" fill="hold" grpId="1" nodeType="withEffect">
                                  <p:stCondLst>
                                    <p:cond delay="0"/>
                                  </p:stCondLst>
                                  <p:childTnLst>
                                    <p:anim calcmode="lin" valueType="num">
                                      <p:cBhvr additive="base">
                                        <p:cTn id="70" dur="2000"/>
                                        <p:tgtEl>
                                          <p:spTgt spid="11"/>
                                        </p:tgtEl>
                                        <p:attrNameLst>
                                          <p:attrName>ppt_x</p:attrName>
                                        </p:attrNameLst>
                                      </p:cBhvr>
                                      <p:tavLst>
                                        <p:tav tm="0">
                                          <p:val>
                                            <p:strVal val="ppt_x"/>
                                          </p:val>
                                        </p:tav>
                                        <p:tav tm="100000">
                                          <p:val>
                                            <p:strVal val="1+ppt_w/2"/>
                                          </p:val>
                                        </p:tav>
                                      </p:tavLst>
                                    </p:anim>
                                    <p:anim calcmode="lin" valueType="num">
                                      <p:cBhvr additive="base">
                                        <p:cTn id="71" dur="2000"/>
                                        <p:tgtEl>
                                          <p:spTgt spid="11"/>
                                        </p:tgtEl>
                                        <p:attrNameLst>
                                          <p:attrName>ppt_y</p:attrName>
                                        </p:attrNameLst>
                                      </p:cBhvr>
                                      <p:tavLst>
                                        <p:tav tm="0">
                                          <p:val>
                                            <p:strVal val="ppt_y"/>
                                          </p:val>
                                        </p:tav>
                                        <p:tav tm="100000">
                                          <p:val>
                                            <p:strVal val="0-ppt_h/2"/>
                                          </p:val>
                                        </p:tav>
                                      </p:tavLst>
                                    </p:anim>
                                    <p:set>
                                      <p:cBhvr>
                                        <p:cTn id="72" dur="1" fill="hold">
                                          <p:stCondLst>
                                            <p:cond delay="1999"/>
                                          </p:stCondLst>
                                        </p:cTn>
                                        <p:tgtEl>
                                          <p:spTgt spid="11"/>
                                        </p:tgtEl>
                                        <p:attrNameLst>
                                          <p:attrName>style.visibility</p:attrName>
                                        </p:attrNameLst>
                                      </p:cBhvr>
                                      <p:to>
                                        <p:strVal val="hidden"/>
                                      </p:to>
                                    </p:set>
                                  </p:childTnLst>
                                </p:cTn>
                              </p:par>
                              <p:par>
                                <p:cTn id="73" presetID="9" presetClass="exit" presetSubtype="0" fill="hold" grpId="2" nodeType="withEffect">
                                  <p:stCondLst>
                                    <p:cond delay="0"/>
                                  </p:stCondLst>
                                  <p:childTnLst>
                                    <p:animEffect transition="out" filter="dissolve">
                                      <p:cBhvr>
                                        <p:cTn id="74" dur="2000"/>
                                        <p:tgtEl>
                                          <p:spTgt spid="5"/>
                                        </p:tgtEl>
                                      </p:cBhvr>
                                    </p:animEffect>
                                    <p:set>
                                      <p:cBhvr>
                                        <p:cTn id="75" dur="1" fill="hold">
                                          <p:stCondLst>
                                            <p:cond delay="1999"/>
                                          </p:stCondLst>
                                        </p:cTn>
                                        <p:tgtEl>
                                          <p:spTgt spid="5"/>
                                        </p:tgtEl>
                                        <p:attrNameLst>
                                          <p:attrName>style.visibility</p:attrName>
                                        </p:attrNameLst>
                                      </p:cBhvr>
                                      <p:to>
                                        <p:strVal val="hidden"/>
                                      </p:to>
                                    </p:set>
                                  </p:childTnLst>
                                </p:cTn>
                              </p:par>
                              <p:par>
                                <p:cTn id="76" presetID="9" presetClass="exit" presetSubtype="0" fill="hold" grpId="2" nodeType="withEffect">
                                  <p:stCondLst>
                                    <p:cond delay="0"/>
                                  </p:stCondLst>
                                  <p:childTnLst>
                                    <p:animEffect transition="out" filter="dissolve">
                                      <p:cBhvr>
                                        <p:cTn id="77" dur="2000"/>
                                        <p:tgtEl>
                                          <p:spTgt spid="6"/>
                                        </p:tgtEl>
                                      </p:cBhvr>
                                    </p:animEffect>
                                    <p:set>
                                      <p:cBhvr>
                                        <p:cTn id="78" dur="1" fill="hold">
                                          <p:stCondLst>
                                            <p:cond delay="1999"/>
                                          </p:stCondLst>
                                        </p:cTn>
                                        <p:tgtEl>
                                          <p:spTgt spid="6"/>
                                        </p:tgtEl>
                                        <p:attrNameLst>
                                          <p:attrName>style.visibility</p:attrName>
                                        </p:attrNameLst>
                                      </p:cBhvr>
                                      <p:to>
                                        <p:strVal val="hidden"/>
                                      </p:to>
                                    </p:set>
                                  </p:childTnLst>
                                </p:cTn>
                              </p:par>
                              <p:par>
                                <p:cTn id="79" presetID="9" presetClass="exit" presetSubtype="0" fill="hold" grpId="2" nodeType="withEffect">
                                  <p:stCondLst>
                                    <p:cond delay="0"/>
                                  </p:stCondLst>
                                  <p:childTnLst>
                                    <p:animEffect transition="out" filter="dissolve">
                                      <p:cBhvr>
                                        <p:cTn id="80" dur="2000"/>
                                        <p:tgtEl>
                                          <p:spTgt spid="7"/>
                                        </p:tgtEl>
                                      </p:cBhvr>
                                    </p:animEffect>
                                    <p:set>
                                      <p:cBhvr>
                                        <p:cTn id="81" dur="1" fill="hold">
                                          <p:stCondLst>
                                            <p:cond delay="1999"/>
                                          </p:stCondLst>
                                        </p:cTn>
                                        <p:tgtEl>
                                          <p:spTgt spid="7"/>
                                        </p:tgtEl>
                                        <p:attrNameLst>
                                          <p:attrName>style.visibility</p:attrName>
                                        </p:attrNameLst>
                                      </p:cBhvr>
                                      <p:to>
                                        <p:strVal val="hidden"/>
                                      </p:to>
                                    </p:set>
                                  </p:childTnLst>
                                </p:cTn>
                              </p:par>
                              <p:par>
                                <p:cTn id="82" presetID="9" presetClass="exit" presetSubtype="0" fill="hold" grpId="2" nodeType="withEffect">
                                  <p:stCondLst>
                                    <p:cond delay="0"/>
                                  </p:stCondLst>
                                  <p:childTnLst>
                                    <p:animEffect transition="out" filter="dissolve">
                                      <p:cBhvr>
                                        <p:cTn id="83" dur="2000"/>
                                        <p:tgtEl>
                                          <p:spTgt spid="8"/>
                                        </p:tgtEl>
                                      </p:cBhvr>
                                    </p:animEffect>
                                    <p:set>
                                      <p:cBhvr>
                                        <p:cTn id="84" dur="1" fill="hold">
                                          <p:stCondLst>
                                            <p:cond delay="1999"/>
                                          </p:stCondLst>
                                        </p:cTn>
                                        <p:tgtEl>
                                          <p:spTgt spid="8"/>
                                        </p:tgtEl>
                                        <p:attrNameLst>
                                          <p:attrName>style.visibility</p:attrName>
                                        </p:attrNameLst>
                                      </p:cBhvr>
                                      <p:to>
                                        <p:strVal val="hidden"/>
                                      </p:to>
                                    </p:set>
                                  </p:childTnLst>
                                </p:cTn>
                              </p:par>
                              <p:par>
                                <p:cTn id="85" presetID="9" presetClass="exit" presetSubtype="0" fill="hold" grpId="2" nodeType="withEffect">
                                  <p:stCondLst>
                                    <p:cond delay="0"/>
                                  </p:stCondLst>
                                  <p:childTnLst>
                                    <p:animEffect transition="out" filter="dissolve">
                                      <p:cBhvr>
                                        <p:cTn id="86" dur="2000"/>
                                        <p:tgtEl>
                                          <p:spTgt spid="9"/>
                                        </p:tgtEl>
                                      </p:cBhvr>
                                    </p:animEffect>
                                    <p:set>
                                      <p:cBhvr>
                                        <p:cTn id="87" dur="1" fill="hold">
                                          <p:stCondLst>
                                            <p:cond delay="1999"/>
                                          </p:stCondLst>
                                        </p:cTn>
                                        <p:tgtEl>
                                          <p:spTgt spid="9"/>
                                        </p:tgtEl>
                                        <p:attrNameLst>
                                          <p:attrName>style.visibility</p:attrName>
                                        </p:attrNameLst>
                                      </p:cBhvr>
                                      <p:to>
                                        <p:strVal val="hidden"/>
                                      </p:to>
                                    </p:set>
                                  </p:childTnLst>
                                </p:cTn>
                              </p:par>
                              <p:par>
                                <p:cTn id="88" presetID="9" presetClass="exit" presetSubtype="0" fill="hold" grpId="2" nodeType="withEffect">
                                  <p:stCondLst>
                                    <p:cond delay="0"/>
                                  </p:stCondLst>
                                  <p:childTnLst>
                                    <p:animEffect transition="out" filter="dissolve">
                                      <p:cBhvr>
                                        <p:cTn id="89" dur="2000"/>
                                        <p:tgtEl>
                                          <p:spTgt spid="10"/>
                                        </p:tgtEl>
                                      </p:cBhvr>
                                    </p:animEffect>
                                    <p:set>
                                      <p:cBhvr>
                                        <p:cTn id="90" dur="1" fill="hold">
                                          <p:stCondLst>
                                            <p:cond delay="1999"/>
                                          </p:stCondLst>
                                        </p:cTn>
                                        <p:tgtEl>
                                          <p:spTgt spid="10"/>
                                        </p:tgtEl>
                                        <p:attrNameLst>
                                          <p:attrName>style.visibility</p:attrName>
                                        </p:attrNameLst>
                                      </p:cBhvr>
                                      <p:to>
                                        <p:strVal val="hidden"/>
                                      </p:to>
                                    </p:set>
                                  </p:childTnLst>
                                </p:cTn>
                              </p:par>
                              <p:par>
                                <p:cTn id="91" presetID="9" presetClass="exit" presetSubtype="0" fill="hold" grpId="2" nodeType="withEffect">
                                  <p:stCondLst>
                                    <p:cond delay="0"/>
                                  </p:stCondLst>
                                  <p:childTnLst>
                                    <p:animEffect transition="out" filter="dissolve">
                                      <p:cBhvr>
                                        <p:cTn id="92" dur="2000"/>
                                        <p:tgtEl>
                                          <p:spTgt spid="11"/>
                                        </p:tgtEl>
                                      </p:cBhvr>
                                    </p:animEffect>
                                    <p:set>
                                      <p:cBhvr>
                                        <p:cTn id="93" dur="1" fill="hold">
                                          <p:stCondLst>
                                            <p:cond delay="1999"/>
                                          </p:stCondLst>
                                        </p:cTn>
                                        <p:tgtEl>
                                          <p:spTgt spid="11"/>
                                        </p:tgtEl>
                                        <p:attrNameLst>
                                          <p:attrName>style.visibility</p:attrName>
                                        </p:attrNameLst>
                                      </p:cBhvr>
                                      <p:to>
                                        <p:strVal val="hidden"/>
                                      </p:to>
                                    </p:set>
                                  </p:childTnLst>
                                </p:cTn>
                              </p:par>
                              <p:par>
                                <p:cTn id="94" presetID="9" presetClass="exit" presetSubtype="0" fill="hold" grpId="2" nodeType="withEffect">
                                  <p:stCondLst>
                                    <p:cond delay="0"/>
                                  </p:stCondLst>
                                  <p:childTnLst>
                                    <p:animEffect transition="out" filter="dissolve">
                                      <p:cBhvr>
                                        <p:cTn id="95" dur="2000"/>
                                        <p:tgtEl>
                                          <p:spTgt spid="12"/>
                                        </p:tgtEl>
                                      </p:cBhvr>
                                    </p:animEffect>
                                    <p:set>
                                      <p:cBhvr>
                                        <p:cTn id="96" dur="1" fill="hold">
                                          <p:stCondLst>
                                            <p:cond delay="1999"/>
                                          </p:stCondLst>
                                        </p:cTn>
                                        <p:tgtEl>
                                          <p:spTgt spid="12"/>
                                        </p:tgtEl>
                                        <p:attrNameLst>
                                          <p:attrName>style.visibility</p:attrName>
                                        </p:attrNameLst>
                                      </p:cBhvr>
                                      <p:to>
                                        <p:strVal val="hidden"/>
                                      </p:to>
                                    </p:set>
                                  </p:childTnLst>
                                </p:cTn>
                              </p:par>
                              <p:par>
                                <p:cTn id="97" presetID="23" presetClass="entr" presetSubtype="272"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2000" fill="hold"/>
                                        <p:tgtEl>
                                          <p:spTgt spid="4"/>
                                        </p:tgtEl>
                                        <p:attrNameLst>
                                          <p:attrName>ppt_w</p:attrName>
                                        </p:attrNameLst>
                                      </p:cBhvr>
                                      <p:tavLst>
                                        <p:tav tm="0">
                                          <p:val>
                                            <p:strVal val="2/3*#ppt_w"/>
                                          </p:val>
                                        </p:tav>
                                        <p:tav tm="100000">
                                          <p:val>
                                            <p:strVal val="#ppt_w"/>
                                          </p:val>
                                        </p:tav>
                                      </p:tavLst>
                                    </p:anim>
                                    <p:anim calcmode="lin" valueType="num">
                                      <p:cBhvr>
                                        <p:cTn id="100" dur="2000" fill="hold"/>
                                        <p:tgtEl>
                                          <p:spTgt spid="4"/>
                                        </p:tgtEl>
                                        <p:attrNameLst>
                                          <p:attrName>ppt_h</p:attrName>
                                        </p:attrNameLst>
                                      </p:cBhvr>
                                      <p:tavLst>
                                        <p:tav tm="0">
                                          <p:val>
                                            <p:strVal val="2/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7).jpg"/>
          <p:cNvPicPr>
            <a:picLocks noChangeAspect="1"/>
          </p:cNvPicPr>
          <p:nvPr/>
        </p:nvPicPr>
        <p:blipFill>
          <a:blip r:embed="rId2"/>
          <a:stretch>
            <a:fillRect/>
          </a:stretch>
        </p:blipFill>
        <p:spPr>
          <a:xfrm>
            <a:off x="0" y="6684"/>
            <a:ext cx="9144000" cy="6844632"/>
          </a:xfrm>
          <a:prstGeom prst="rect">
            <a:avLst/>
          </a:prstGeom>
        </p:spPr>
      </p:pic>
      <p:pic>
        <p:nvPicPr>
          <p:cNvPr id="5" name="4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3071802" y="285728"/>
            <a:ext cx="2857500" cy="2857500"/>
          </a:xfrm>
          <a:prstGeom prst="rect">
            <a:avLst/>
          </a:prstGeom>
        </p:spPr>
      </p:pic>
      <p:pic>
        <p:nvPicPr>
          <p:cNvPr id="6" name="5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2928926" y="4000500"/>
            <a:ext cx="2857500" cy="2857500"/>
          </a:xfrm>
          <a:prstGeom prst="rect">
            <a:avLst/>
          </a:prstGeom>
        </p:spPr>
      </p:pic>
      <p:pic>
        <p:nvPicPr>
          <p:cNvPr id="7" name="6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928662" y="2071678"/>
            <a:ext cx="2857500" cy="2857500"/>
          </a:xfrm>
          <a:prstGeom prst="rect">
            <a:avLst/>
          </a:prstGeom>
        </p:spPr>
      </p:pic>
      <p:pic>
        <p:nvPicPr>
          <p:cNvPr id="8" name="7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5286380" y="2000240"/>
            <a:ext cx="2857500" cy="2857500"/>
          </a:xfrm>
          <a:prstGeom prst="rect">
            <a:avLst/>
          </a:prstGeom>
        </p:spPr>
      </p:pic>
      <p:pic>
        <p:nvPicPr>
          <p:cNvPr id="9" name="8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1428728" y="714356"/>
            <a:ext cx="2857500" cy="2857500"/>
          </a:xfrm>
          <a:prstGeom prst="rect">
            <a:avLst/>
          </a:prstGeom>
        </p:spPr>
      </p:pic>
      <p:pic>
        <p:nvPicPr>
          <p:cNvPr id="10" name="9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4643438" y="428604"/>
            <a:ext cx="2857500" cy="2857500"/>
          </a:xfrm>
          <a:prstGeom prst="rect">
            <a:avLst/>
          </a:prstGeom>
        </p:spPr>
      </p:pic>
      <p:pic>
        <p:nvPicPr>
          <p:cNvPr id="11" name="10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1428728" y="3714752"/>
            <a:ext cx="2857500" cy="2857500"/>
          </a:xfrm>
          <a:prstGeom prst="rect">
            <a:avLst/>
          </a:prstGeom>
        </p:spPr>
      </p:pic>
      <p:pic>
        <p:nvPicPr>
          <p:cNvPr id="12" name="11 Imagen" descr="tumblr_la4azu5Lai1qzgppgo1_400.png"/>
          <p:cNvPicPr>
            <a:picLocks noChangeAspect="1"/>
          </p:cNvPicPr>
          <p:nvPr/>
        </p:nvPicPr>
        <p:blipFill>
          <a:blip r:embed="rId3">
            <a:duotone>
              <a:schemeClr val="accent6">
                <a:shade val="45000"/>
                <a:satMod val="135000"/>
              </a:schemeClr>
              <a:prstClr val="white"/>
            </a:duotone>
            <a:lum/>
          </a:blip>
          <a:stretch>
            <a:fillRect/>
          </a:stretch>
        </p:blipFill>
        <p:spPr>
          <a:xfrm>
            <a:off x="4857752" y="3714752"/>
            <a:ext cx="2857500" cy="2857500"/>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3" presetClass="exit" presetSubtype="544" fill="hold" nodeType="afterEffect">
                                  <p:stCondLst>
                                    <p:cond delay="0"/>
                                  </p:stCondLst>
                                  <p:childTnLst>
                                    <p:anim calcmode="lin" valueType="num">
                                      <p:cBhvr>
                                        <p:cTn id="58" dur="2000"/>
                                        <p:tgtEl>
                                          <p:spTgt spid="5"/>
                                        </p:tgtEl>
                                        <p:attrNameLst>
                                          <p:attrName>ppt_w</p:attrName>
                                        </p:attrNameLst>
                                      </p:cBhvr>
                                      <p:tavLst>
                                        <p:tav tm="0">
                                          <p:val>
                                            <p:strVal val="ppt_w"/>
                                          </p:val>
                                        </p:tav>
                                        <p:tav tm="100000">
                                          <p:val>
                                            <p:fltVal val="0"/>
                                          </p:val>
                                        </p:tav>
                                      </p:tavLst>
                                    </p:anim>
                                    <p:anim calcmode="lin" valueType="num">
                                      <p:cBhvr>
                                        <p:cTn id="59" dur="2000"/>
                                        <p:tgtEl>
                                          <p:spTgt spid="5"/>
                                        </p:tgtEl>
                                        <p:attrNameLst>
                                          <p:attrName>ppt_h</p:attrName>
                                        </p:attrNameLst>
                                      </p:cBhvr>
                                      <p:tavLst>
                                        <p:tav tm="0">
                                          <p:val>
                                            <p:strVal val="ppt_h"/>
                                          </p:val>
                                        </p:tav>
                                        <p:tav tm="100000">
                                          <p:val>
                                            <p:fltVal val="0"/>
                                          </p:val>
                                        </p:tav>
                                      </p:tavLst>
                                    </p:anim>
                                    <p:anim calcmode="lin" valueType="num">
                                      <p:cBhvr>
                                        <p:cTn id="60" dur="2000"/>
                                        <p:tgtEl>
                                          <p:spTgt spid="5"/>
                                        </p:tgtEl>
                                        <p:attrNameLst>
                                          <p:attrName>ppt_x</p:attrName>
                                        </p:attrNameLst>
                                      </p:cBhvr>
                                      <p:tavLst>
                                        <p:tav tm="0">
                                          <p:val>
                                            <p:strVal val="ppt_x"/>
                                          </p:val>
                                        </p:tav>
                                        <p:tav tm="100000">
                                          <p:val>
                                            <p:fltVal val="0.5"/>
                                          </p:val>
                                        </p:tav>
                                      </p:tavLst>
                                    </p:anim>
                                    <p:anim calcmode="lin" valueType="num">
                                      <p:cBhvr>
                                        <p:cTn id="61" dur="2000"/>
                                        <p:tgtEl>
                                          <p:spTgt spid="5"/>
                                        </p:tgtEl>
                                        <p:attrNameLst>
                                          <p:attrName>ppt_y</p:attrName>
                                        </p:attrNameLst>
                                      </p:cBhvr>
                                      <p:tavLst>
                                        <p:tav tm="0">
                                          <p:val>
                                            <p:strVal val="ppt_y"/>
                                          </p:val>
                                        </p:tav>
                                        <p:tav tm="100000">
                                          <p:val>
                                            <p:fltVal val="0.5"/>
                                          </p:val>
                                        </p:tav>
                                      </p:tavLst>
                                    </p:anim>
                                    <p:set>
                                      <p:cBhvr>
                                        <p:cTn id="62" dur="1" fill="hold">
                                          <p:stCondLst>
                                            <p:cond delay="1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2000"/>
                                        <p:tgtEl>
                                          <p:spTgt spid="6"/>
                                        </p:tgtEl>
                                        <p:attrNameLst>
                                          <p:attrName>ppt_w</p:attrName>
                                        </p:attrNameLst>
                                      </p:cBhvr>
                                      <p:tavLst>
                                        <p:tav tm="0">
                                          <p:val>
                                            <p:strVal val="ppt_w"/>
                                          </p:val>
                                        </p:tav>
                                        <p:tav tm="100000">
                                          <p:val>
                                            <p:fltVal val="0"/>
                                          </p:val>
                                        </p:tav>
                                      </p:tavLst>
                                    </p:anim>
                                    <p:anim calcmode="lin" valueType="num">
                                      <p:cBhvr>
                                        <p:cTn id="65" dur="2000"/>
                                        <p:tgtEl>
                                          <p:spTgt spid="6"/>
                                        </p:tgtEl>
                                        <p:attrNameLst>
                                          <p:attrName>ppt_h</p:attrName>
                                        </p:attrNameLst>
                                      </p:cBhvr>
                                      <p:tavLst>
                                        <p:tav tm="0">
                                          <p:val>
                                            <p:strVal val="ppt_h"/>
                                          </p:val>
                                        </p:tav>
                                        <p:tav tm="100000">
                                          <p:val>
                                            <p:fltVal val="0"/>
                                          </p:val>
                                        </p:tav>
                                      </p:tavLst>
                                    </p:anim>
                                    <p:anim calcmode="lin" valueType="num">
                                      <p:cBhvr>
                                        <p:cTn id="66" dur="2000"/>
                                        <p:tgtEl>
                                          <p:spTgt spid="6"/>
                                        </p:tgtEl>
                                        <p:attrNameLst>
                                          <p:attrName>ppt_x</p:attrName>
                                        </p:attrNameLst>
                                      </p:cBhvr>
                                      <p:tavLst>
                                        <p:tav tm="0">
                                          <p:val>
                                            <p:strVal val="ppt_x"/>
                                          </p:val>
                                        </p:tav>
                                        <p:tav tm="100000">
                                          <p:val>
                                            <p:fltVal val="0.5"/>
                                          </p:val>
                                        </p:tav>
                                      </p:tavLst>
                                    </p:anim>
                                    <p:anim calcmode="lin" valueType="num">
                                      <p:cBhvr>
                                        <p:cTn id="67" dur="2000"/>
                                        <p:tgtEl>
                                          <p:spTgt spid="6"/>
                                        </p:tgtEl>
                                        <p:attrNameLst>
                                          <p:attrName>ppt_y</p:attrName>
                                        </p:attrNameLst>
                                      </p:cBhvr>
                                      <p:tavLst>
                                        <p:tav tm="0">
                                          <p:val>
                                            <p:strVal val="ppt_y"/>
                                          </p:val>
                                        </p:tav>
                                        <p:tav tm="100000">
                                          <p:val>
                                            <p:fltVal val="0.5"/>
                                          </p:val>
                                        </p:tav>
                                      </p:tavLst>
                                    </p:anim>
                                    <p:set>
                                      <p:cBhvr>
                                        <p:cTn id="68" dur="1" fill="hold">
                                          <p:stCondLst>
                                            <p:cond delay="1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2000"/>
                                        <p:tgtEl>
                                          <p:spTgt spid="7"/>
                                        </p:tgtEl>
                                        <p:attrNameLst>
                                          <p:attrName>ppt_w</p:attrName>
                                        </p:attrNameLst>
                                      </p:cBhvr>
                                      <p:tavLst>
                                        <p:tav tm="0">
                                          <p:val>
                                            <p:strVal val="ppt_w"/>
                                          </p:val>
                                        </p:tav>
                                        <p:tav tm="100000">
                                          <p:val>
                                            <p:fltVal val="0"/>
                                          </p:val>
                                        </p:tav>
                                      </p:tavLst>
                                    </p:anim>
                                    <p:anim calcmode="lin" valueType="num">
                                      <p:cBhvr>
                                        <p:cTn id="71" dur="2000"/>
                                        <p:tgtEl>
                                          <p:spTgt spid="7"/>
                                        </p:tgtEl>
                                        <p:attrNameLst>
                                          <p:attrName>ppt_h</p:attrName>
                                        </p:attrNameLst>
                                      </p:cBhvr>
                                      <p:tavLst>
                                        <p:tav tm="0">
                                          <p:val>
                                            <p:strVal val="ppt_h"/>
                                          </p:val>
                                        </p:tav>
                                        <p:tav tm="100000">
                                          <p:val>
                                            <p:fltVal val="0"/>
                                          </p:val>
                                        </p:tav>
                                      </p:tavLst>
                                    </p:anim>
                                    <p:anim calcmode="lin" valueType="num">
                                      <p:cBhvr>
                                        <p:cTn id="72" dur="2000"/>
                                        <p:tgtEl>
                                          <p:spTgt spid="7"/>
                                        </p:tgtEl>
                                        <p:attrNameLst>
                                          <p:attrName>ppt_x</p:attrName>
                                        </p:attrNameLst>
                                      </p:cBhvr>
                                      <p:tavLst>
                                        <p:tav tm="0">
                                          <p:val>
                                            <p:strVal val="ppt_x"/>
                                          </p:val>
                                        </p:tav>
                                        <p:tav tm="100000">
                                          <p:val>
                                            <p:fltVal val="0.5"/>
                                          </p:val>
                                        </p:tav>
                                      </p:tavLst>
                                    </p:anim>
                                    <p:anim calcmode="lin" valueType="num">
                                      <p:cBhvr>
                                        <p:cTn id="73" dur="2000"/>
                                        <p:tgtEl>
                                          <p:spTgt spid="7"/>
                                        </p:tgtEl>
                                        <p:attrNameLst>
                                          <p:attrName>ppt_y</p:attrName>
                                        </p:attrNameLst>
                                      </p:cBhvr>
                                      <p:tavLst>
                                        <p:tav tm="0">
                                          <p:val>
                                            <p:strVal val="ppt_y"/>
                                          </p:val>
                                        </p:tav>
                                        <p:tav tm="100000">
                                          <p:val>
                                            <p:fltVal val="0.5"/>
                                          </p:val>
                                        </p:tav>
                                      </p:tavLst>
                                    </p:anim>
                                    <p:set>
                                      <p:cBhvr>
                                        <p:cTn id="74" dur="1" fill="hold">
                                          <p:stCondLst>
                                            <p:cond delay="1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2000"/>
                                        <p:tgtEl>
                                          <p:spTgt spid="8"/>
                                        </p:tgtEl>
                                        <p:attrNameLst>
                                          <p:attrName>ppt_w</p:attrName>
                                        </p:attrNameLst>
                                      </p:cBhvr>
                                      <p:tavLst>
                                        <p:tav tm="0">
                                          <p:val>
                                            <p:strVal val="ppt_w"/>
                                          </p:val>
                                        </p:tav>
                                        <p:tav tm="100000">
                                          <p:val>
                                            <p:fltVal val="0"/>
                                          </p:val>
                                        </p:tav>
                                      </p:tavLst>
                                    </p:anim>
                                    <p:anim calcmode="lin" valueType="num">
                                      <p:cBhvr>
                                        <p:cTn id="77" dur="2000"/>
                                        <p:tgtEl>
                                          <p:spTgt spid="8"/>
                                        </p:tgtEl>
                                        <p:attrNameLst>
                                          <p:attrName>ppt_h</p:attrName>
                                        </p:attrNameLst>
                                      </p:cBhvr>
                                      <p:tavLst>
                                        <p:tav tm="0">
                                          <p:val>
                                            <p:strVal val="ppt_h"/>
                                          </p:val>
                                        </p:tav>
                                        <p:tav tm="100000">
                                          <p:val>
                                            <p:fltVal val="0"/>
                                          </p:val>
                                        </p:tav>
                                      </p:tavLst>
                                    </p:anim>
                                    <p:anim calcmode="lin" valueType="num">
                                      <p:cBhvr>
                                        <p:cTn id="78" dur="2000"/>
                                        <p:tgtEl>
                                          <p:spTgt spid="8"/>
                                        </p:tgtEl>
                                        <p:attrNameLst>
                                          <p:attrName>ppt_x</p:attrName>
                                        </p:attrNameLst>
                                      </p:cBhvr>
                                      <p:tavLst>
                                        <p:tav tm="0">
                                          <p:val>
                                            <p:strVal val="ppt_x"/>
                                          </p:val>
                                        </p:tav>
                                        <p:tav tm="100000">
                                          <p:val>
                                            <p:fltVal val="0.5"/>
                                          </p:val>
                                        </p:tav>
                                      </p:tavLst>
                                    </p:anim>
                                    <p:anim calcmode="lin" valueType="num">
                                      <p:cBhvr>
                                        <p:cTn id="79" dur="2000"/>
                                        <p:tgtEl>
                                          <p:spTgt spid="8"/>
                                        </p:tgtEl>
                                        <p:attrNameLst>
                                          <p:attrName>ppt_y</p:attrName>
                                        </p:attrNameLst>
                                      </p:cBhvr>
                                      <p:tavLst>
                                        <p:tav tm="0">
                                          <p:val>
                                            <p:strVal val="ppt_y"/>
                                          </p:val>
                                        </p:tav>
                                        <p:tav tm="100000">
                                          <p:val>
                                            <p:fltVal val="0.5"/>
                                          </p:val>
                                        </p:tav>
                                      </p:tavLst>
                                    </p:anim>
                                    <p:set>
                                      <p:cBhvr>
                                        <p:cTn id="80" dur="1" fill="hold">
                                          <p:stCondLst>
                                            <p:cond delay="1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fltVal val="0"/>
                                          </p:val>
                                        </p:tav>
                                      </p:tavLst>
                                    </p:anim>
                                    <p:anim calcmode="lin" valueType="num">
                                      <p:cBhvr>
                                        <p:cTn id="84" dur="2000"/>
                                        <p:tgtEl>
                                          <p:spTgt spid="9"/>
                                        </p:tgtEl>
                                        <p:attrNameLst>
                                          <p:attrName>ppt_x</p:attrName>
                                        </p:attrNameLst>
                                      </p:cBhvr>
                                      <p:tavLst>
                                        <p:tav tm="0">
                                          <p:val>
                                            <p:strVal val="ppt_x"/>
                                          </p:val>
                                        </p:tav>
                                        <p:tav tm="100000">
                                          <p:val>
                                            <p:fltVal val="0.5"/>
                                          </p:val>
                                        </p:tav>
                                      </p:tavLst>
                                    </p:anim>
                                    <p:anim calcmode="lin" valueType="num">
                                      <p:cBhvr>
                                        <p:cTn id="85" dur="2000"/>
                                        <p:tgtEl>
                                          <p:spTgt spid="9"/>
                                        </p:tgtEl>
                                        <p:attrNameLst>
                                          <p:attrName>ppt_y</p:attrName>
                                        </p:attrNameLst>
                                      </p:cBhvr>
                                      <p:tavLst>
                                        <p:tav tm="0">
                                          <p:val>
                                            <p:strVal val="ppt_y"/>
                                          </p:val>
                                        </p:tav>
                                        <p:tav tm="100000">
                                          <p:val>
                                            <p:fltVal val="0.5"/>
                                          </p:val>
                                        </p:tav>
                                      </p:tavLst>
                                    </p:anim>
                                    <p:set>
                                      <p:cBhvr>
                                        <p:cTn id="86" dur="1" fill="hold">
                                          <p:stCondLst>
                                            <p:cond delay="1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10"/>
                                        </p:tgtEl>
                                        <p:attrNameLst>
                                          <p:attrName>ppt_w</p:attrName>
                                        </p:attrNameLst>
                                      </p:cBhvr>
                                      <p:tavLst>
                                        <p:tav tm="0">
                                          <p:val>
                                            <p:strVal val="ppt_w"/>
                                          </p:val>
                                        </p:tav>
                                        <p:tav tm="100000">
                                          <p:val>
                                            <p:fltVal val="0"/>
                                          </p:val>
                                        </p:tav>
                                      </p:tavLst>
                                    </p:anim>
                                    <p:anim calcmode="lin" valueType="num">
                                      <p:cBhvr>
                                        <p:cTn id="89" dur="2000"/>
                                        <p:tgtEl>
                                          <p:spTgt spid="10"/>
                                        </p:tgtEl>
                                        <p:attrNameLst>
                                          <p:attrName>ppt_h</p:attrName>
                                        </p:attrNameLst>
                                      </p:cBhvr>
                                      <p:tavLst>
                                        <p:tav tm="0">
                                          <p:val>
                                            <p:strVal val="ppt_h"/>
                                          </p:val>
                                        </p:tav>
                                        <p:tav tm="100000">
                                          <p:val>
                                            <p:fltVal val="0"/>
                                          </p:val>
                                        </p:tav>
                                      </p:tavLst>
                                    </p:anim>
                                    <p:anim calcmode="lin" valueType="num">
                                      <p:cBhvr>
                                        <p:cTn id="90" dur="2000"/>
                                        <p:tgtEl>
                                          <p:spTgt spid="10"/>
                                        </p:tgtEl>
                                        <p:attrNameLst>
                                          <p:attrName>ppt_x</p:attrName>
                                        </p:attrNameLst>
                                      </p:cBhvr>
                                      <p:tavLst>
                                        <p:tav tm="0">
                                          <p:val>
                                            <p:strVal val="ppt_x"/>
                                          </p:val>
                                        </p:tav>
                                        <p:tav tm="100000">
                                          <p:val>
                                            <p:fltVal val="0.5"/>
                                          </p:val>
                                        </p:tav>
                                      </p:tavLst>
                                    </p:anim>
                                    <p:anim calcmode="lin" valueType="num">
                                      <p:cBhvr>
                                        <p:cTn id="91" dur="2000"/>
                                        <p:tgtEl>
                                          <p:spTgt spid="10"/>
                                        </p:tgtEl>
                                        <p:attrNameLst>
                                          <p:attrName>ppt_y</p:attrName>
                                        </p:attrNameLst>
                                      </p:cBhvr>
                                      <p:tavLst>
                                        <p:tav tm="0">
                                          <p:val>
                                            <p:strVal val="ppt_y"/>
                                          </p:val>
                                        </p:tav>
                                        <p:tav tm="100000">
                                          <p:val>
                                            <p:fltVal val="0.5"/>
                                          </p:val>
                                        </p:tav>
                                      </p:tavLst>
                                    </p:anim>
                                    <p:set>
                                      <p:cBhvr>
                                        <p:cTn id="92" dur="1" fill="hold">
                                          <p:stCondLst>
                                            <p:cond delay="1999"/>
                                          </p:stCondLst>
                                        </p:cTn>
                                        <p:tgtEl>
                                          <p:spTgt spid="10"/>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11"/>
                                        </p:tgtEl>
                                        <p:attrNameLst>
                                          <p:attrName>ppt_w</p:attrName>
                                        </p:attrNameLst>
                                      </p:cBhvr>
                                      <p:tavLst>
                                        <p:tav tm="0">
                                          <p:val>
                                            <p:strVal val="ppt_w"/>
                                          </p:val>
                                        </p:tav>
                                        <p:tav tm="100000">
                                          <p:val>
                                            <p:fltVal val="0"/>
                                          </p:val>
                                        </p:tav>
                                      </p:tavLst>
                                    </p:anim>
                                    <p:anim calcmode="lin" valueType="num">
                                      <p:cBhvr>
                                        <p:cTn id="95" dur="2000"/>
                                        <p:tgtEl>
                                          <p:spTgt spid="11"/>
                                        </p:tgtEl>
                                        <p:attrNameLst>
                                          <p:attrName>ppt_h</p:attrName>
                                        </p:attrNameLst>
                                      </p:cBhvr>
                                      <p:tavLst>
                                        <p:tav tm="0">
                                          <p:val>
                                            <p:strVal val="ppt_h"/>
                                          </p:val>
                                        </p:tav>
                                        <p:tav tm="100000">
                                          <p:val>
                                            <p:fltVal val="0"/>
                                          </p:val>
                                        </p:tav>
                                      </p:tavLst>
                                    </p:anim>
                                    <p:anim calcmode="lin" valueType="num">
                                      <p:cBhvr>
                                        <p:cTn id="96" dur="2000"/>
                                        <p:tgtEl>
                                          <p:spTgt spid="11"/>
                                        </p:tgtEl>
                                        <p:attrNameLst>
                                          <p:attrName>ppt_x</p:attrName>
                                        </p:attrNameLst>
                                      </p:cBhvr>
                                      <p:tavLst>
                                        <p:tav tm="0">
                                          <p:val>
                                            <p:strVal val="ppt_x"/>
                                          </p:val>
                                        </p:tav>
                                        <p:tav tm="100000">
                                          <p:val>
                                            <p:fltVal val="0.5"/>
                                          </p:val>
                                        </p:tav>
                                      </p:tavLst>
                                    </p:anim>
                                    <p:anim calcmode="lin" valueType="num">
                                      <p:cBhvr>
                                        <p:cTn id="97" dur="2000"/>
                                        <p:tgtEl>
                                          <p:spTgt spid="11"/>
                                        </p:tgtEl>
                                        <p:attrNameLst>
                                          <p:attrName>ppt_y</p:attrName>
                                        </p:attrNameLst>
                                      </p:cBhvr>
                                      <p:tavLst>
                                        <p:tav tm="0">
                                          <p:val>
                                            <p:strVal val="ppt_y"/>
                                          </p:val>
                                        </p:tav>
                                        <p:tav tm="100000">
                                          <p:val>
                                            <p:fltVal val="0.5"/>
                                          </p:val>
                                        </p:tav>
                                      </p:tavLst>
                                    </p:anim>
                                    <p:set>
                                      <p:cBhvr>
                                        <p:cTn id="98" dur="1" fill="hold">
                                          <p:stCondLst>
                                            <p:cond delay="1999"/>
                                          </p:stCondLst>
                                        </p:cTn>
                                        <p:tgtEl>
                                          <p:spTgt spid="11"/>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12"/>
                                        </p:tgtEl>
                                        <p:attrNameLst>
                                          <p:attrName>ppt_w</p:attrName>
                                        </p:attrNameLst>
                                      </p:cBhvr>
                                      <p:tavLst>
                                        <p:tav tm="0">
                                          <p:val>
                                            <p:strVal val="ppt_w"/>
                                          </p:val>
                                        </p:tav>
                                        <p:tav tm="100000">
                                          <p:val>
                                            <p:fltVal val="0"/>
                                          </p:val>
                                        </p:tav>
                                      </p:tavLst>
                                    </p:anim>
                                    <p:anim calcmode="lin" valueType="num">
                                      <p:cBhvr>
                                        <p:cTn id="101" dur="2000"/>
                                        <p:tgtEl>
                                          <p:spTgt spid="12"/>
                                        </p:tgtEl>
                                        <p:attrNameLst>
                                          <p:attrName>ppt_h</p:attrName>
                                        </p:attrNameLst>
                                      </p:cBhvr>
                                      <p:tavLst>
                                        <p:tav tm="0">
                                          <p:val>
                                            <p:strVal val="ppt_h"/>
                                          </p:val>
                                        </p:tav>
                                        <p:tav tm="100000">
                                          <p:val>
                                            <p:fltVal val="0"/>
                                          </p:val>
                                        </p:tav>
                                      </p:tavLst>
                                    </p:anim>
                                    <p:anim calcmode="lin" valueType="num">
                                      <p:cBhvr>
                                        <p:cTn id="102" dur="2000"/>
                                        <p:tgtEl>
                                          <p:spTgt spid="12"/>
                                        </p:tgtEl>
                                        <p:attrNameLst>
                                          <p:attrName>ppt_x</p:attrName>
                                        </p:attrNameLst>
                                      </p:cBhvr>
                                      <p:tavLst>
                                        <p:tav tm="0">
                                          <p:val>
                                            <p:strVal val="ppt_x"/>
                                          </p:val>
                                        </p:tav>
                                        <p:tav tm="100000">
                                          <p:val>
                                            <p:fltVal val="0.5"/>
                                          </p:val>
                                        </p:tav>
                                      </p:tavLst>
                                    </p:anim>
                                    <p:anim calcmode="lin" valueType="num">
                                      <p:cBhvr>
                                        <p:cTn id="103" dur="2000"/>
                                        <p:tgtEl>
                                          <p:spTgt spid="12"/>
                                        </p:tgtEl>
                                        <p:attrNameLst>
                                          <p:attrName>ppt_y</p:attrName>
                                        </p:attrNameLst>
                                      </p:cBhvr>
                                      <p:tavLst>
                                        <p:tav tm="0">
                                          <p:val>
                                            <p:strVal val="ppt_y"/>
                                          </p:val>
                                        </p:tav>
                                        <p:tav tm="100000">
                                          <p:val>
                                            <p:fltVal val="0.5"/>
                                          </p:val>
                                        </p:tav>
                                      </p:tavLst>
                                    </p:anim>
                                    <p:set>
                                      <p:cBhvr>
                                        <p:cTn id="104" dur="1" fill="hold">
                                          <p:stCondLst>
                                            <p:cond delay="1999"/>
                                          </p:stCondLst>
                                        </p:cTn>
                                        <p:tgtEl>
                                          <p:spTgt spid="12"/>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8).jpg"/>
          <p:cNvPicPr>
            <a:picLocks noChangeAspect="1"/>
          </p:cNvPicPr>
          <p:nvPr/>
        </p:nvPicPr>
        <p:blipFill>
          <a:blip r:embed="rId2"/>
          <a:stretch>
            <a:fillRect/>
          </a:stretch>
        </p:blipFill>
        <p:spPr>
          <a:xfrm>
            <a:off x="0" y="0"/>
            <a:ext cx="9108420" cy="6858000"/>
          </a:xfrm>
          <a:prstGeom prst="rect">
            <a:avLst/>
          </a:prstGeom>
        </p:spPr>
      </p:pic>
      <p:sp>
        <p:nvSpPr>
          <p:cNvPr id="6" name="5 Franja diagonal"/>
          <p:cNvSpPr/>
          <p:nvPr/>
        </p:nvSpPr>
        <p:spPr>
          <a:xfrm>
            <a:off x="0" y="0"/>
            <a:ext cx="4643438" cy="6858000"/>
          </a:xfrm>
          <a:prstGeom prst="diagStripe">
            <a:avLst>
              <a:gd name="adj" fmla="val 8473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72000" y="0"/>
            <a:ext cx="4572000" cy="7010400"/>
          </a:xfrm>
          <a:prstGeom prst="diagStripe">
            <a:avLst>
              <a:gd name="adj" fmla="val 84736"/>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0" y="0"/>
            <a:ext cx="3643306" cy="5357826"/>
          </a:xfrm>
          <a:prstGeom prst="diagStripe">
            <a:avLst>
              <a:gd name="adj" fmla="val 7998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5572132" y="0"/>
            <a:ext cx="3571868" cy="5572140"/>
          </a:xfrm>
          <a:prstGeom prst="diagStripe">
            <a:avLst>
              <a:gd name="adj" fmla="val 80418"/>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0" y="0"/>
            <a:ext cx="2571736" cy="3786166"/>
          </a:xfrm>
          <a:prstGeom prst="diagStripe">
            <a:avLst>
              <a:gd name="adj" fmla="val 74266"/>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6500826" y="0"/>
            <a:ext cx="2643174" cy="4071942"/>
          </a:xfrm>
          <a:prstGeom prst="diagStripe">
            <a:avLst>
              <a:gd name="adj" fmla="val 7510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0" y="0"/>
            <a:ext cx="1643042" cy="2357382"/>
          </a:xfrm>
          <a:prstGeom prst="diagStripe">
            <a:avLst>
              <a:gd name="adj" fmla="val 68142"/>
            </a:avLst>
          </a:prstGeom>
          <a:blipFill dpi="0" rotWithShape="1">
            <a:blip r:embed="rId3">
              <a:duotone>
                <a:schemeClr val="accent6">
                  <a:shade val="45000"/>
                  <a:satMod val="135000"/>
                </a:schemeClr>
                <a:prstClr val="white"/>
              </a:duotone>
              <a:lum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7358082" y="0"/>
            <a:ext cx="1785918" cy="2714620"/>
          </a:xfrm>
          <a:prstGeom prst="diagStripe">
            <a:avLst>
              <a:gd name="adj" fmla="val 67370"/>
            </a:avLst>
          </a:prstGeom>
          <a:blipFill>
            <a:blip r:embed="rId3">
              <a:duotone>
                <a:schemeClr val="accent6">
                  <a:shade val="45000"/>
                  <a:satMod val="135000"/>
                </a:schemeClr>
                <a:prstClr val="white"/>
              </a:duotone>
              <a:lum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3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30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3000"/>
                                        <p:tgtEl>
                                          <p:spTgt spid="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2"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1+#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3000"/>
                            </p:stCondLst>
                            <p:childTnLst>
                              <p:par>
                                <p:cTn id="81" presetID="3" presetClass="exit" presetSubtype="10" fill="hold" grpId="3" nodeType="afterEffect">
                                  <p:stCondLst>
                                    <p:cond delay="0"/>
                                  </p:stCondLst>
                                  <p:childTnLst>
                                    <p:animEffect transition="out" filter="blinds(horizontal)">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3" presetClass="exit" presetSubtype="10" fill="hold" grpId="3" nodeType="withEffect">
                                  <p:stCondLst>
                                    <p:cond delay="0"/>
                                  </p:stCondLst>
                                  <p:childTnLst>
                                    <p:animEffect transition="out" filter="blinds(horizontal)">
                                      <p:cBhvr>
                                        <p:cTn id="103" dur="3000"/>
                                        <p:tgtEl>
                                          <p:spTgt spid="13"/>
                                        </p:tgtEl>
                                      </p:cBhvr>
                                    </p:animEffect>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4"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4"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4"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4"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0-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9).jpg"/>
          <p:cNvPicPr>
            <a:picLocks noChangeAspect="1"/>
          </p:cNvPicPr>
          <p:nvPr/>
        </p:nvPicPr>
        <p:blipFill>
          <a:blip r:embed="rId2"/>
          <a:stretch>
            <a:fillRect/>
          </a:stretch>
        </p:blipFill>
        <p:spPr>
          <a:xfrm>
            <a:off x="0" y="-1"/>
            <a:ext cx="9144000" cy="6858001"/>
          </a:xfrm>
          <a:prstGeom prst="rect">
            <a:avLst/>
          </a:prstGeom>
        </p:spPr>
      </p:pic>
      <p:pic>
        <p:nvPicPr>
          <p:cNvPr id="5" name="4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12028169">
            <a:off x="3737236" y="4478601"/>
            <a:ext cx="1490656" cy="1824130"/>
          </a:xfrm>
          <a:prstGeom prst="rect">
            <a:avLst/>
          </a:prstGeom>
        </p:spPr>
      </p:pic>
      <p:pic>
        <p:nvPicPr>
          <p:cNvPr id="6" name="5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11867664">
            <a:off x="2358358" y="4437431"/>
            <a:ext cx="1490656" cy="1824130"/>
          </a:xfrm>
          <a:prstGeom prst="rect">
            <a:avLst/>
          </a:prstGeom>
        </p:spPr>
      </p:pic>
      <p:pic>
        <p:nvPicPr>
          <p:cNvPr id="7" name="6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9807693">
            <a:off x="5010072" y="4326937"/>
            <a:ext cx="1490656" cy="1824130"/>
          </a:xfrm>
          <a:prstGeom prst="rect">
            <a:avLst/>
          </a:prstGeom>
        </p:spPr>
      </p:pic>
      <p:pic>
        <p:nvPicPr>
          <p:cNvPr id="8" name="7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9860367">
            <a:off x="6073135" y="3222985"/>
            <a:ext cx="1490656" cy="1824130"/>
          </a:xfrm>
          <a:prstGeom prst="rect">
            <a:avLst/>
          </a:prstGeom>
        </p:spPr>
      </p:pic>
      <p:pic>
        <p:nvPicPr>
          <p:cNvPr id="9" name="8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7032730">
            <a:off x="5930258" y="1722788"/>
            <a:ext cx="1490656" cy="1824130"/>
          </a:xfrm>
          <a:prstGeom prst="rect">
            <a:avLst/>
          </a:prstGeom>
        </p:spPr>
      </p:pic>
      <p:pic>
        <p:nvPicPr>
          <p:cNvPr id="10" name="9 Imagen" descr="curly-158671_640.png"/>
          <p:cNvPicPr>
            <a:picLocks noChangeAspect="1"/>
          </p:cNvPicPr>
          <p:nvPr/>
        </p:nvPicPr>
        <p:blipFill>
          <a:blip r:embed="rId3" cstate="print">
            <a:duotone>
              <a:schemeClr val="accent6">
                <a:shade val="45000"/>
                <a:satMod val="135000"/>
              </a:schemeClr>
              <a:prstClr val="white"/>
            </a:duotone>
            <a:lum bright="10000"/>
          </a:blip>
          <a:stretch>
            <a:fillRect/>
          </a:stretch>
        </p:blipFill>
        <p:spPr>
          <a:xfrm rot="6253789">
            <a:off x="5322591" y="677510"/>
            <a:ext cx="1490656" cy="1824130"/>
          </a:xfrm>
          <a:prstGeom prst="rect">
            <a:avLst/>
          </a:prstGeom>
        </p:spPr>
      </p:pic>
      <p:pic>
        <p:nvPicPr>
          <p:cNvPr id="11" name="10 Imagen" descr="curly-158671_640.png"/>
          <p:cNvPicPr>
            <a:picLocks noChangeAspect="1"/>
          </p:cNvPicPr>
          <p:nvPr/>
        </p:nvPicPr>
        <p:blipFill>
          <a:blip r:embed="rId4" cstate="print">
            <a:duotone>
              <a:schemeClr val="accent6">
                <a:shade val="45000"/>
                <a:satMod val="135000"/>
              </a:schemeClr>
              <a:prstClr val="white"/>
            </a:duotone>
            <a:lum bright="10000"/>
          </a:blip>
          <a:stretch>
            <a:fillRect/>
          </a:stretch>
        </p:blipFill>
        <p:spPr>
          <a:xfrm rot="2742267">
            <a:off x="3767194" y="301885"/>
            <a:ext cx="1612303" cy="1824130"/>
          </a:xfrm>
          <a:prstGeom prst="rect">
            <a:avLst/>
          </a:prstGeom>
        </p:spPr>
      </p:pic>
      <p:pic>
        <p:nvPicPr>
          <p:cNvPr id="12" name="11 Imagen" descr="curly-158671_640.png"/>
          <p:cNvPicPr>
            <a:picLocks noChangeAspect="1"/>
          </p:cNvPicPr>
          <p:nvPr/>
        </p:nvPicPr>
        <p:blipFill>
          <a:blip r:embed="rId4" cstate="print">
            <a:duotone>
              <a:schemeClr val="accent6">
                <a:shade val="45000"/>
                <a:satMod val="135000"/>
              </a:schemeClr>
              <a:prstClr val="white"/>
            </a:duotone>
            <a:lum bright="10000"/>
          </a:blip>
          <a:stretch>
            <a:fillRect/>
          </a:stretch>
        </p:blipFill>
        <p:spPr>
          <a:xfrm rot="21166764">
            <a:off x="2259117" y="733727"/>
            <a:ext cx="1612303" cy="1824130"/>
          </a:xfrm>
          <a:prstGeom prst="rect">
            <a:avLst/>
          </a:prstGeom>
        </p:spPr>
      </p:pic>
      <p:pic>
        <p:nvPicPr>
          <p:cNvPr id="13" name="12 Imagen" descr="curly-158671_640.png"/>
          <p:cNvPicPr>
            <a:picLocks noChangeAspect="1"/>
          </p:cNvPicPr>
          <p:nvPr/>
        </p:nvPicPr>
        <p:blipFill>
          <a:blip r:embed="rId4" cstate="print">
            <a:duotone>
              <a:schemeClr val="accent6">
                <a:shade val="45000"/>
                <a:satMod val="135000"/>
              </a:schemeClr>
              <a:prstClr val="white"/>
            </a:duotone>
            <a:lum bright="10000"/>
          </a:blip>
          <a:stretch>
            <a:fillRect/>
          </a:stretch>
        </p:blipFill>
        <p:spPr>
          <a:xfrm rot="16364907">
            <a:off x="1463203" y="1965765"/>
            <a:ext cx="1612303" cy="1824130"/>
          </a:xfrm>
          <a:prstGeom prst="rect">
            <a:avLst/>
          </a:prstGeom>
        </p:spPr>
      </p:pic>
      <p:pic>
        <p:nvPicPr>
          <p:cNvPr id="14" name="13 Imagen" descr="curly-158671_640.png"/>
          <p:cNvPicPr>
            <a:picLocks noChangeAspect="1"/>
          </p:cNvPicPr>
          <p:nvPr/>
        </p:nvPicPr>
        <p:blipFill>
          <a:blip r:embed="rId4" cstate="print">
            <a:duotone>
              <a:schemeClr val="accent6">
                <a:shade val="45000"/>
                <a:satMod val="135000"/>
              </a:schemeClr>
              <a:prstClr val="white"/>
            </a:duotone>
            <a:lum bright="10000"/>
          </a:blip>
          <a:stretch>
            <a:fillRect/>
          </a:stretch>
        </p:blipFill>
        <p:spPr>
          <a:xfrm rot="15819808">
            <a:off x="1704819" y="3379672"/>
            <a:ext cx="1612303" cy="1824130"/>
          </a:xfrm>
          <a:prstGeom prst="rect">
            <a:avLst/>
          </a:prstGeom>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par>
                                <p:cTn id="88" presetID="23" presetClass="exit" presetSubtype="544" fill="hold" nodeType="withEffect">
                                  <p:stCondLst>
                                    <p:cond delay="0"/>
                                  </p:stCondLst>
                                  <p:childTnLst>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fltVal val="0"/>
                                          </p:val>
                                        </p:tav>
                                      </p:tavLst>
                                    </p:anim>
                                    <p:anim calcmode="lin" valueType="num">
                                      <p:cBhvr>
                                        <p:cTn id="91" dur="3000"/>
                                        <p:tgtEl>
                                          <p:spTgt spid="5"/>
                                        </p:tgtEl>
                                        <p:attrNameLst>
                                          <p:attrName>ppt_x</p:attrName>
                                        </p:attrNameLst>
                                      </p:cBhvr>
                                      <p:tavLst>
                                        <p:tav tm="0">
                                          <p:val>
                                            <p:strVal val="ppt_x"/>
                                          </p:val>
                                        </p:tav>
                                        <p:tav tm="100000">
                                          <p:val>
                                            <p:fltVal val="0.5"/>
                                          </p:val>
                                        </p:tav>
                                      </p:tavLst>
                                    </p:anim>
                                    <p:anim calcmode="lin" valueType="num">
                                      <p:cBhvr>
                                        <p:cTn id="92" dur="3000"/>
                                        <p:tgtEl>
                                          <p:spTgt spid="5"/>
                                        </p:tgtEl>
                                        <p:attrNameLst>
                                          <p:attrName>ppt_y</p:attrName>
                                        </p:attrNameLst>
                                      </p:cBhvr>
                                      <p:tavLst>
                                        <p:tav tm="0">
                                          <p:val>
                                            <p:strVal val="ppt_y"/>
                                          </p:val>
                                        </p:tav>
                                        <p:tav tm="100000">
                                          <p:val>
                                            <p:fltVal val="0.5"/>
                                          </p:val>
                                        </p:tav>
                                      </p:tavLst>
                                    </p:anim>
                                    <p:set>
                                      <p:cBhvr>
                                        <p:cTn id="93" dur="1" fill="hold">
                                          <p:stCondLst>
                                            <p:cond delay="2999"/>
                                          </p:stCondLst>
                                        </p:cTn>
                                        <p:tgtEl>
                                          <p:spTgt spid="5"/>
                                        </p:tgtEl>
                                        <p:attrNameLst>
                                          <p:attrName>style.visibility</p:attrName>
                                        </p:attrNameLst>
                                      </p:cBhvr>
                                      <p:to>
                                        <p:strVal val="hidden"/>
                                      </p:to>
                                    </p:set>
                                  </p:childTnLst>
                                </p:cTn>
                              </p:par>
                              <p:par>
                                <p:cTn id="94" presetID="23" presetClass="exit" presetSubtype="544" fill="hold" nodeType="withEffect">
                                  <p:stCondLst>
                                    <p:cond delay="0"/>
                                  </p:stCondLst>
                                  <p:childTnLst>
                                    <p:anim calcmode="lin" valueType="num">
                                      <p:cBhvr>
                                        <p:cTn id="95" dur="3000"/>
                                        <p:tgtEl>
                                          <p:spTgt spid="6"/>
                                        </p:tgtEl>
                                        <p:attrNameLst>
                                          <p:attrName>ppt_w</p:attrName>
                                        </p:attrNameLst>
                                      </p:cBhvr>
                                      <p:tavLst>
                                        <p:tav tm="0">
                                          <p:val>
                                            <p:strVal val="ppt_w"/>
                                          </p:val>
                                        </p:tav>
                                        <p:tav tm="100000">
                                          <p:val>
                                            <p:fltVal val="0"/>
                                          </p:val>
                                        </p:tav>
                                      </p:tavLst>
                                    </p:anim>
                                    <p:anim calcmode="lin" valueType="num">
                                      <p:cBhvr>
                                        <p:cTn id="96" dur="3000"/>
                                        <p:tgtEl>
                                          <p:spTgt spid="6"/>
                                        </p:tgtEl>
                                        <p:attrNameLst>
                                          <p:attrName>ppt_h</p:attrName>
                                        </p:attrNameLst>
                                      </p:cBhvr>
                                      <p:tavLst>
                                        <p:tav tm="0">
                                          <p:val>
                                            <p:strVal val="ppt_h"/>
                                          </p:val>
                                        </p:tav>
                                        <p:tav tm="100000">
                                          <p:val>
                                            <p:fltVal val="0"/>
                                          </p:val>
                                        </p:tav>
                                      </p:tavLst>
                                    </p:anim>
                                    <p:anim calcmode="lin" valueType="num">
                                      <p:cBhvr>
                                        <p:cTn id="97" dur="3000"/>
                                        <p:tgtEl>
                                          <p:spTgt spid="6"/>
                                        </p:tgtEl>
                                        <p:attrNameLst>
                                          <p:attrName>ppt_x</p:attrName>
                                        </p:attrNameLst>
                                      </p:cBhvr>
                                      <p:tavLst>
                                        <p:tav tm="0">
                                          <p:val>
                                            <p:strVal val="ppt_x"/>
                                          </p:val>
                                        </p:tav>
                                        <p:tav tm="100000">
                                          <p:val>
                                            <p:fltVal val="0.5"/>
                                          </p:val>
                                        </p:tav>
                                      </p:tavLst>
                                    </p:anim>
                                    <p:anim calcmode="lin" valueType="num">
                                      <p:cBhvr>
                                        <p:cTn id="98" dur="3000"/>
                                        <p:tgtEl>
                                          <p:spTgt spid="6"/>
                                        </p:tgtEl>
                                        <p:attrNameLst>
                                          <p:attrName>ppt_y</p:attrName>
                                        </p:attrNameLst>
                                      </p:cBhvr>
                                      <p:tavLst>
                                        <p:tav tm="0">
                                          <p:val>
                                            <p:strVal val="ppt_y"/>
                                          </p:val>
                                        </p:tav>
                                        <p:tav tm="100000">
                                          <p:val>
                                            <p:fltVal val="0.5"/>
                                          </p:val>
                                        </p:tav>
                                      </p:tavLst>
                                    </p:anim>
                                    <p:set>
                                      <p:cBhvr>
                                        <p:cTn id="99" dur="1" fill="hold">
                                          <p:stCondLst>
                                            <p:cond delay="2999"/>
                                          </p:stCondLst>
                                        </p:cTn>
                                        <p:tgtEl>
                                          <p:spTgt spid="6"/>
                                        </p:tgtEl>
                                        <p:attrNameLst>
                                          <p:attrName>style.visibility</p:attrName>
                                        </p:attrNameLst>
                                      </p:cBhvr>
                                      <p:to>
                                        <p:strVal val="hidden"/>
                                      </p:to>
                                    </p:set>
                                  </p:childTnLst>
                                </p:cTn>
                              </p:par>
                              <p:par>
                                <p:cTn id="100" presetID="23" presetClass="exit" presetSubtype="544" fill="hold" nodeType="withEffect">
                                  <p:stCondLst>
                                    <p:cond delay="0"/>
                                  </p:stCondLst>
                                  <p:childTnLst>
                                    <p:anim calcmode="lin" valueType="num">
                                      <p:cBhvr>
                                        <p:cTn id="101" dur="3000"/>
                                        <p:tgtEl>
                                          <p:spTgt spid="7"/>
                                        </p:tgtEl>
                                        <p:attrNameLst>
                                          <p:attrName>ppt_w</p:attrName>
                                        </p:attrNameLst>
                                      </p:cBhvr>
                                      <p:tavLst>
                                        <p:tav tm="0">
                                          <p:val>
                                            <p:strVal val="ppt_w"/>
                                          </p:val>
                                        </p:tav>
                                        <p:tav tm="100000">
                                          <p:val>
                                            <p:fltVal val="0"/>
                                          </p:val>
                                        </p:tav>
                                      </p:tavLst>
                                    </p:anim>
                                    <p:anim calcmode="lin" valueType="num">
                                      <p:cBhvr>
                                        <p:cTn id="102" dur="3000"/>
                                        <p:tgtEl>
                                          <p:spTgt spid="7"/>
                                        </p:tgtEl>
                                        <p:attrNameLst>
                                          <p:attrName>ppt_h</p:attrName>
                                        </p:attrNameLst>
                                      </p:cBhvr>
                                      <p:tavLst>
                                        <p:tav tm="0">
                                          <p:val>
                                            <p:strVal val="ppt_h"/>
                                          </p:val>
                                        </p:tav>
                                        <p:tav tm="100000">
                                          <p:val>
                                            <p:fltVal val="0"/>
                                          </p:val>
                                        </p:tav>
                                      </p:tavLst>
                                    </p:anim>
                                    <p:anim calcmode="lin" valueType="num">
                                      <p:cBhvr>
                                        <p:cTn id="103" dur="3000"/>
                                        <p:tgtEl>
                                          <p:spTgt spid="7"/>
                                        </p:tgtEl>
                                        <p:attrNameLst>
                                          <p:attrName>ppt_x</p:attrName>
                                        </p:attrNameLst>
                                      </p:cBhvr>
                                      <p:tavLst>
                                        <p:tav tm="0">
                                          <p:val>
                                            <p:strVal val="ppt_x"/>
                                          </p:val>
                                        </p:tav>
                                        <p:tav tm="100000">
                                          <p:val>
                                            <p:fltVal val="0.5"/>
                                          </p:val>
                                        </p:tav>
                                      </p:tavLst>
                                    </p:anim>
                                    <p:anim calcmode="lin" valueType="num">
                                      <p:cBhvr>
                                        <p:cTn id="104" dur="3000"/>
                                        <p:tgtEl>
                                          <p:spTgt spid="7"/>
                                        </p:tgtEl>
                                        <p:attrNameLst>
                                          <p:attrName>ppt_y</p:attrName>
                                        </p:attrNameLst>
                                      </p:cBhvr>
                                      <p:tavLst>
                                        <p:tav tm="0">
                                          <p:val>
                                            <p:strVal val="ppt_y"/>
                                          </p:val>
                                        </p:tav>
                                        <p:tav tm="100000">
                                          <p:val>
                                            <p:fltVal val="0.5"/>
                                          </p:val>
                                        </p:tav>
                                      </p:tavLst>
                                    </p:anim>
                                    <p:set>
                                      <p:cBhvr>
                                        <p:cTn id="105" dur="1" fill="hold">
                                          <p:stCondLst>
                                            <p:cond delay="2999"/>
                                          </p:stCondLst>
                                        </p:cTn>
                                        <p:tgtEl>
                                          <p:spTgt spid="7"/>
                                        </p:tgtEl>
                                        <p:attrNameLst>
                                          <p:attrName>style.visibility</p:attrName>
                                        </p:attrNameLst>
                                      </p:cBhvr>
                                      <p:to>
                                        <p:strVal val="hidden"/>
                                      </p:to>
                                    </p:set>
                                  </p:childTnLst>
                                </p:cTn>
                              </p:par>
                              <p:par>
                                <p:cTn id="106" presetID="23" presetClass="exit" presetSubtype="544" fill="hold" nodeType="withEffect">
                                  <p:stCondLst>
                                    <p:cond delay="0"/>
                                  </p:stCondLst>
                                  <p:childTnLst>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fltVal val="0"/>
                                          </p:val>
                                        </p:tav>
                                      </p:tavLst>
                                    </p:anim>
                                    <p:anim calcmode="lin" valueType="num">
                                      <p:cBhvr>
                                        <p:cTn id="109" dur="3000"/>
                                        <p:tgtEl>
                                          <p:spTgt spid="8"/>
                                        </p:tgtEl>
                                        <p:attrNameLst>
                                          <p:attrName>ppt_x</p:attrName>
                                        </p:attrNameLst>
                                      </p:cBhvr>
                                      <p:tavLst>
                                        <p:tav tm="0">
                                          <p:val>
                                            <p:strVal val="ppt_x"/>
                                          </p:val>
                                        </p:tav>
                                        <p:tav tm="100000">
                                          <p:val>
                                            <p:fltVal val="0.5"/>
                                          </p:val>
                                        </p:tav>
                                      </p:tavLst>
                                    </p:anim>
                                    <p:anim calcmode="lin" valueType="num">
                                      <p:cBhvr>
                                        <p:cTn id="110" dur="3000"/>
                                        <p:tgtEl>
                                          <p:spTgt spid="8"/>
                                        </p:tgtEl>
                                        <p:attrNameLst>
                                          <p:attrName>ppt_y</p:attrName>
                                        </p:attrNameLst>
                                      </p:cBhvr>
                                      <p:tavLst>
                                        <p:tav tm="0">
                                          <p:val>
                                            <p:strVal val="ppt_y"/>
                                          </p:val>
                                        </p:tav>
                                        <p:tav tm="100000">
                                          <p:val>
                                            <p:fltVal val="0.5"/>
                                          </p:val>
                                        </p:tav>
                                      </p:tavLst>
                                    </p:anim>
                                    <p:set>
                                      <p:cBhvr>
                                        <p:cTn id="111" dur="1" fill="hold">
                                          <p:stCondLst>
                                            <p:cond delay="2999"/>
                                          </p:stCondLst>
                                        </p:cTn>
                                        <p:tgtEl>
                                          <p:spTgt spid="8"/>
                                        </p:tgtEl>
                                        <p:attrNameLst>
                                          <p:attrName>style.visibility</p:attrName>
                                        </p:attrNameLst>
                                      </p:cBhvr>
                                      <p:to>
                                        <p:strVal val="hidden"/>
                                      </p:to>
                                    </p:set>
                                  </p:childTnLst>
                                </p:cTn>
                              </p:par>
                              <p:par>
                                <p:cTn id="112" presetID="23" presetClass="exit" presetSubtype="544" fill="hold" nodeType="withEffect">
                                  <p:stCondLst>
                                    <p:cond delay="0"/>
                                  </p:stCondLst>
                                  <p:childTnLst>
                                    <p:anim calcmode="lin" valueType="num">
                                      <p:cBhvr>
                                        <p:cTn id="113" dur="3000"/>
                                        <p:tgtEl>
                                          <p:spTgt spid="9"/>
                                        </p:tgtEl>
                                        <p:attrNameLst>
                                          <p:attrName>ppt_w</p:attrName>
                                        </p:attrNameLst>
                                      </p:cBhvr>
                                      <p:tavLst>
                                        <p:tav tm="0">
                                          <p:val>
                                            <p:strVal val="ppt_w"/>
                                          </p:val>
                                        </p:tav>
                                        <p:tav tm="100000">
                                          <p:val>
                                            <p:fltVal val="0"/>
                                          </p:val>
                                        </p:tav>
                                      </p:tavLst>
                                    </p:anim>
                                    <p:anim calcmode="lin" valueType="num">
                                      <p:cBhvr>
                                        <p:cTn id="114" dur="3000"/>
                                        <p:tgtEl>
                                          <p:spTgt spid="9"/>
                                        </p:tgtEl>
                                        <p:attrNameLst>
                                          <p:attrName>ppt_h</p:attrName>
                                        </p:attrNameLst>
                                      </p:cBhvr>
                                      <p:tavLst>
                                        <p:tav tm="0">
                                          <p:val>
                                            <p:strVal val="ppt_h"/>
                                          </p:val>
                                        </p:tav>
                                        <p:tav tm="100000">
                                          <p:val>
                                            <p:fltVal val="0"/>
                                          </p:val>
                                        </p:tav>
                                      </p:tavLst>
                                    </p:anim>
                                    <p:anim calcmode="lin" valueType="num">
                                      <p:cBhvr>
                                        <p:cTn id="115" dur="3000"/>
                                        <p:tgtEl>
                                          <p:spTgt spid="9"/>
                                        </p:tgtEl>
                                        <p:attrNameLst>
                                          <p:attrName>ppt_x</p:attrName>
                                        </p:attrNameLst>
                                      </p:cBhvr>
                                      <p:tavLst>
                                        <p:tav tm="0">
                                          <p:val>
                                            <p:strVal val="ppt_x"/>
                                          </p:val>
                                        </p:tav>
                                        <p:tav tm="100000">
                                          <p:val>
                                            <p:fltVal val="0.5"/>
                                          </p:val>
                                        </p:tav>
                                      </p:tavLst>
                                    </p:anim>
                                    <p:anim calcmode="lin" valueType="num">
                                      <p:cBhvr>
                                        <p:cTn id="116" dur="3000"/>
                                        <p:tgtEl>
                                          <p:spTgt spid="9"/>
                                        </p:tgtEl>
                                        <p:attrNameLst>
                                          <p:attrName>ppt_y</p:attrName>
                                        </p:attrNameLst>
                                      </p:cBhvr>
                                      <p:tavLst>
                                        <p:tav tm="0">
                                          <p:val>
                                            <p:strVal val="ppt_y"/>
                                          </p:val>
                                        </p:tav>
                                        <p:tav tm="100000">
                                          <p:val>
                                            <p:fltVal val="0.5"/>
                                          </p:val>
                                        </p:tav>
                                      </p:tavLst>
                                    </p:anim>
                                    <p:set>
                                      <p:cBhvr>
                                        <p:cTn id="117" dur="1" fill="hold">
                                          <p:stCondLst>
                                            <p:cond delay="2999"/>
                                          </p:stCondLst>
                                        </p:cTn>
                                        <p:tgtEl>
                                          <p:spTgt spid="9"/>
                                        </p:tgtEl>
                                        <p:attrNameLst>
                                          <p:attrName>style.visibility</p:attrName>
                                        </p:attrNameLst>
                                      </p:cBhvr>
                                      <p:to>
                                        <p:strVal val="hidden"/>
                                      </p:to>
                                    </p:set>
                                  </p:childTnLst>
                                </p:cTn>
                              </p:par>
                              <p:par>
                                <p:cTn id="118" presetID="23" presetClass="exit" presetSubtype="544" fill="hold" nodeType="withEffect">
                                  <p:stCondLst>
                                    <p:cond delay="0"/>
                                  </p:stCondLst>
                                  <p:childTnLst>
                                    <p:anim calcmode="lin" valueType="num">
                                      <p:cBhvr>
                                        <p:cTn id="119" dur="3000"/>
                                        <p:tgtEl>
                                          <p:spTgt spid="10"/>
                                        </p:tgtEl>
                                        <p:attrNameLst>
                                          <p:attrName>ppt_w</p:attrName>
                                        </p:attrNameLst>
                                      </p:cBhvr>
                                      <p:tavLst>
                                        <p:tav tm="0">
                                          <p:val>
                                            <p:strVal val="ppt_w"/>
                                          </p:val>
                                        </p:tav>
                                        <p:tav tm="100000">
                                          <p:val>
                                            <p:fltVal val="0"/>
                                          </p:val>
                                        </p:tav>
                                      </p:tavLst>
                                    </p:anim>
                                    <p:anim calcmode="lin" valueType="num">
                                      <p:cBhvr>
                                        <p:cTn id="120" dur="3000"/>
                                        <p:tgtEl>
                                          <p:spTgt spid="10"/>
                                        </p:tgtEl>
                                        <p:attrNameLst>
                                          <p:attrName>ppt_h</p:attrName>
                                        </p:attrNameLst>
                                      </p:cBhvr>
                                      <p:tavLst>
                                        <p:tav tm="0">
                                          <p:val>
                                            <p:strVal val="ppt_h"/>
                                          </p:val>
                                        </p:tav>
                                        <p:tav tm="100000">
                                          <p:val>
                                            <p:fltVal val="0"/>
                                          </p:val>
                                        </p:tav>
                                      </p:tavLst>
                                    </p:anim>
                                    <p:anim calcmode="lin" valueType="num">
                                      <p:cBhvr>
                                        <p:cTn id="121" dur="3000"/>
                                        <p:tgtEl>
                                          <p:spTgt spid="10"/>
                                        </p:tgtEl>
                                        <p:attrNameLst>
                                          <p:attrName>ppt_x</p:attrName>
                                        </p:attrNameLst>
                                      </p:cBhvr>
                                      <p:tavLst>
                                        <p:tav tm="0">
                                          <p:val>
                                            <p:strVal val="ppt_x"/>
                                          </p:val>
                                        </p:tav>
                                        <p:tav tm="100000">
                                          <p:val>
                                            <p:fltVal val="0.5"/>
                                          </p:val>
                                        </p:tav>
                                      </p:tavLst>
                                    </p:anim>
                                    <p:anim calcmode="lin" valueType="num">
                                      <p:cBhvr>
                                        <p:cTn id="122" dur="3000"/>
                                        <p:tgtEl>
                                          <p:spTgt spid="10"/>
                                        </p:tgtEl>
                                        <p:attrNameLst>
                                          <p:attrName>ppt_y</p:attrName>
                                        </p:attrNameLst>
                                      </p:cBhvr>
                                      <p:tavLst>
                                        <p:tav tm="0">
                                          <p:val>
                                            <p:strVal val="ppt_y"/>
                                          </p:val>
                                        </p:tav>
                                        <p:tav tm="100000">
                                          <p:val>
                                            <p:fltVal val="0.5"/>
                                          </p:val>
                                        </p:tav>
                                      </p:tavLst>
                                    </p:anim>
                                    <p:set>
                                      <p:cBhvr>
                                        <p:cTn id="123" dur="1" fill="hold">
                                          <p:stCondLst>
                                            <p:cond delay="2999"/>
                                          </p:stCondLst>
                                        </p:cTn>
                                        <p:tgtEl>
                                          <p:spTgt spid="10"/>
                                        </p:tgtEl>
                                        <p:attrNameLst>
                                          <p:attrName>style.visibility</p:attrName>
                                        </p:attrNameLst>
                                      </p:cBhvr>
                                      <p:to>
                                        <p:strVal val="hidden"/>
                                      </p:to>
                                    </p:set>
                                  </p:childTnLst>
                                </p:cTn>
                              </p:par>
                              <p:par>
                                <p:cTn id="124" presetID="23" presetClass="exit" presetSubtype="544" fill="hold" nodeType="withEffect">
                                  <p:stCondLst>
                                    <p:cond delay="0"/>
                                  </p:stCondLst>
                                  <p:childTnLst>
                                    <p:anim calcmode="lin" valueType="num">
                                      <p:cBhvr>
                                        <p:cTn id="125" dur="3000"/>
                                        <p:tgtEl>
                                          <p:spTgt spid="11"/>
                                        </p:tgtEl>
                                        <p:attrNameLst>
                                          <p:attrName>ppt_w</p:attrName>
                                        </p:attrNameLst>
                                      </p:cBhvr>
                                      <p:tavLst>
                                        <p:tav tm="0">
                                          <p:val>
                                            <p:strVal val="ppt_w"/>
                                          </p:val>
                                        </p:tav>
                                        <p:tav tm="100000">
                                          <p:val>
                                            <p:fltVal val="0"/>
                                          </p:val>
                                        </p:tav>
                                      </p:tavLst>
                                    </p:anim>
                                    <p:anim calcmode="lin" valueType="num">
                                      <p:cBhvr>
                                        <p:cTn id="126" dur="3000"/>
                                        <p:tgtEl>
                                          <p:spTgt spid="11"/>
                                        </p:tgtEl>
                                        <p:attrNameLst>
                                          <p:attrName>ppt_h</p:attrName>
                                        </p:attrNameLst>
                                      </p:cBhvr>
                                      <p:tavLst>
                                        <p:tav tm="0">
                                          <p:val>
                                            <p:strVal val="ppt_h"/>
                                          </p:val>
                                        </p:tav>
                                        <p:tav tm="100000">
                                          <p:val>
                                            <p:fltVal val="0"/>
                                          </p:val>
                                        </p:tav>
                                      </p:tavLst>
                                    </p:anim>
                                    <p:anim calcmode="lin" valueType="num">
                                      <p:cBhvr>
                                        <p:cTn id="127" dur="3000"/>
                                        <p:tgtEl>
                                          <p:spTgt spid="11"/>
                                        </p:tgtEl>
                                        <p:attrNameLst>
                                          <p:attrName>ppt_x</p:attrName>
                                        </p:attrNameLst>
                                      </p:cBhvr>
                                      <p:tavLst>
                                        <p:tav tm="0">
                                          <p:val>
                                            <p:strVal val="ppt_x"/>
                                          </p:val>
                                        </p:tav>
                                        <p:tav tm="100000">
                                          <p:val>
                                            <p:fltVal val="0.5"/>
                                          </p:val>
                                        </p:tav>
                                      </p:tavLst>
                                    </p:anim>
                                    <p:anim calcmode="lin" valueType="num">
                                      <p:cBhvr>
                                        <p:cTn id="128" dur="3000"/>
                                        <p:tgtEl>
                                          <p:spTgt spid="11"/>
                                        </p:tgtEl>
                                        <p:attrNameLst>
                                          <p:attrName>ppt_y</p:attrName>
                                        </p:attrNameLst>
                                      </p:cBhvr>
                                      <p:tavLst>
                                        <p:tav tm="0">
                                          <p:val>
                                            <p:strVal val="ppt_y"/>
                                          </p:val>
                                        </p:tav>
                                        <p:tav tm="100000">
                                          <p:val>
                                            <p:fltVal val="0.5"/>
                                          </p:val>
                                        </p:tav>
                                      </p:tavLst>
                                    </p:anim>
                                    <p:set>
                                      <p:cBhvr>
                                        <p:cTn id="129" dur="1" fill="hold">
                                          <p:stCondLst>
                                            <p:cond delay="2999"/>
                                          </p:stCondLst>
                                        </p:cTn>
                                        <p:tgtEl>
                                          <p:spTgt spid="11"/>
                                        </p:tgtEl>
                                        <p:attrNameLst>
                                          <p:attrName>style.visibility</p:attrName>
                                        </p:attrNameLst>
                                      </p:cBhvr>
                                      <p:to>
                                        <p:strVal val="hidden"/>
                                      </p:to>
                                    </p:set>
                                  </p:childTnLst>
                                </p:cTn>
                              </p:par>
                              <p:par>
                                <p:cTn id="130" presetID="23" presetClass="exit" presetSubtype="544" fill="hold" nodeType="withEffect">
                                  <p:stCondLst>
                                    <p:cond delay="0"/>
                                  </p:stCondLst>
                                  <p:childTnLst>
                                    <p:anim calcmode="lin" valueType="num">
                                      <p:cBhvr>
                                        <p:cTn id="131" dur="3000"/>
                                        <p:tgtEl>
                                          <p:spTgt spid="12"/>
                                        </p:tgtEl>
                                        <p:attrNameLst>
                                          <p:attrName>ppt_w</p:attrName>
                                        </p:attrNameLst>
                                      </p:cBhvr>
                                      <p:tavLst>
                                        <p:tav tm="0">
                                          <p:val>
                                            <p:strVal val="ppt_w"/>
                                          </p:val>
                                        </p:tav>
                                        <p:tav tm="100000">
                                          <p:val>
                                            <p:fltVal val="0"/>
                                          </p:val>
                                        </p:tav>
                                      </p:tavLst>
                                    </p:anim>
                                    <p:anim calcmode="lin" valueType="num">
                                      <p:cBhvr>
                                        <p:cTn id="132" dur="3000"/>
                                        <p:tgtEl>
                                          <p:spTgt spid="12"/>
                                        </p:tgtEl>
                                        <p:attrNameLst>
                                          <p:attrName>ppt_h</p:attrName>
                                        </p:attrNameLst>
                                      </p:cBhvr>
                                      <p:tavLst>
                                        <p:tav tm="0">
                                          <p:val>
                                            <p:strVal val="ppt_h"/>
                                          </p:val>
                                        </p:tav>
                                        <p:tav tm="100000">
                                          <p:val>
                                            <p:fltVal val="0"/>
                                          </p:val>
                                        </p:tav>
                                      </p:tavLst>
                                    </p:anim>
                                    <p:anim calcmode="lin" valueType="num">
                                      <p:cBhvr>
                                        <p:cTn id="133" dur="3000"/>
                                        <p:tgtEl>
                                          <p:spTgt spid="12"/>
                                        </p:tgtEl>
                                        <p:attrNameLst>
                                          <p:attrName>ppt_x</p:attrName>
                                        </p:attrNameLst>
                                      </p:cBhvr>
                                      <p:tavLst>
                                        <p:tav tm="0">
                                          <p:val>
                                            <p:strVal val="ppt_x"/>
                                          </p:val>
                                        </p:tav>
                                        <p:tav tm="100000">
                                          <p:val>
                                            <p:fltVal val="0.5"/>
                                          </p:val>
                                        </p:tav>
                                      </p:tavLst>
                                    </p:anim>
                                    <p:anim calcmode="lin" valueType="num">
                                      <p:cBhvr>
                                        <p:cTn id="134" dur="3000"/>
                                        <p:tgtEl>
                                          <p:spTgt spid="12"/>
                                        </p:tgtEl>
                                        <p:attrNameLst>
                                          <p:attrName>ppt_y</p:attrName>
                                        </p:attrNameLst>
                                      </p:cBhvr>
                                      <p:tavLst>
                                        <p:tav tm="0">
                                          <p:val>
                                            <p:strVal val="ppt_y"/>
                                          </p:val>
                                        </p:tav>
                                        <p:tav tm="100000">
                                          <p:val>
                                            <p:fltVal val="0.5"/>
                                          </p:val>
                                        </p:tav>
                                      </p:tavLst>
                                    </p:anim>
                                    <p:set>
                                      <p:cBhvr>
                                        <p:cTn id="135" dur="1" fill="hold">
                                          <p:stCondLst>
                                            <p:cond delay="2999"/>
                                          </p:stCondLst>
                                        </p:cTn>
                                        <p:tgtEl>
                                          <p:spTgt spid="12"/>
                                        </p:tgtEl>
                                        <p:attrNameLst>
                                          <p:attrName>style.visibility</p:attrName>
                                        </p:attrNameLst>
                                      </p:cBhvr>
                                      <p:to>
                                        <p:strVal val="hidden"/>
                                      </p:to>
                                    </p:set>
                                  </p:childTnLst>
                                </p:cTn>
                              </p:par>
                              <p:par>
                                <p:cTn id="136" presetID="23" presetClass="exit" presetSubtype="544" fill="hold" nodeType="withEffect">
                                  <p:stCondLst>
                                    <p:cond delay="0"/>
                                  </p:stCondLst>
                                  <p:childTnLst>
                                    <p:anim calcmode="lin" valueType="num">
                                      <p:cBhvr>
                                        <p:cTn id="137" dur="3000"/>
                                        <p:tgtEl>
                                          <p:spTgt spid="13"/>
                                        </p:tgtEl>
                                        <p:attrNameLst>
                                          <p:attrName>ppt_w</p:attrName>
                                        </p:attrNameLst>
                                      </p:cBhvr>
                                      <p:tavLst>
                                        <p:tav tm="0">
                                          <p:val>
                                            <p:strVal val="ppt_w"/>
                                          </p:val>
                                        </p:tav>
                                        <p:tav tm="100000">
                                          <p:val>
                                            <p:fltVal val="0"/>
                                          </p:val>
                                        </p:tav>
                                      </p:tavLst>
                                    </p:anim>
                                    <p:anim calcmode="lin" valueType="num">
                                      <p:cBhvr>
                                        <p:cTn id="138" dur="3000"/>
                                        <p:tgtEl>
                                          <p:spTgt spid="13"/>
                                        </p:tgtEl>
                                        <p:attrNameLst>
                                          <p:attrName>ppt_h</p:attrName>
                                        </p:attrNameLst>
                                      </p:cBhvr>
                                      <p:tavLst>
                                        <p:tav tm="0">
                                          <p:val>
                                            <p:strVal val="ppt_h"/>
                                          </p:val>
                                        </p:tav>
                                        <p:tav tm="100000">
                                          <p:val>
                                            <p:fltVal val="0"/>
                                          </p:val>
                                        </p:tav>
                                      </p:tavLst>
                                    </p:anim>
                                    <p:anim calcmode="lin" valueType="num">
                                      <p:cBhvr>
                                        <p:cTn id="139" dur="3000"/>
                                        <p:tgtEl>
                                          <p:spTgt spid="13"/>
                                        </p:tgtEl>
                                        <p:attrNameLst>
                                          <p:attrName>ppt_x</p:attrName>
                                        </p:attrNameLst>
                                      </p:cBhvr>
                                      <p:tavLst>
                                        <p:tav tm="0">
                                          <p:val>
                                            <p:strVal val="ppt_x"/>
                                          </p:val>
                                        </p:tav>
                                        <p:tav tm="100000">
                                          <p:val>
                                            <p:fltVal val="0.5"/>
                                          </p:val>
                                        </p:tav>
                                      </p:tavLst>
                                    </p:anim>
                                    <p:anim calcmode="lin" valueType="num">
                                      <p:cBhvr>
                                        <p:cTn id="140" dur="3000"/>
                                        <p:tgtEl>
                                          <p:spTgt spid="13"/>
                                        </p:tgtEl>
                                        <p:attrNameLst>
                                          <p:attrName>ppt_y</p:attrName>
                                        </p:attrNameLst>
                                      </p:cBhvr>
                                      <p:tavLst>
                                        <p:tav tm="0">
                                          <p:val>
                                            <p:strVal val="ppt_y"/>
                                          </p:val>
                                        </p:tav>
                                        <p:tav tm="100000">
                                          <p:val>
                                            <p:fltVal val="0.5"/>
                                          </p:val>
                                        </p:tav>
                                      </p:tavLst>
                                    </p:anim>
                                    <p:set>
                                      <p:cBhvr>
                                        <p:cTn id="141" dur="1" fill="hold">
                                          <p:stCondLst>
                                            <p:cond delay="2999"/>
                                          </p:stCondLst>
                                        </p:cTn>
                                        <p:tgtEl>
                                          <p:spTgt spid="13"/>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3000"/>
                                        <p:tgtEl>
                                          <p:spTgt spid="14"/>
                                        </p:tgtEl>
                                        <p:attrNameLst>
                                          <p:attrName>ppt_w</p:attrName>
                                        </p:attrNameLst>
                                      </p:cBhvr>
                                      <p:tavLst>
                                        <p:tav tm="0">
                                          <p:val>
                                            <p:strVal val="ppt_w"/>
                                          </p:val>
                                        </p:tav>
                                        <p:tav tm="100000">
                                          <p:val>
                                            <p:fltVal val="0"/>
                                          </p:val>
                                        </p:tav>
                                      </p:tavLst>
                                    </p:anim>
                                    <p:anim calcmode="lin" valueType="num">
                                      <p:cBhvr>
                                        <p:cTn id="144" dur="3000"/>
                                        <p:tgtEl>
                                          <p:spTgt spid="14"/>
                                        </p:tgtEl>
                                        <p:attrNameLst>
                                          <p:attrName>ppt_h</p:attrName>
                                        </p:attrNameLst>
                                      </p:cBhvr>
                                      <p:tavLst>
                                        <p:tav tm="0">
                                          <p:val>
                                            <p:strVal val="ppt_h"/>
                                          </p:val>
                                        </p:tav>
                                        <p:tav tm="100000">
                                          <p:val>
                                            <p:fltVal val="0"/>
                                          </p:val>
                                        </p:tav>
                                      </p:tavLst>
                                    </p:anim>
                                    <p:anim calcmode="lin" valueType="num">
                                      <p:cBhvr>
                                        <p:cTn id="145" dur="3000"/>
                                        <p:tgtEl>
                                          <p:spTgt spid="14"/>
                                        </p:tgtEl>
                                        <p:attrNameLst>
                                          <p:attrName>ppt_x</p:attrName>
                                        </p:attrNameLst>
                                      </p:cBhvr>
                                      <p:tavLst>
                                        <p:tav tm="0">
                                          <p:val>
                                            <p:strVal val="ppt_x"/>
                                          </p:val>
                                        </p:tav>
                                        <p:tav tm="100000">
                                          <p:val>
                                            <p:fltVal val="0.5"/>
                                          </p:val>
                                        </p:tav>
                                      </p:tavLst>
                                    </p:anim>
                                    <p:anim calcmode="lin" valueType="num">
                                      <p:cBhvr>
                                        <p:cTn id="146" dur="3000"/>
                                        <p:tgtEl>
                                          <p:spTgt spid="14"/>
                                        </p:tgtEl>
                                        <p:attrNameLst>
                                          <p:attrName>ppt_y</p:attrName>
                                        </p:attrNameLst>
                                      </p:cBhvr>
                                      <p:tavLst>
                                        <p:tav tm="0">
                                          <p:val>
                                            <p:strVal val="ppt_y"/>
                                          </p:val>
                                        </p:tav>
                                        <p:tav tm="100000">
                                          <p:val>
                                            <p:fltVal val="0.5"/>
                                          </p:val>
                                        </p:tav>
                                      </p:tavLst>
                                    </p:anim>
                                    <p:set>
                                      <p:cBhvr>
                                        <p:cTn id="147" dur="1" fill="hold">
                                          <p:stCondLst>
                                            <p:cond delay="2999"/>
                                          </p:stCondLst>
                                        </p:cTn>
                                        <p:tgtEl>
                                          <p:spTgt spid="14"/>
                                        </p:tgtEl>
                                        <p:attrNameLst>
                                          <p:attrName>style.visibility</p:attrName>
                                        </p:attrNameLst>
                                      </p:cBhvr>
                                      <p:to>
                                        <p:strVal val="hidden"/>
                                      </p:to>
                                    </p:set>
                                  </p:childTnLst>
                                </p:cTn>
                              </p:par>
                              <p:par>
                                <p:cTn id="148" presetID="8" presetClass="emph" presetSubtype="0" fill="hold" nodeType="withEffect">
                                  <p:stCondLst>
                                    <p:cond delay="0"/>
                                  </p:stCondLst>
                                  <p:childTnLst>
                                    <p:animRot by="21600000">
                                      <p:cBhvr>
                                        <p:cTn id="149" dur="3000" fill="hold"/>
                                        <p:tgtEl>
                                          <p:spTgt spid="5"/>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6"/>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7"/>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8"/>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9"/>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0"/>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1"/>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12"/>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13"/>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14"/>
                                        </p:tgtEl>
                                        <p:attrNameLst>
                                          <p:attrName>r</p:attrName>
                                        </p:attrNameLst>
                                      </p:cBhvr>
                                    </p:animRo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0" presetClass="entr" presetSubtype="0"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fade">
                                      <p:cBhvr>
                                        <p:cTn id="1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0).jpg"/>
          <p:cNvPicPr>
            <a:picLocks noChangeAspect="1"/>
          </p:cNvPicPr>
          <p:nvPr/>
        </p:nvPicPr>
        <p:blipFill>
          <a:blip r:embed="rId2"/>
          <a:stretch>
            <a:fillRect/>
          </a:stretch>
        </p:blipFill>
        <p:spPr>
          <a:xfrm>
            <a:off x="0" y="0"/>
            <a:ext cx="9144000" cy="6858000"/>
          </a:xfrm>
          <a:prstGeom prst="rect">
            <a:avLst/>
          </a:prstGeom>
        </p:spPr>
      </p:pic>
      <p:pic>
        <p:nvPicPr>
          <p:cNvPr id="6" name="5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childTnLst>
                          </p:cTn>
                        </p:par>
                        <p:par>
                          <p:cTn id="68" fill="hold">
                            <p:stCondLst>
                              <p:cond delay="3000"/>
                            </p:stCondLst>
                            <p:childTnLst>
                              <p:par>
                                <p:cTn id="69" presetID="2" presetClass="exit" presetSubtype="6"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2).jpg"/>
          <p:cNvPicPr>
            <a:picLocks noChangeAspect="1"/>
          </p:cNvPicPr>
          <p:nvPr/>
        </p:nvPicPr>
        <p:blipFill>
          <a:blip r:embed="rId2"/>
          <a:stretch>
            <a:fillRect/>
          </a:stretch>
        </p:blipFill>
        <p:spPr>
          <a:xfrm>
            <a:off x="0" y="0"/>
            <a:ext cx="9144000" cy="6858000"/>
          </a:xfrm>
          <a:prstGeom prst="rect">
            <a:avLst/>
          </a:prstGeom>
        </p:spPr>
      </p:pic>
      <p:pic>
        <p:nvPicPr>
          <p:cNvPr id="5" name="4 Imagen" descr="unnamed.png"/>
          <p:cNvPicPr>
            <a:picLocks noChangeAspect="1"/>
          </p:cNvPicPr>
          <p:nvPr/>
        </p:nvPicPr>
        <p:blipFill>
          <a:blip r:embed="rId3">
            <a:duotone>
              <a:prstClr val="black"/>
              <a:schemeClr val="accent6">
                <a:tint val="45000"/>
                <a:satMod val="400000"/>
              </a:schemeClr>
            </a:duotone>
            <a:lum bright="-10000" contrast="10000"/>
          </a:blip>
          <a:stretch>
            <a:fillRect/>
          </a:stretch>
        </p:blipFill>
        <p:spPr>
          <a:xfrm>
            <a:off x="1590793" y="319396"/>
            <a:ext cx="6106620" cy="6006787"/>
          </a:xfrm>
          <a:prstGeom prst="rect">
            <a:avLst/>
          </a:prstGeom>
        </p:spPr>
      </p:pic>
      <p:pic>
        <p:nvPicPr>
          <p:cNvPr id="6" name="5 Imagen" descr="unnamed.png"/>
          <p:cNvPicPr>
            <a:picLocks noChangeAspect="1"/>
          </p:cNvPicPr>
          <p:nvPr/>
        </p:nvPicPr>
        <p:blipFill>
          <a:blip r:embed="rId3">
            <a:duotone>
              <a:prstClr val="black"/>
              <a:schemeClr val="accent6">
                <a:tint val="45000"/>
                <a:satMod val="400000"/>
              </a:schemeClr>
            </a:duotone>
            <a:lum bright="-10000" contrast="10000"/>
          </a:blip>
          <a:stretch>
            <a:fillRect/>
          </a:stretch>
        </p:blipFill>
        <p:spPr>
          <a:xfrm rot="16200000">
            <a:off x="3805067" y="2267107"/>
            <a:ext cx="1857388" cy="1895158"/>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10" presetClass="entr" presetSubtype="0"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fade">
                                      <p:cBhvr>
                                        <p:cTn id="43" dur="2000"/>
                                        <p:tgtEl>
                                          <p:spTgt spid="4"/>
                                        </p:tgtEl>
                                      </p:cBhvr>
                                    </p:animEffec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strVal val="4/3*#ppt_w"/>
                                          </p:val>
                                        </p:tav>
                                        <p:tav tm="100000">
                                          <p:val>
                                            <p:strVal val="#ppt_w"/>
                                          </p:val>
                                        </p:tav>
                                      </p:tavLst>
                                    </p:anim>
                                    <p:anim calcmode="lin" valueType="num">
                                      <p:cBhvr>
                                        <p:cTn id="47"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pic>
        <p:nvPicPr>
          <p:cNvPr id="5" name="4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0" y="1643050"/>
            <a:ext cx="1857356" cy="1857356"/>
          </a:xfrm>
          <a:prstGeom prst="rect">
            <a:avLst/>
          </a:prstGeom>
          <a:effectLst/>
        </p:spPr>
      </p:pic>
      <p:pic>
        <p:nvPicPr>
          <p:cNvPr id="6" name="5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0" y="3429000"/>
            <a:ext cx="1857356" cy="1857356"/>
          </a:xfrm>
          <a:prstGeom prst="rect">
            <a:avLst/>
          </a:prstGeom>
          <a:effectLst/>
        </p:spPr>
      </p:pic>
      <p:pic>
        <p:nvPicPr>
          <p:cNvPr id="7" name="6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1857356" y="1643050"/>
            <a:ext cx="1857356" cy="1857356"/>
          </a:xfrm>
          <a:prstGeom prst="rect">
            <a:avLst/>
          </a:prstGeom>
          <a:effectLst/>
        </p:spPr>
      </p:pic>
      <p:pic>
        <p:nvPicPr>
          <p:cNvPr id="8" name="7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1857356" y="3357562"/>
            <a:ext cx="1857356" cy="1928826"/>
          </a:xfrm>
          <a:prstGeom prst="rect">
            <a:avLst/>
          </a:prstGeom>
          <a:effectLst/>
        </p:spPr>
      </p:pic>
      <p:pic>
        <p:nvPicPr>
          <p:cNvPr id="9" name="8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3643338" y="1571612"/>
            <a:ext cx="1857356" cy="1857356"/>
          </a:xfrm>
          <a:prstGeom prst="rect">
            <a:avLst/>
          </a:prstGeom>
          <a:effectLst/>
        </p:spPr>
      </p:pic>
      <p:pic>
        <p:nvPicPr>
          <p:cNvPr id="10" name="9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3643338" y="3357562"/>
            <a:ext cx="1857356" cy="1857356"/>
          </a:xfrm>
          <a:prstGeom prst="rect">
            <a:avLst/>
          </a:prstGeom>
          <a:effectLst/>
        </p:spPr>
      </p:pic>
      <p:pic>
        <p:nvPicPr>
          <p:cNvPr id="11" name="10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5500694" y="1571612"/>
            <a:ext cx="1857356" cy="1857356"/>
          </a:xfrm>
          <a:prstGeom prst="rect">
            <a:avLst/>
          </a:prstGeom>
          <a:effectLst/>
        </p:spPr>
      </p:pic>
      <p:pic>
        <p:nvPicPr>
          <p:cNvPr id="12" name="11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5500694" y="3286124"/>
            <a:ext cx="1857356" cy="1928826"/>
          </a:xfrm>
          <a:prstGeom prst="rect">
            <a:avLst/>
          </a:prstGeom>
          <a:effectLst/>
        </p:spPr>
      </p:pic>
      <p:pic>
        <p:nvPicPr>
          <p:cNvPr id="13" name="12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7286644" y="1571612"/>
            <a:ext cx="1857356" cy="1857356"/>
          </a:xfrm>
          <a:prstGeom prst="rect">
            <a:avLst/>
          </a:prstGeom>
          <a:effectLst/>
        </p:spPr>
      </p:pic>
      <p:pic>
        <p:nvPicPr>
          <p:cNvPr id="14" name="13 Imagen" descr="espiral_png_by_heybieber14-d590clj.png"/>
          <p:cNvPicPr>
            <a:picLocks noChangeAspect="1"/>
          </p:cNvPicPr>
          <p:nvPr/>
        </p:nvPicPr>
        <p:blipFill>
          <a:blip r:embed="rId3">
            <a:duotone>
              <a:prstClr val="black"/>
              <a:schemeClr val="accent6">
                <a:tint val="45000"/>
                <a:satMod val="400000"/>
              </a:schemeClr>
            </a:duotone>
            <a:lum bright="-40000"/>
          </a:blip>
          <a:stretch>
            <a:fillRect/>
          </a:stretch>
        </p:blipFill>
        <p:spPr>
          <a:xfrm>
            <a:off x="7286644" y="3286124"/>
            <a:ext cx="1857356" cy="1928826"/>
          </a:xfrm>
          <a:prstGeom prst="rect">
            <a:avLst/>
          </a:prstGeom>
          <a:effectLst/>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0-#ppt_w/2"/>
                                          </p:val>
                                        </p:tav>
                                        <p:tav tm="100000">
                                          <p:val>
                                            <p:strVal val="#ppt_x"/>
                                          </p:val>
                                        </p:tav>
                                      </p:tavLst>
                                    </p:anim>
                                    <p:anim calcmode="lin" valueType="num">
                                      <p:cBhvr additive="base">
                                        <p:cTn id="39" dur="3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3000" fill="hold"/>
                                        <p:tgtEl>
                                          <p:spTgt spid="12"/>
                                        </p:tgtEl>
                                        <p:attrNameLst>
                                          <p:attrName>ppt_x</p:attrName>
                                        </p:attrNameLst>
                                      </p:cBhvr>
                                      <p:tavLst>
                                        <p:tav tm="0">
                                          <p:val>
                                            <p:strVal val="0-#ppt_w/2"/>
                                          </p:val>
                                        </p:tav>
                                        <p:tav tm="100000">
                                          <p:val>
                                            <p:strVal val="#ppt_x"/>
                                          </p:val>
                                        </p:tav>
                                      </p:tavLst>
                                    </p:anim>
                                    <p:anim calcmode="lin" valueType="num">
                                      <p:cBhvr additive="base">
                                        <p:cTn id="43" dur="3000" fill="hold"/>
                                        <p:tgtEl>
                                          <p:spTgt spid="12"/>
                                        </p:tgtEl>
                                        <p:attrNameLst>
                                          <p:attrName>ppt_y</p:attrName>
                                        </p:attrNameLst>
                                      </p:cBhvr>
                                      <p:tavLst>
                                        <p:tav tm="0">
                                          <p:val>
                                            <p:strVal val="#ppt_y"/>
                                          </p:val>
                                        </p:tav>
                                        <p:tav tm="100000">
                                          <p:val>
                                            <p:strVal val="#ppt_y"/>
                                          </p:val>
                                        </p:tav>
                                      </p:tavLst>
                                    </p:anim>
                                  </p:childTnLst>
                                </p:cTn>
                              </p:par>
                              <p:par>
                                <p:cTn id="44" presetID="2" presetClass="entr" presetSubtype="8"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4" fill="hold"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ppt_x"/>
                                          </p:val>
                                        </p:tav>
                                      </p:tavLst>
                                    </p:anim>
                                    <p:anim calcmode="lin" valueType="num">
                                      <p:cBhvr additive="base">
                                        <p:cTn id="71" dur="3000"/>
                                        <p:tgtEl>
                                          <p:spTgt spid="5"/>
                                        </p:tgtEl>
                                        <p:attrNameLst>
                                          <p:attrName>ppt_y</p:attrName>
                                        </p:attrNameLst>
                                      </p:cBhvr>
                                      <p:tavLst>
                                        <p:tav tm="0">
                                          <p:val>
                                            <p:strVal val="ppt_y"/>
                                          </p:val>
                                        </p:tav>
                                        <p:tav tm="100000">
                                          <p:val>
                                            <p:strVal val="1+ppt_h/2"/>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ppt_x"/>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ppt_x"/>
                                          </p:val>
                                        </p:tav>
                                      </p:tavLst>
                                    </p:anim>
                                    <p:anim calcmode="lin" valueType="num">
                                      <p:cBhvr additive="base">
                                        <p:cTn id="83" dur="3000"/>
                                        <p:tgtEl>
                                          <p:spTgt spid="11"/>
                                        </p:tgtEl>
                                        <p:attrNameLst>
                                          <p:attrName>ppt_y</p:attrName>
                                        </p:attrNameLst>
                                      </p:cBhvr>
                                      <p:tavLst>
                                        <p:tav tm="0">
                                          <p:val>
                                            <p:strVal val="ppt_y"/>
                                          </p:val>
                                        </p:tav>
                                        <p:tav tm="100000">
                                          <p:val>
                                            <p:strVal val="1+ppt_h/2"/>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4" fill="hold"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ppt_x"/>
                                          </p:val>
                                        </p:tav>
                                      </p:tavLst>
                                    </p:anim>
                                    <p:anim calcmode="lin" valueType="num">
                                      <p:cBhvr additive="base">
                                        <p:cTn id="87" dur="3000"/>
                                        <p:tgtEl>
                                          <p:spTgt spid="13"/>
                                        </p:tgtEl>
                                        <p:attrNameLst>
                                          <p:attrName>ppt_y</p:attrName>
                                        </p:attrNameLst>
                                      </p:cBhvr>
                                      <p:tavLst>
                                        <p:tav tm="0">
                                          <p:val>
                                            <p:strVal val="ppt_y"/>
                                          </p:val>
                                        </p:tav>
                                        <p:tav tm="100000">
                                          <p:val>
                                            <p:strVal val="1+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ppt_x"/>
                                          </p:val>
                                        </p:tav>
                                      </p:tavLst>
                                    </p:anim>
                                    <p:anim calcmode="lin" valueType="num">
                                      <p:cBhvr additive="base">
                                        <p:cTn id="91" dur="3000"/>
                                        <p:tgtEl>
                                          <p:spTgt spid="6"/>
                                        </p:tgtEl>
                                        <p:attrNameLst>
                                          <p:attrName>ppt_y</p:attrName>
                                        </p:attrNameLst>
                                      </p:cBhvr>
                                      <p:tavLst>
                                        <p:tav tm="0">
                                          <p:val>
                                            <p:strVal val="ppt_y"/>
                                          </p:val>
                                        </p:tav>
                                        <p:tav tm="100000">
                                          <p:val>
                                            <p:strVal val="0-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1" fill="hold"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ppt_x"/>
                                          </p:val>
                                        </p:tav>
                                      </p:tavLst>
                                    </p:anim>
                                    <p:anim calcmode="lin" valueType="num">
                                      <p:cBhvr additive="base">
                                        <p:cTn id="107" dur="3000"/>
                                        <p:tgtEl>
                                          <p:spTgt spid="14"/>
                                        </p:tgtEl>
                                        <p:attrNameLst>
                                          <p:attrName>ppt_y</p:attrName>
                                        </p:attrNameLst>
                                      </p:cBhvr>
                                      <p:tavLst>
                                        <p:tav tm="0">
                                          <p:val>
                                            <p:strVal val="ppt_y"/>
                                          </p:val>
                                        </p:tav>
                                        <p:tav tm="100000">
                                          <p:val>
                                            <p:strVal val="0-ppt_h/2"/>
                                          </p:val>
                                        </p:tav>
                                      </p:tavLst>
                                    </p:anim>
                                    <p:set>
                                      <p:cBhvr>
                                        <p:cTn id="108" dur="1" fill="hold">
                                          <p:stCondLst>
                                            <p:cond delay="2999"/>
                                          </p:stCondLst>
                                        </p:cTn>
                                        <p:tgtEl>
                                          <p:spTgt spid="14"/>
                                        </p:tgtEl>
                                        <p:attrNameLst>
                                          <p:attrName>style.visibility</p:attrName>
                                        </p:attrNameLst>
                                      </p:cBhvr>
                                      <p:to>
                                        <p:strVal val="hidden"/>
                                      </p:to>
                                    </p:set>
                                  </p:childTnLst>
                                </p:cTn>
                              </p:par>
                              <p:par>
                                <p:cTn id="109" presetID="8" presetClass="emph" presetSubtype="0" fill="hold" nodeType="withEffect">
                                  <p:stCondLst>
                                    <p:cond delay="0"/>
                                  </p:stCondLst>
                                  <p:childTnLst>
                                    <p:animRot by="21600000">
                                      <p:cBhvr>
                                        <p:cTn id="110" dur="3000" fill="hold"/>
                                        <p:tgtEl>
                                          <p:spTgt spid="5"/>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6"/>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7"/>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8"/>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9"/>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1).jpg"/>
          <p:cNvPicPr>
            <a:picLocks noChangeAspect="1"/>
          </p:cNvPicPr>
          <p:nvPr/>
        </p:nvPicPr>
        <p:blipFill>
          <a:blip r:embed="rId2"/>
          <a:stretch>
            <a:fillRect/>
          </a:stretch>
        </p:blipFill>
        <p:spPr>
          <a:xfrm>
            <a:off x="0" y="0"/>
            <a:ext cx="9144000" cy="6858000"/>
          </a:xfrm>
          <a:prstGeom prst="rect">
            <a:avLst/>
          </a:prstGeom>
        </p:spPr>
      </p:pic>
      <p:pic>
        <p:nvPicPr>
          <p:cNvPr id="5" name="4 Imagen" descr="espiral_verde_by_lizjblovato-d4xqmes.png"/>
          <p:cNvPicPr>
            <a:picLocks noChangeAspect="1"/>
          </p:cNvPicPr>
          <p:nvPr/>
        </p:nvPicPr>
        <p:blipFill>
          <a:blip r:embed="rId3">
            <a:duotone>
              <a:prstClr val="black"/>
              <a:schemeClr val="bg1">
                <a:tint val="45000"/>
                <a:satMod val="400000"/>
              </a:schemeClr>
            </a:duotone>
            <a:lum contrast="40000"/>
          </a:blip>
          <a:stretch>
            <a:fillRect/>
          </a:stretch>
        </p:blipFill>
        <p:spPr>
          <a:xfrm>
            <a:off x="1643042" y="499994"/>
            <a:ext cx="5715040" cy="6358006"/>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anim calcmode="lin" valueType="num">
                                      <p:cBhvr>
                                        <p:cTn id="12" dur="2000" fill="hold"/>
                                        <p:tgtEl>
                                          <p:spTgt spid="5"/>
                                        </p:tgtEl>
                                        <p:attrNameLst>
                                          <p:attrName>ppt_x</p:attrName>
                                        </p:attrNameLst>
                                      </p:cBhvr>
                                      <p:tavLst>
                                        <p:tav tm="0">
                                          <p:val>
                                            <p:fltVal val="0.5"/>
                                          </p:val>
                                        </p:tav>
                                        <p:tav tm="100000">
                                          <p:val>
                                            <p:strVal val="#ppt_x"/>
                                          </p:val>
                                        </p:tav>
                                      </p:tavLst>
                                    </p:anim>
                                    <p:anim calcmode="lin" valueType="num">
                                      <p:cBhvr>
                                        <p:cTn id="13" dur="2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2000" fill="hold"/>
                                        <p:tgtEl>
                                          <p:spTgt spid="5"/>
                                        </p:tgtEl>
                                        <p:attrNameLst>
                                          <p:attrName>r</p:attrName>
                                        </p:attrNameLst>
                                      </p:cBhvr>
                                    </p:animRot>
                                  </p:childTnLst>
                                </p:cTn>
                              </p:par>
                            </p:childTnLst>
                          </p:cTn>
                        </p:par>
                        <p:par>
                          <p:cTn id="16" fill="hold">
                            <p:stCondLst>
                              <p:cond delay="2000"/>
                            </p:stCondLst>
                            <p:childTnLst>
                              <p:par>
                                <p:cTn id="17" presetID="23" presetClass="exit" presetSubtype="544" fill="hold" nodeType="afterEffect">
                                  <p:stCondLst>
                                    <p:cond delay="0"/>
                                  </p:stCondLst>
                                  <p:childTnLst>
                                    <p:anim calcmode="lin" valueType="num">
                                      <p:cBhvr>
                                        <p:cTn id="18" dur="2000"/>
                                        <p:tgtEl>
                                          <p:spTgt spid="5"/>
                                        </p:tgtEl>
                                        <p:attrNameLst>
                                          <p:attrName>ppt_w</p:attrName>
                                        </p:attrNameLst>
                                      </p:cBhvr>
                                      <p:tavLst>
                                        <p:tav tm="0">
                                          <p:val>
                                            <p:strVal val="ppt_w"/>
                                          </p:val>
                                        </p:tav>
                                        <p:tav tm="100000">
                                          <p:val>
                                            <p:fltVal val="0"/>
                                          </p:val>
                                        </p:tav>
                                      </p:tavLst>
                                    </p:anim>
                                    <p:anim calcmode="lin" valueType="num">
                                      <p:cBhvr>
                                        <p:cTn id="19" dur="2000"/>
                                        <p:tgtEl>
                                          <p:spTgt spid="5"/>
                                        </p:tgtEl>
                                        <p:attrNameLst>
                                          <p:attrName>ppt_h</p:attrName>
                                        </p:attrNameLst>
                                      </p:cBhvr>
                                      <p:tavLst>
                                        <p:tav tm="0">
                                          <p:val>
                                            <p:strVal val="ppt_h"/>
                                          </p:val>
                                        </p:tav>
                                        <p:tav tm="100000">
                                          <p:val>
                                            <p:fltVal val="0"/>
                                          </p:val>
                                        </p:tav>
                                      </p:tavLst>
                                    </p:anim>
                                    <p:anim calcmode="lin" valueType="num">
                                      <p:cBhvr>
                                        <p:cTn id="20" dur="2000"/>
                                        <p:tgtEl>
                                          <p:spTgt spid="5"/>
                                        </p:tgtEl>
                                        <p:attrNameLst>
                                          <p:attrName>ppt_x</p:attrName>
                                        </p:attrNameLst>
                                      </p:cBhvr>
                                      <p:tavLst>
                                        <p:tav tm="0">
                                          <p:val>
                                            <p:strVal val="ppt_x"/>
                                          </p:val>
                                        </p:tav>
                                        <p:tav tm="100000">
                                          <p:val>
                                            <p:fltVal val="0.5"/>
                                          </p:val>
                                        </p:tav>
                                      </p:tavLst>
                                    </p:anim>
                                    <p:anim calcmode="lin" valueType="num">
                                      <p:cBhvr>
                                        <p:cTn id="21" dur="2000"/>
                                        <p:tgtEl>
                                          <p:spTgt spid="5"/>
                                        </p:tgtEl>
                                        <p:attrNameLst>
                                          <p:attrName>ppt_y</p:attrName>
                                        </p:attrNameLst>
                                      </p:cBhvr>
                                      <p:tavLst>
                                        <p:tav tm="0">
                                          <p:val>
                                            <p:strVal val="ppt_y"/>
                                          </p:val>
                                        </p:tav>
                                        <p:tav tm="100000">
                                          <p:val>
                                            <p:fltVal val="0.5"/>
                                          </p:val>
                                        </p:tav>
                                      </p:tavLst>
                                    </p:anim>
                                    <p:set>
                                      <p:cBhvr>
                                        <p:cTn id="22" dur="1" fill="hold">
                                          <p:stCondLst>
                                            <p:cond delay="1999"/>
                                          </p:stCondLst>
                                        </p:cTn>
                                        <p:tgtEl>
                                          <p:spTgt spid="5"/>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2000" fill="hold"/>
                                        <p:tgtEl>
                                          <p:spTgt spid="5"/>
                                        </p:tgtEl>
                                        <p:attrNameLst>
                                          <p:attrName>r</p:attrName>
                                        </p:attrNameLst>
                                      </p:cBhvr>
                                    </p:animRot>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par>
                                <p:cTn id="29" presetID="1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7).jpg"/>
          <p:cNvPicPr>
            <a:picLocks noChangeAspect="1"/>
          </p:cNvPicPr>
          <p:nvPr/>
        </p:nvPicPr>
        <p:blipFill>
          <a:blip r:embed="rId2"/>
          <a:stretch>
            <a:fillRect/>
          </a:stretch>
        </p:blipFill>
        <p:spPr>
          <a:xfrm>
            <a:off x="5945" y="0"/>
            <a:ext cx="9132109" cy="6858000"/>
          </a:xfrm>
          <a:prstGeom prst="rect">
            <a:avLst/>
          </a:prstGeom>
        </p:spPr>
      </p:pic>
      <p:sp>
        <p:nvSpPr>
          <p:cNvPr id="6" name="5 Franja diagonal"/>
          <p:cNvSpPr/>
          <p:nvPr/>
        </p:nvSpPr>
        <p:spPr>
          <a:xfrm>
            <a:off x="-40120" y="0"/>
            <a:ext cx="4643438" cy="6858000"/>
          </a:xfrm>
          <a:prstGeom prst="diagStripe">
            <a:avLst>
              <a:gd name="adj" fmla="val 84736"/>
            </a:avLst>
          </a:prstGeom>
          <a:blipFill dpi="0" rotWithShape="1">
            <a:blip r:embed="rId3">
              <a:grayscl/>
              <a:lum bright="-4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4531880" y="0"/>
            <a:ext cx="4572000" cy="7010400"/>
          </a:xfrm>
          <a:prstGeom prst="diagStripe">
            <a:avLst>
              <a:gd name="adj" fmla="val 84736"/>
            </a:avLst>
          </a:prstGeom>
          <a:blipFill>
            <a:blip r:embed="rId3">
              <a:grayscl/>
              <a:lum bright="-4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0120" y="0"/>
            <a:ext cx="3643306" cy="5357826"/>
          </a:xfrm>
          <a:prstGeom prst="diagStripe">
            <a:avLst>
              <a:gd name="adj" fmla="val 79986"/>
            </a:avLst>
          </a:prstGeom>
          <a:blipFill dpi="0" rotWithShape="1">
            <a:blip r:embed="rId3">
              <a:grayscl/>
              <a:lum bright="-4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5532012" y="0"/>
            <a:ext cx="3571868" cy="5572140"/>
          </a:xfrm>
          <a:prstGeom prst="diagStripe">
            <a:avLst>
              <a:gd name="adj" fmla="val 80418"/>
            </a:avLst>
          </a:prstGeom>
          <a:blipFill>
            <a:blip r:embed="rId3">
              <a:grayscl/>
              <a:lum bright="-4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0120" y="0"/>
            <a:ext cx="2571736" cy="3786166"/>
          </a:xfrm>
          <a:prstGeom prst="diagStripe">
            <a:avLst>
              <a:gd name="adj" fmla="val 74266"/>
            </a:avLst>
          </a:prstGeom>
          <a:blipFill dpi="0" rotWithShape="1">
            <a:blip r:embed="rId3">
              <a:grayscl/>
              <a:lum bright="-4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6460706" y="0"/>
            <a:ext cx="2643174" cy="4071942"/>
          </a:xfrm>
          <a:prstGeom prst="diagStripe">
            <a:avLst>
              <a:gd name="adj" fmla="val 75100"/>
            </a:avLst>
          </a:prstGeom>
          <a:blipFill>
            <a:blip r:embed="rId3">
              <a:grayscl/>
              <a:lum bright="-4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0120" y="0"/>
            <a:ext cx="1643042" cy="2357382"/>
          </a:xfrm>
          <a:prstGeom prst="diagStripe">
            <a:avLst>
              <a:gd name="adj" fmla="val 68142"/>
            </a:avLst>
          </a:prstGeom>
          <a:blipFill dpi="0" rotWithShape="1">
            <a:blip r:embed="rId3">
              <a:grayscl/>
              <a:lum bright="-40000" contrast="40000"/>
            </a:blip>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7317962" y="0"/>
            <a:ext cx="1785918" cy="2714620"/>
          </a:xfrm>
          <a:prstGeom prst="diagStripe">
            <a:avLst>
              <a:gd name="adj" fmla="val 67370"/>
            </a:avLst>
          </a:prstGeom>
          <a:blipFill>
            <a:blip r:embed="rId3">
              <a:grayscl/>
              <a:lum bright="-40000" contrast="40000"/>
            </a:blip>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horizontal)">
                                      <p:cBhvr>
                                        <p:cTn id="13" dur="3000"/>
                                        <p:tgtEl>
                                          <p:spTgt spid="8"/>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linds(horizontal)">
                                      <p:cBhvr>
                                        <p:cTn id="16" dur="3000"/>
                                        <p:tgtEl>
                                          <p:spTgt spid="10"/>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3000"/>
                                        <p:tgtEl>
                                          <p:spTgt spid="12"/>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3000"/>
                                        <p:tgtEl>
                                          <p:spTgt spid="7"/>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3000"/>
                                        <p:tgtEl>
                                          <p:spTgt spid="9"/>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linds(horizontal)">
                                      <p:cBhvr>
                                        <p:cTn id="28" dur="3000"/>
                                        <p:tgtEl>
                                          <p:spTgt spid="11"/>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2" presetClass="entr" presetSubtype="8" fill="hold" grpId="1"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0-#ppt_w/2"/>
                                          </p:val>
                                        </p:tav>
                                        <p:tav tm="100000">
                                          <p:val>
                                            <p:strVal val="#ppt_x"/>
                                          </p:val>
                                        </p:tav>
                                      </p:tavLst>
                                    </p:anim>
                                    <p:anim calcmode="lin" valueType="num">
                                      <p:cBhvr additive="base">
                                        <p:cTn id="35" dur="3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8" fill="hold" grpId="1"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8" fill="hold" grpId="1"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3000" fill="hold"/>
                                        <p:tgtEl>
                                          <p:spTgt spid="13"/>
                                        </p:tgtEl>
                                        <p:attrNameLst>
                                          <p:attrName>ppt_x</p:attrName>
                                        </p:attrNameLst>
                                      </p:cBhvr>
                                      <p:tavLst>
                                        <p:tav tm="0">
                                          <p:val>
                                            <p:strVal val="0-#ppt_w/2"/>
                                          </p:val>
                                        </p:tav>
                                        <p:tav tm="100000">
                                          <p:val>
                                            <p:strVal val="#ppt_x"/>
                                          </p:val>
                                        </p:tav>
                                      </p:tavLst>
                                    </p:anim>
                                    <p:anim calcmode="lin" valueType="num">
                                      <p:cBhvr additive="base">
                                        <p:cTn id="47" dur="3000" fill="hold"/>
                                        <p:tgtEl>
                                          <p:spTgt spid="13"/>
                                        </p:tgtEl>
                                        <p:attrNameLst>
                                          <p:attrName>ppt_y</p:attrName>
                                        </p:attrNameLst>
                                      </p:cBhvr>
                                      <p:tavLst>
                                        <p:tav tm="0">
                                          <p:val>
                                            <p:strVal val="#ppt_y"/>
                                          </p:val>
                                        </p:tav>
                                        <p:tav tm="100000">
                                          <p:val>
                                            <p:strVal val="#ppt_y"/>
                                          </p:val>
                                        </p:tav>
                                      </p:tavLst>
                                    </p:anim>
                                  </p:childTnLst>
                                </p:cTn>
                              </p:par>
                              <p:par>
                                <p:cTn id="48" presetID="2" presetClass="entr" presetSubtype="2"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ppt_y"/>
                                          </p:val>
                                        </p:tav>
                                        <p:tav tm="100000">
                                          <p:val>
                                            <p:strVal val="#ppt_y"/>
                                          </p:val>
                                        </p:tav>
                                      </p:tavLst>
                                    </p:anim>
                                  </p:childTnLst>
                                </p:cTn>
                              </p:par>
                              <p:par>
                                <p:cTn id="52" presetID="2" presetClass="entr" presetSubtype="2" fill="hold" grpId="1" nodeType="withEffect">
                                  <p:stCondLst>
                                    <p:cond delay="0"/>
                                  </p:stCondLst>
                                  <p:childTnLst>
                                    <p:set>
                                      <p:cBhvr>
                                        <p:cTn id="53" dur="1" fill="hold">
                                          <p:stCondLst>
                                            <p:cond delay="0"/>
                                          </p:stCondLst>
                                        </p:cTn>
                                        <p:tgtEl>
                                          <p:spTgt spid="8"/>
                                        </p:tgtEl>
                                        <p:attrNameLst>
                                          <p:attrName>style.visibility</p:attrName>
                                        </p:attrNameLst>
                                      </p:cBhvr>
                                      <p:to>
                                        <p:strVal val="visible"/>
                                      </p:to>
                                    </p:set>
                                    <p:anim calcmode="lin" valueType="num">
                                      <p:cBhvr additive="base">
                                        <p:cTn id="54" dur="3000" fill="hold"/>
                                        <p:tgtEl>
                                          <p:spTgt spid="8"/>
                                        </p:tgtEl>
                                        <p:attrNameLst>
                                          <p:attrName>ppt_x</p:attrName>
                                        </p:attrNameLst>
                                      </p:cBhvr>
                                      <p:tavLst>
                                        <p:tav tm="0">
                                          <p:val>
                                            <p:strVal val="1+#ppt_w/2"/>
                                          </p:val>
                                        </p:tav>
                                        <p:tav tm="100000">
                                          <p:val>
                                            <p:strVal val="#ppt_x"/>
                                          </p:val>
                                        </p:tav>
                                      </p:tavLst>
                                    </p:anim>
                                    <p:anim calcmode="lin" valueType="num">
                                      <p:cBhvr additive="base">
                                        <p:cTn id="55" dur="3000" fill="hold"/>
                                        <p:tgtEl>
                                          <p:spTgt spid="8"/>
                                        </p:tgtEl>
                                        <p:attrNameLst>
                                          <p:attrName>ppt_y</p:attrName>
                                        </p:attrNameLst>
                                      </p:cBhvr>
                                      <p:tavLst>
                                        <p:tav tm="0">
                                          <p:val>
                                            <p:strVal val="#ppt_y"/>
                                          </p:val>
                                        </p:tav>
                                        <p:tav tm="100000">
                                          <p:val>
                                            <p:strVal val="#ppt_y"/>
                                          </p:val>
                                        </p:tav>
                                      </p:tavLst>
                                    </p:anim>
                                  </p:childTnLst>
                                </p:cTn>
                              </p:par>
                              <p:par>
                                <p:cTn id="56" presetID="2" presetClass="entr" presetSubtype="2"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1+#ppt_w/2"/>
                                          </p:val>
                                        </p:tav>
                                        <p:tav tm="100000">
                                          <p:val>
                                            <p:strVal val="#ppt_x"/>
                                          </p:val>
                                        </p:tav>
                                      </p:tavLst>
                                    </p:anim>
                                    <p:anim calcmode="lin" valueType="num">
                                      <p:cBhvr additive="base">
                                        <p:cTn id="59" dur="3000" fill="hold"/>
                                        <p:tgtEl>
                                          <p:spTgt spid="10"/>
                                        </p:tgtEl>
                                        <p:attrNameLst>
                                          <p:attrName>ppt_y</p:attrName>
                                        </p:attrNameLst>
                                      </p:cBhvr>
                                      <p:tavLst>
                                        <p:tav tm="0">
                                          <p:val>
                                            <p:strVal val="#ppt_y"/>
                                          </p:val>
                                        </p:tav>
                                        <p:tav tm="100000">
                                          <p:val>
                                            <p:strVal val="#ppt_y"/>
                                          </p:val>
                                        </p:tav>
                                      </p:tavLst>
                                    </p:anim>
                                  </p:childTnLst>
                                </p:cTn>
                              </p:par>
                              <p:par>
                                <p:cTn id="60" presetID="2" presetClass="entr" presetSubtype="2"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1+#ppt_w/2"/>
                                          </p:val>
                                        </p:tav>
                                        <p:tav tm="100000">
                                          <p:val>
                                            <p:strVal val="#ppt_x"/>
                                          </p:val>
                                        </p:tav>
                                      </p:tavLst>
                                    </p:anim>
                                    <p:anim calcmode="lin" valueType="num">
                                      <p:cBhvr additive="base">
                                        <p:cTn id="63" dur="3000" fill="hold"/>
                                        <p:tgtEl>
                                          <p:spTgt spid="12"/>
                                        </p:tgtEl>
                                        <p:attrNameLst>
                                          <p:attrName>ppt_y</p:attrName>
                                        </p:attrNameLst>
                                      </p:cBhvr>
                                      <p:tavLst>
                                        <p:tav tm="0">
                                          <p:val>
                                            <p:strVal val="#ppt_y"/>
                                          </p:val>
                                        </p:tav>
                                        <p:tav tm="100000">
                                          <p:val>
                                            <p:strVal val="#ppt_y"/>
                                          </p:val>
                                        </p:tav>
                                      </p:tavLst>
                                    </p:anim>
                                  </p:childTnLst>
                                </p:cTn>
                              </p:par>
                              <p:par>
                                <p:cTn id="64" presetID="8" presetClass="emph" presetSubtype="0" fill="hold" grpId="2" nodeType="withEffect">
                                  <p:stCondLst>
                                    <p:cond delay="0"/>
                                  </p:stCondLst>
                                  <p:childTnLst>
                                    <p:animRot by="21600000">
                                      <p:cBhvr>
                                        <p:cTn id="65" dur="3000" fill="hold"/>
                                        <p:tgtEl>
                                          <p:spTgt spid="6"/>
                                        </p:tgtEl>
                                        <p:attrNameLst>
                                          <p:attrName>r</p:attrName>
                                        </p:attrNameLst>
                                      </p:cBhvr>
                                    </p:animRot>
                                  </p:childTnLst>
                                </p:cTn>
                              </p:par>
                              <p:par>
                                <p:cTn id="66" presetID="8" presetClass="emph" presetSubtype="0" fill="hold" grpId="2" nodeType="withEffect">
                                  <p:stCondLst>
                                    <p:cond delay="0"/>
                                  </p:stCondLst>
                                  <p:childTnLst>
                                    <p:animRot by="21600000">
                                      <p:cBhvr>
                                        <p:cTn id="67" dur="3000" fill="hold"/>
                                        <p:tgtEl>
                                          <p:spTgt spid="8"/>
                                        </p:tgtEl>
                                        <p:attrNameLst>
                                          <p:attrName>r</p:attrName>
                                        </p:attrNameLst>
                                      </p:cBhvr>
                                    </p:animRot>
                                  </p:childTnLst>
                                </p:cTn>
                              </p:par>
                              <p:par>
                                <p:cTn id="68" presetID="8" presetClass="emph" presetSubtype="0" fill="hold" grpId="2" nodeType="withEffect">
                                  <p:stCondLst>
                                    <p:cond delay="0"/>
                                  </p:stCondLst>
                                  <p:childTnLst>
                                    <p:animRot by="21600000">
                                      <p:cBhvr>
                                        <p:cTn id="69" dur="3000" fill="hold"/>
                                        <p:tgtEl>
                                          <p:spTgt spid="10"/>
                                        </p:tgtEl>
                                        <p:attrNameLst>
                                          <p:attrName>r</p:attrName>
                                        </p:attrNameLst>
                                      </p:cBhvr>
                                    </p:animRot>
                                  </p:childTnLst>
                                </p:cTn>
                              </p:par>
                              <p:par>
                                <p:cTn id="70" presetID="8" presetClass="emph" presetSubtype="0" fill="hold" grpId="2"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2"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2"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2"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2" nodeType="withEffect">
                                  <p:stCondLst>
                                    <p:cond delay="0"/>
                                  </p:stCondLst>
                                  <p:childTnLst>
                                    <p:animRot by="-21600000">
                                      <p:cBhvr>
                                        <p:cTn id="79" dur="3000" fill="hold"/>
                                        <p:tgtEl>
                                          <p:spTgt spid="13"/>
                                        </p:tgtEl>
                                        <p:attrNameLst>
                                          <p:attrName>r</p:attrName>
                                        </p:attrNameLst>
                                      </p:cBhvr>
                                    </p:animRot>
                                  </p:childTnLst>
                                </p:cTn>
                              </p:par>
                            </p:childTnLst>
                          </p:cTn>
                        </p:par>
                        <p:par>
                          <p:cTn id="80" fill="hold">
                            <p:stCondLst>
                              <p:cond delay="3000"/>
                            </p:stCondLst>
                            <p:childTnLst>
                              <p:par>
                                <p:cTn id="81" presetID="3" presetClass="exit" presetSubtype="10" fill="hold" grpId="3" nodeType="afterEffect">
                                  <p:stCondLst>
                                    <p:cond delay="0"/>
                                  </p:stCondLst>
                                  <p:childTnLst>
                                    <p:animEffect transition="out" filter="blinds(horizontal)">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3" presetClass="exit" presetSubtype="10" fill="hold" grpId="3" nodeType="withEffect">
                                  <p:stCondLst>
                                    <p:cond delay="0"/>
                                  </p:stCondLst>
                                  <p:childTnLst>
                                    <p:animEffect transition="out" filter="blinds(horizontal)">
                                      <p:cBhvr>
                                        <p:cTn id="85" dur="3000"/>
                                        <p:tgtEl>
                                          <p:spTgt spid="8"/>
                                        </p:tgtEl>
                                      </p:cBhvr>
                                    </p:animEffect>
                                    <p:set>
                                      <p:cBhvr>
                                        <p:cTn id="86" dur="1" fill="hold">
                                          <p:stCondLst>
                                            <p:cond delay="2999"/>
                                          </p:stCondLst>
                                        </p:cTn>
                                        <p:tgtEl>
                                          <p:spTgt spid="8"/>
                                        </p:tgtEl>
                                        <p:attrNameLst>
                                          <p:attrName>style.visibility</p:attrName>
                                        </p:attrNameLst>
                                      </p:cBhvr>
                                      <p:to>
                                        <p:strVal val="hidden"/>
                                      </p:to>
                                    </p:set>
                                  </p:childTnLst>
                                </p:cTn>
                              </p:par>
                              <p:par>
                                <p:cTn id="87" presetID="3" presetClass="exit" presetSubtype="10" fill="hold" grpId="3" nodeType="withEffect">
                                  <p:stCondLst>
                                    <p:cond delay="0"/>
                                  </p:stCondLst>
                                  <p:childTnLst>
                                    <p:animEffect transition="out" filter="blinds(horizontal)">
                                      <p:cBhvr>
                                        <p:cTn id="88" dur="3000"/>
                                        <p:tgtEl>
                                          <p:spTgt spid="10"/>
                                        </p:tgtEl>
                                      </p:cBhvr>
                                    </p:animEffect>
                                    <p:set>
                                      <p:cBhvr>
                                        <p:cTn id="89" dur="1" fill="hold">
                                          <p:stCondLst>
                                            <p:cond delay="2999"/>
                                          </p:stCondLst>
                                        </p:cTn>
                                        <p:tgtEl>
                                          <p:spTgt spid="10"/>
                                        </p:tgtEl>
                                        <p:attrNameLst>
                                          <p:attrName>style.visibility</p:attrName>
                                        </p:attrNameLst>
                                      </p:cBhvr>
                                      <p:to>
                                        <p:strVal val="hidden"/>
                                      </p:to>
                                    </p:set>
                                  </p:childTnLst>
                                </p:cTn>
                              </p:par>
                              <p:par>
                                <p:cTn id="90" presetID="3" presetClass="exit" presetSubtype="10" fill="hold" grpId="3" nodeType="withEffect">
                                  <p:stCondLst>
                                    <p:cond delay="0"/>
                                  </p:stCondLst>
                                  <p:childTnLst>
                                    <p:animEffect transition="out" filter="blinds(horizontal)">
                                      <p:cBhvr>
                                        <p:cTn id="91" dur="3000"/>
                                        <p:tgtEl>
                                          <p:spTgt spid="12"/>
                                        </p:tgtEl>
                                      </p:cBhvr>
                                    </p:animEffect>
                                    <p:set>
                                      <p:cBhvr>
                                        <p:cTn id="92" dur="1" fill="hold">
                                          <p:stCondLst>
                                            <p:cond delay="2999"/>
                                          </p:stCondLst>
                                        </p:cTn>
                                        <p:tgtEl>
                                          <p:spTgt spid="12"/>
                                        </p:tgtEl>
                                        <p:attrNameLst>
                                          <p:attrName>style.visibility</p:attrName>
                                        </p:attrNameLst>
                                      </p:cBhvr>
                                      <p:to>
                                        <p:strVal val="hidden"/>
                                      </p:to>
                                    </p:set>
                                  </p:childTnLst>
                                </p:cTn>
                              </p:par>
                              <p:par>
                                <p:cTn id="93" presetID="3" presetClass="exit" presetSubtype="10" fill="hold" grpId="3" nodeType="withEffect">
                                  <p:stCondLst>
                                    <p:cond delay="0"/>
                                  </p:stCondLst>
                                  <p:childTnLst>
                                    <p:animEffect transition="out" filter="blinds(horizontal)">
                                      <p:cBhvr>
                                        <p:cTn id="94" dur="3000"/>
                                        <p:tgtEl>
                                          <p:spTgt spid="7"/>
                                        </p:tgtEl>
                                      </p:cBhvr>
                                    </p:animEffect>
                                    <p:set>
                                      <p:cBhvr>
                                        <p:cTn id="95" dur="1" fill="hold">
                                          <p:stCondLst>
                                            <p:cond delay="2999"/>
                                          </p:stCondLst>
                                        </p:cTn>
                                        <p:tgtEl>
                                          <p:spTgt spid="7"/>
                                        </p:tgtEl>
                                        <p:attrNameLst>
                                          <p:attrName>style.visibility</p:attrName>
                                        </p:attrNameLst>
                                      </p:cBhvr>
                                      <p:to>
                                        <p:strVal val="hidden"/>
                                      </p:to>
                                    </p:set>
                                  </p:childTnLst>
                                </p:cTn>
                              </p:par>
                              <p:par>
                                <p:cTn id="96" presetID="3" presetClass="exit" presetSubtype="10" fill="hold" grpId="3" nodeType="withEffect">
                                  <p:stCondLst>
                                    <p:cond delay="0"/>
                                  </p:stCondLst>
                                  <p:childTnLst>
                                    <p:animEffect transition="out" filter="blinds(horizontal)">
                                      <p:cBhvr>
                                        <p:cTn id="97" dur="3000"/>
                                        <p:tgtEl>
                                          <p:spTgt spid="9"/>
                                        </p:tgtEl>
                                      </p:cBhvr>
                                    </p:animEffect>
                                    <p:set>
                                      <p:cBhvr>
                                        <p:cTn id="98" dur="1" fill="hold">
                                          <p:stCondLst>
                                            <p:cond delay="2999"/>
                                          </p:stCondLst>
                                        </p:cTn>
                                        <p:tgtEl>
                                          <p:spTgt spid="9"/>
                                        </p:tgtEl>
                                        <p:attrNameLst>
                                          <p:attrName>style.visibility</p:attrName>
                                        </p:attrNameLst>
                                      </p:cBhvr>
                                      <p:to>
                                        <p:strVal val="hidden"/>
                                      </p:to>
                                    </p:set>
                                  </p:childTnLst>
                                </p:cTn>
                              </p:par>
                              <p:par>
                                <p:cTn id="99" presetID="3" presetClass="exit" presetSubtype="10" fill="hold" grpId="3" nodeType="withEffect">
                                  <p:stCondLst>
                                    <p:cond delay="0"/>
                                  </p:stCondLst>
                                  <p:childTnLst>
                                    <p:animEffect transition="out" filter="blinds(horizontal)">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3" presetClass="exit" presetSubtype="10" fill="hold" grpId="3" nodeType="withEffect">
                                  <p:stCondLst>
                                    <p:cond delay="0"/>
                                  </p:stCondLst>
                                  <p:childTnLst>
                                    <p:animEffect transition="out" filter="blinds(horizontal)">
                                      <p:cBhvr>
                                        <p:cTn id="103" dur="3000"/>
                                        <p:tgtEl>
                                          <p:spTgt spid="13"/>
                                        </p:tgtEl>
                                      </p:cBhvr>
                                    </p:animEffect>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8" fill="hold" grpId="4"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ppt_y"/>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8" fill="hold" grpId="4"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4" nodeType="withEffect">
                                  <p:stCondLst>
                                    <p:cond delay="0"/>
                                  </p:stCondLst>
                                  <p:childTnLst>
                                    <p:anim calcmode="lin" valueType="num">
                                      <p:cBhvr additive="base">
                                        <p:cTn id="114" dur="3000"/>
                                        <p:tgtEl>
                                          <p:spTgt spid="11"/>
                                        </p:tgtEl>
                                        <p:attrNameLst>
                                          <p:attrName>ppt_x</p:attrName>
                                        </p:attrNameLst>
                                      </p:cBhvr>
                                      <p:tavLst>
                                        <p:tav tm="0">
                                          <p:val>
                                            <p:strVal val="ppt_x"/>
                                          </p:val>
                                        </p:tav>
                                        <p:tav tm="100000">
                                          <p:val>
                                            <p:strVal val="0-ppt_w/2"/>
                                          </p:val>
                                        </p:tav>
                                      </p:tavLst>
                                    </p:anim>
                                    <p:anim calcmode="lin" valueType="num">
                                      <p:cBhvr additive="base">
                                        <p:cTn id="115" dur="3000"/>
                                        <p:tgtEl>
                                          <p:spTgt spid="11"/>
                                        </p:tgtEl>
                                        <p:attrNameLst>
                                          <p:attrName>ppt_y</p:attrName>
                                        </p:attrNameLst>
                                      </p:cBhvr>
                                      <p:tavLst>
                                        <p:tav tm="0">
                                          <p:val>
                                            <p:strVal val="ppt_y"/>
                                          </p:val>
                                        </p:tav>
                                        <p:tav tm="100000">
                                          <p:val>
                                            <p:strVal val="ppt_y"/>
                                          </p:val>
                                        </p:tav>
                                      </p:tavLst>
                                    </p:anim>
                                    <p:set>
                                      <p:cBhvr>
                                        <p:cTn id="116" dur="1" fill="hold">
                                          <p:stCondLst>
                                            <p:cond delay="2999"/>
                                          </p:stCondLst>
                                        </p:cTn>
                                        <p:tgtEl>
                                          <p:spTgt spid="11"/>
                                        </p:tgtEl>
                                        <p:attrNameLst>
                                          <p:attrName>style.visibility</p:attrName>
                                        </p:attrNameLst>
                                      </p:cBhvr>
                                      <p:to>
                                        <p:strVal val="hidden"/>
                                      </p:to>
                                    </p:set>
                                  </p:childTnLst>
                                </p:cTn>
                              </p:par>
                              <p:par>
                                <p:cTn id="117" presetID="2" presetClass="exit" presetSubtype="8" fill="hold" grpId="4" nodeType="withEffect">
                                  <p:stCondLst>
                                    <p:cond delay="0"/>
                                  </p:stCondLst>
                                  <p:childTnLst>
                                    <p:anim calcmode="lin" valueType="num">
                                      <p:cBhvr additive="base">
                                        <p:cTn id="118" dur="3000"/>
                                        <p:tgtEl>
                                          <p:spTgt spid="13"/>
                                        </p:tgtEl>
                                        <p:attrNameLst>
                                          <p:attrName>ppt_x</p:attrName>
                                        </p:attrNameLst>
                                      </p:cBhvr>
                                      <p:tavLst>
                                        <p:tav tm="0">
                                          <p:val>
                                            <p:strVal val="ppt_x"/>
                                          </p:val>
                                        </p:tav>
                                        <p:tav tm="100000">
                                          <p:val>
                                            <p:strVal val="0-ppt_w/2"/>
                                          </p:val>
                                        </p:tav>
                                      </p:tavLst>
                                    </p:anim>
                                    <p:anim calcmode="lin" valueType="num">
                                      <p:cBhvr additive="base">
                                        <p:cTn id="119" dur="3000"/>
                                        <p:tgtEl>
                                          <p:spTgt spid="13"/>
                                        </p:tgtEl>
                                        <p:attrNameLst>
                                          <p:attrName>ppt_y</p:attrName>
                                        </p:attrNameLst>
                                      </p:cBhvr>
                                      <p:tavLst>
                                        <p:tav tm="0">
                                          <p:val>
                                            <p:strVal val="ppt_y"/>
                                          </p:val>
                                        </p:tav>
                                        <p:tav tm="100000">
                                          <p:val>
                                            <p:strVal val="ppt_y"/>
                                          </p:val>
                                        </p:tav>
                                      </p:tavLst>
                                    </p:anim>
                                    <p:set>
                                      <p:cBhvr>
                                        <p:cTn id="120" dur="1" fill="hold">
                                          <p:stCondLst>
                                            <p:cond delay="2999"/>
                                          </p:stCondLst>
                                        </p:cTn>
                                        <p:tgtEl>
                                          <p:spTgt spid="13"/>
                                        </p:tgtEl>
                                        <p:attrNameLst>
                                          <p:attrName>style.visibility</p:attrName>
                                        </p:attrNameLst>
                                      </p:cBhvr>
                                      <p:to>
                                        <p:strVal val="hidden"/>
                                      </p:to>
                                    </p:set>
                                  </p:childTnLst>
                                </p:cTn>
                              </p:par>
                              <p:par>
                                <p:cTn id="121" presetID="2" presetClass="exit" presetSubtype="2"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1+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2"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1+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2"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1+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2"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1+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17" presetClass="entr" presetSubtype="10"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fltVal val="0"/>
                                          </p:val>
                                        </p:tav>
                                        <p:tav tm="100000">
                                          <p:val>
                                            <p:strVal val="#ppt_w"/>
                                          </p:val>
                                        </p:tav>
                                      </p:tavLst>
                                    </p:anim>
                                    <p:anim calcmode="lin" valueType="num">
                                      <p:cBhvr>
                                        <p:cTn id="14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1).jpg"/>
          <p:cNvPicPr>
            <a:picLocks noChangeAspect="1"/>
          </p:cNvPicPr>
          <p:nvPr/>
        </p:nvPicPr>
        <p:blipFill>
          <a:blip r:embed="rId2"/>
          <a:stretch>
            <a:fillRect/>
          </a:stretch>
        </p:blipFill>
        <p:spPr>
          <a:xfrm>
            <a:off x="0" y="13342"/>
            <a:ext cx="9144000" cy="6831315"/>
          </a:xfrm>
          <a:prstGeom prst="rect">
            <a:avLst/>
          </a:prstGeom>
        </p:spPr>
      </p:pic>
      <p:pic>
        <p:nvPicPr>
          <p:cNvPr id="5" name="4 Imagen" descr="curly-158671_640.png"/>
          <p:cNvPicPr>
            <a:picLocks noChangeAspect="1"/>
          </p:cNvPicPr>
          <p:nvPr/>
        </p:nvPicPr>
        <p:blipFill>
          <a:blip r:embed="rId3" cstate="print"/>
          <a:stretch>
            <a:fillRect/>
          </a:stretch>
        </p:blipFill>
        <p:spPr>
          <a:xfrm rot="12028169">
            <a:off x="3737236" y="4478601"/>
            <a:ext cx="1490656" cy="1824130"/>
          </a:xfrm>
          <a:prstGeom prst="rect">
            <a:avLst/>
          </a:prstGeom>
        </p:spPr>
      </p:pic>
      <p:pic>
        <p:nvPicPr>
          <p:cNvPr id="6" name="5 Imagen" descr="curly-158671_640.png"/>
          <p:cNvPicPr>
            <a:picLocks noChangeAspect="1"/>
          </p:cNvPicPr>
          <p:nvPr/>
        </p:nvPicPr>
        <p:blipFill>
          <a:blip r:embed="rId3" cstate="print"/>
          <a:stretch>
            <a:fillRect/>
          </a:stretch>
        </p:blipFill>
        <p:spPr>
          <a:xfrm rot="11867664">
            <a:off x="2358358" y="4437431"/>
            <a:ext cx="1490656" cy="1824130"/>
          </a:xfrm>
          <a:prstGeom prst="rect">
            <a:avLst/>
          </a:prstGeom>
        </p:spPr>
      </p:pic>
      <p:pic>
        <p:nvPicPr>
          <p:cNvPr id="7" name="6 Imagen" descr="curly-158671_640.png"/>
          <p:cNvPicPr>
            <a:picLocks noChangeAspect="1"/>
          </p:cNvPicPr>
          <p:nvPr/>
        </p:nvPicPr>
        <p:blipFill>
          <a:blip r:embed="rId3" cstate="print"/>
          <a:stretch>
            <a:fillRect/>
          </a:stretch>
        </p:blipFill>
        <p:spPr>
          <a:xfrm rot="9807693">
            <a:off x="5010072" y="4326937"/>
            <a:ext cx="1490656" cy="1824130"/>
          </a:xfrm>
          <a:prstGeom prst="rect">
            <a:avLst/>
          </a:prstGeom>
        </p:spPr>
      </p:pic>
      <p:pic>
        <p:nvPicPr>
          <p:cNvPr id="8" name="7 Imagen" descr="curly-158671_640.png"/>
          <p:cNvPicPr>
            <a:picLocks noChangeAspect="1"/>
          </p:cNvPicPr>
          <p:nvPr/>
        </p:nvPicPr>
        <p:blipFill>
          <a:blip r:embed="rId3" cstate="print"/>
          <a:stretch>
            <a:fillRect/>
          </a:stretch>
        </p:blipFill>
        <p:spPr>
          <a:xfrm rot="9860367">
            <a:off x="6073135" y="3222985"/>
            <a:ext cx="1490656" cy="1824130"/>
          </a:xfrm>
          <a:prstGeom prst="rect">
            <a:avLst/>
          </a:prstGeom>
        </p:spPr>
      </p:pic>
      <p:pic>
        <p:nvPicPr>
          <p:cNvPr id="9" name="8 Imagen" descr="curly-158671_640.png"/>
          <p:cNvPicPr>
            <a:picLocks noChangeAspect="1"/>
          </p:cNvPicPr>
          <p:nvPr/>
        </p:nvPicPr>
        <p:blipFill>
          <a:blip r:embed="rId3" cstate="print"/>
          <a:stretch>
            <a:fillRect/>
          </a:stretch>
        </p:blipFill>
        <p:spPr>
          <a:xfrm rot="7032730">
            <a:off x="5930258" y="1722788"/>
            <a:ext cx="1490656" cy="1824130"/>
          </a:xfrm>
          <a:prstGeom prst="rect">
            <a:avLst/>
          </a:prstGeom>
        </p:spPr>
      </p:pic>
      <p:pic>
        <p:nvPicPr>
          <p:cNvPr id="10" name="9 Imagen" descr="curly-158671_640.png"/>
          <p:cNvPicPr>
            <a:picLocks noChangeAspect="1"/>
          </p:cNvPicPr>
          <p:nvPr/>
        </p:nvPicPr>
        <p:blipFill>
          <a:blip r:embed="rId3" cstate="print"/>
          <a:stretch>
            <a:fillRect/>
          </a:stretch>
        </p:blipFill>
        <p:spPr>
          <a:xfrm rot="6253789">
            <a:off x="5322591" y="677510"/>
            <a:ext cx="1490656" cy="1824130"/>
          </a:xfrm>
          <a:prstGeom prst="rect">
            <a:avLst/>
          </a:prstGeom>
        </p:spPr>
      </p:pic>
      <p:pic>
        <p:nvPicPr>
          <p:cNvPr id="11" name="10 Imagen" descr="curly-158671_640.png"/>
          <p:cNvPicPr>
            <a:picLocks noChangeAspect="1"/>
          </p:cNvPicPr>
          <p:nvPr/>
        </p:nvPicPr>
        <p:blipFill>
          <a:blip r:embed="rId4" cstate="print"/>
          <a:stretch>
            <a:fillRect/>
          </a:stretch>
        </p:blipFill>
        <p:spPr>
          <a:xfrm rot="2742267">
            <a:off x="3767194" y="301885"/>
            <a:ext cx="1612303" cy="1824130"/>
          </a:xfrm>
          <a:prstGeom prst="rect">
            <a:avLst/>
          </a:prstGeom>
        </p:spPr>
      </p:pic>
      <p:pic>
        <p:nvPicPr>
          <p:cNvPr id="12" name="11 Imagen" descr="curly-158671_640.png"/>
          <p:cNvPicPr>
            <a:picLocks noChangeAspect="1"/>
          </p:cNvPicPr>
          <p:nvPr/>
        </p:nvPicPr>
        <p:blipFill>
          <a:blip r:embed="rId4" cstate="print"/>
          <a:stretch>
            <a:fillRect/>
          </a:stretch>
        </p:blipFill>
        <p:spPr>
          <a:xfrm rot="21166764">
            <a:off x="2259117" y="733727"/>
            <a:ext cx="1612303" cy="1824130"/>
          </a:xfrm>
          <a:prstGeom prst="rect">
            <a:avLst/>
          </a:prstGeom>
        </p:spPr>
      </p:pic>
      <p:pic>
        <p:nvPicPr>
          <p:cNvPr id="13" name="12 Imagen" descr="curly-158671_640.png"/>
          <p:cNvPicPr>
            <a:picLocks noChangeAspect="1"/>
          </p:cNvPicPr>
          <p:nvPr/>
        </p:nvPicPr>
        <p:blipFill>
          <a:blip r:embed="rId4" cstate="print"/>
          <a:stretch>
            <a:fillRect/>
          </a:stretch>
        </p:blipFill>
        <p:spPr>
          <a:xfrm rot="16364907">
            <a:off x="1463203" y="1965765"/>
            <a:ext cx="1612303" cy="1824130"/>
          </a:xfrm>
          <a:prstGeom prst="rect">
            <a:avLst/>
          </a:prstGeom>
        </p:spPr>
      </p:pic>
      <p:pic>
        <p:nvPicPr>
          <p:cNvPr id="14" name="13 Imagen" descr="curly-158671_640.png"/>
          <p:cNvPicPr>
            <a:picLocks noChangeAspect="1"/>
          </p:cNvPicPr>
          <p:nvPr/>
        </p:nvPicPr>
        <p:blipFill>
          <a:blip r:embed="rId4" cstate="print"/>
          <a:stretch>
            <a:fillRect/>
          </a:stretch>
        </p:blipFill>
        <p:spPr>
          <a:xfrm rot="15819808">
            <a:off x="1704819" y="3379672"/>
            <a:ext cx="1612303" cy="1824130"/>
          </a:xfrm>
          <a:prstGeom prst="rect">
            <a:avLst/>
          </a:prstGeom>
        </p:spPr>
      </p:pic>
      <p:sp>
        <p:nvSpPr>
          <p:cNvPr id="15" name="14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8" presetClass="emph" presetSubtype="0" fill="hold" nodeType="withEffect">
                                  <p:stCondLst>
                                    <p:cond delay="0"/>
                                  </p:stCondLst>
                                  <p:childTnLst>
                                    <p:animRot by="21600000">
                                      <p:cBhvr>
                                        <p:cTn id="69" dur="3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2"/>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3"/>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4"/>
                                        </p:tgtEl>
                                        <p:attrNameLst>
                                          <p:attrName>r</p:attrName>
                                        </p:attrNameLst>
                                      </p:cBhvr>
                                    </p:animRot>
                                  </p:childTnLst>
                                </p:cTn>
                              </p:par>
                            </p:childTnLst>
                          </p:cTn>
                        </p:par>
                        <p:par>
                          <p:cTn id="88" fill="hold">
                            <p:stCondLst>
                              <p:cond delay="3000"/>
                            </p:stCondLst>
                            <p:childTnLst>
                              <p:par>
                                <p:cTn id="89" presetID="23" presetClass="exit" presetSubtype="544" fill="hold" nodeType="afterEffect">
                                  <p:stCondLst>
                                    <p:cond delay="0"/>
                                  </p:stCondLst>
                                  <p:childTnLst>
                                    <p:anim calcmode="lin" valueType="num">
                                      <p:cBhvr>
                                        <p:cTn id="90" dur="3000"/>
                                        <p:tgtEl>
                                          <p:spTgt spid="5"/>
                                        </p:tgtEl>
                                        <p:attrNameLst>
                                          <p:attrName>ppt_w</p:attrName>
                                        </p:attrNameLst>
                                      </p:cBhvr>
                                      <p:tavLst>
                                        <p:tav tm="0">
                                          <p:val>
                                            <p:strVal val="ppt_w"/>
                                          </p:val>
                                        </p:tav>
                                        <p:tav tm="100000">
                                          <p:val>
                                            <p:fltVal val="0"/>
                                          </p:val>
                                        </p:tav>
                                      </p:tavLst>
                                    </p:anim>
                                    <p:anim calcmode="lin" valueType="num">
                                      <p:cBhvr>
                                        <p:cTn id="91" dur="3000"/>
                                        <p:tgtEl>
                                          <p:spTgt spid="5"/>
                                        </p:tgtEl>
                                        <p:attrNameLst>
                                          <p:attrName>ppt_h</p:attrName>
                                        </p:attrNameLst>
                                      </p:cBhvr>
                                      <p:tavLst>
                                        <p:tav tm="0">
                                          <p:val>
                                            <p:strVal val="ppt_h"/>
                                          </p:val>
                                        </p:tav>
                                        <p:tav tm="100000">
                                          <p:val>
                                            <p:fltVal val="0"/>
                                          </p:val>
                                        </p:tav>
                                      </p:tavLst>
                                    </p:anim>
                                    <p:anim calcmode="lin" valueType="num">
                                      <p:cBhvr>
                                        <p:cTn id="92" dur="3000"/>
                                        <p:tgtEl>
                                          <p:spTgt spid="5"/>
                                        </p:tgtEl>
                                        <p:attrNameLst>
                                          <p:attrName>ppt_x</p:attrName>
                                        </p:attrNameLst>
                                      </p:cBhvr>
                                      <p:tavLst>
                                        <p:tav tm="0">
                                          <p:val>
                                            <p:strVal val="ppt_x"/>
                                          </p:val>
                                        </p:tav>
                                        <p:tav tm="100000">
                                          <p:val>
                                            <p:fltVal val="0.5"/>
                                          </p:val>
                                        </p:tav>
                                      </p:tavLst>
                                    </p:anim>
                                    <p:anim calcmode="lin" valueType="num">
                                      <p:cBhvr>
                                        <p:cTn id="93" dur="3000"/>
                                        <p:tgtEl>
                                          <p:spTgt spid="5"/>
                                        </p:tgtEl>
                                        <p:attrNameLst>
                                          <p:attrName>ppt_y</p:attrName>
                                        </p:attrNameLst>
                                      </p:cBhvr>
                                      <p:tavLst>
                                        <p:tav tm="0">
                                          <p:val>
                                            <p:strVal val="ppt_y"/>
                                          </p:val>
                                        </p:tav>
                                        <p:tav tm="100000">
                                          <p:val>
                                            <p:fltVal val="0.5"/>
                                          </p:val>
                                        </p:tav>
                                      </p:tavLst>
                                    </p:anim>
                                    <p:set>
                                      <p:cBhvr>
                                        <p:cTn id="94" dur="1" fill="hold">
                                          <p:stCondLst>
                                            <p:cond delay="2999"/>
                                          </p:stCondLst>
                                        </p:cTn>
                                        <p:tgtEl>
                                          <p:spTgt spid="5"/>
                                        </p:tgtEl>
                                        <p:attrNameLst>
                                          <p:attrName>style.visibility</p:attrName>
                                        </p:attrNameLst>
                                      </p:cBhvr>
                                      <p:to>
                                        <p:strVal val="hidden"/>
                                      </p:to>
                                    </p:set>
                                  </p:childTnLst>
                                </p:cTn>
                              </p:par>
                              <p:par>
                                <p:cTn id="95" presetID="23" presetClass="exit" presetSubtype="544" fill="hold" nodeType="withEffect">
                                  <p:stCondLst>
                                    <p:cond delay="0"/>
                                  </p:stCondLst>
                                  <p:childTnLst>
                                    <p:anim calcmode="lin" valueType="num">
                                      <p:cBhvr>
                                        <p:cTn id="96" dur="3000"/>
                                        <p:tgtEl>
                                          <p:spTgt spid="6"/>
                                        </p:tgtEl>
                                        <p:attrNameLst>
                                          <p:attrName>ppt_w</p:attrName>
                                        </p:attrNameLst>
                                      </p:cBhvr>
                                      <p:tavLst>
                                        <p:tav tm="0">
                                          <p:val>
                                            <p:strVal val="ppt_w"/>
                                          </p:val>
                                        </p:tav>
                                        <p:tav tm="100000">
                                          <p:val>
                                            <p:fltVal val="0"/>
                                          </p:val>
                                        </p:tav>
                                      </p:tavLst>
                                    </p:anim>
                                    <p:anim calcmode="lin" valueType="num">
                                      <p:cBhvr>
                                        <p:cTn id="97" dur="3000"/>
                                        <p:tgtEl>
                                          <p:spTgt spid="6"/>
                                        </p:tgtEl>
                                        <p:attrNameLst>
                                          <p:attrName>ppt_h</p:attrName>
                                        </p:attrNameLst>
                                      </p:cBhvr>
                                      <p:tavLst>
                                        <p:tav tm="0">
                                          <p:val>
                                            <p:strVal val="ppt_h"/>
                                          </p:val>
                                        </p:tav>
                                        <p:tav tm="100000">
                                          <p:val>
                                            <p:fltVal val="0"/>
                                          </p:val>
                                        </p:tav>
                                      </p:tavLst>
                                    </p:anim>
                                    <p:anim calcmode="lin" valueType="num">
                                      <p:cBhvr>
                                        <p:cTn id="98" dur="3000"/>
                                        <p:tgtEl>
                                          <p:spTgt spid="6"/>
                                        </p:tgtEl>
                                        <p:attrNameLst>
                                          <p:attrName>ppt_x</p:attrName>
                                        </p:attrNameLst>
                                      </p:cBhvr>
                                      <p:tavLst>
                                        <p:tav tm="0">
                                          <p:val>
                                            <p:strVal val="ppt_x"/>
                                          </p:val>
                                        </p:tav>
                                        <p:tav tm="100000">
                                          <p:val>
                                            <p:fltVal val="0.5"/>
                                          </p:val>
                                        </p:tav>
                                      </p:tavLst>
                                    </p:anim>
                                    <p:anim calcmode="lin" valueType="num">
                                      <p:cBhvr>
                                        <p:cTn id="99" dur="3000"/>
                                        <p:tgtEl>
                                          <p:spTgt spid="6"/>
                                        </p:tgtEl>
                                        <p:attrNameLst>
                                          <p:attrName>ppt_y</p:attrName>
                                        </p:attrNameLst>
                                      </p:cBhvr>
                                      <p:tavLst>
                                        <p:tav tm="0">
                                          <p:val>
                                            <p:strVal val="ppt_y"/>
                                          </p:val>
                                        </p:tav>
                                        <p:tav tm="100000">
                                          <p:val>
                                            <p:fltVal val="0.5"/>
                                          </p:val>
                                        </p:tav>
                                      </p:tavLst>
                                    </p:anim>
                                    <p:set>
                                      <p:cBhvr>
                                        <p:cTn id="100" dur="1" fill="hold">
                                          <p:stCondLst>
                                            <p:cond delay="2999"/>
                                          </p:stCondLst>
                                        </p:cTn>
                                        <p:tgtEl>
                                          <p:spTgt spid="6"/>
                                        </p:tgtEl>
                                        <p:attrNameLst>
                                          <p:attrName>style.visibility</p:attrName>
                                        </p:attrNameLst>
                                      </p:cBhvr>
                                      <p:to>
                                        <p:strVal val="hidden"/>
                                      </p:to>
                                    </p:set>
                                  </p:childTnLst>
                                </p:cTn>
                              </p:par>
                              <p:par>
                                <p:cTn id="101" presetID="23" presetClass="exit" presetSubtype="544" fill="hold" nodeType="withEffect">
                                  <p:stCondLst>
                                    <p:cond delay="0"/>
                                  </p:stCondLst>
                                  <p:childTnLst>
                                    <p:anim calcmode="lin" valueType="num">
                                      <p:cBhvr>
                                        <p:cTn id="102" dur="3000"/>
                                        <p:tgtEl>
                                          <p:spTgt spid="7"/>
                                        </p:tgtEl>
                                        <p:attrNameLst>
                                          <p:attrName>ppt_w</p:attrName>
                                        </p:attrNameLst>
                                      </p:cBhvr>
                                      <p:tavLst>
                                        <p:tav tm="0">
                                          <p:val>
                                            <p:strVal val="ppt_w"/>
                                          </p:val>
                                        </p:tav>
                                        <p:tav tm="100000">
                                          <p:val>
                                            <p:fltVal val="0"/>
                                          </p:val>
                                        </p:tav>
                                      </p:tavLst>
                                    </p:anim>
                                    <p:anim calcmode="lin" valueType="num">
                                      <p:cBhvr>
                                        <p:cTn id="103" dur="3000"/>
                                        <p:tgtEl>
                                          <p:spTgt spid="7"/>
                                        </p:tgtEl>
                                        <p:attrNameLst>
                                          <p:attrName>ppt_h</p:attrName>
                                        </p:attrNameLst>
                                      </p:cBhvr>
                                      <p:tavLst>
                                        <p:tav tm="0">
                                          <p:val>
                                            <p:strVal val="ppt_h"/>
                                          </p:val>
                                        </p:tav>
                                        <p:tav tm="100000">
                                          <p:val>
                                            <p:fltVal val="0"/>
                                          </p:val>
                                        </p:tav>
                                      </p:tavLst>
                                    </p:anim>
                                    <p:anim calcmode="lin" valueType="num">
                                      <p:cBhvr>
                                        <p:cTn id="104" dur="3000"/>
                                        <p:tgtEl>
                                          <p:spTgt spid="7"/>
                                        </p:tgtEl>
                                        <p:attrNameLst>
                                          <p:attrName>ppt_x</p:attrName>
                                        </p:attrNameLst>
                                      </p:cBhvr>
                                      <p:tavLst>
                                        <p:tav tm="0">
                                          <p:val>
                                            <p:strVal val="ppt_x"/>
                                          </p:val>
                                        </p:tav>
                                        <p:tav tm="100000">
                                          <p:val>
                                            <p:fltVal val="0.5"/>
                                          </p:val>
                                        </p:tav>
                                      </p:tavLst>
                                    </p:anim>
                                    <p:anim calcmode="lin" valueType="num">
                                      <p:cBhvr>
                                        <p:cTn id="105" dur="3000"/>
                                        <p:tgtEl>
                                          <p:spTgt spid="7"/>
                                        </p:tgtEl>
                                        <p:attrNameLst>
                                          <p:attrName>ppt_y</p:attrName>
                                        </p:attrNameLst>
                                      </p:cBhvr>
                                      <p:tavLst>
                                        <p:tav tm="0">
                                          <p:val>
                                            <p:strVal val="ppt_y"/>
                                          </p:val>
                                        </p:tav>
                                        <p:tav tm="100000">
                                          <p:val>
                                            <p:fltVal val="0.5"/>
                                          </p:val>
                                        </p:tav>
                                      </p:tavLst>
                                    </p:anim>
                                    <p:set>
                                      <p:cBhvr>
                                        <p:cTn id="106" dur="1" fill="hold">
                                          <p:stCondLst>
                                            <p:cond delay="2999"/>
                                          </p:stCondLst>
                                        </p:cTn>
                                        <p:tgtEl>
                                          <p:spTgt spid="7"/>
                                        </p:tgtEl>
                                        <p:attrNameLst>
                                          <p:attrName>style.visibility</p:attrName>
                                        </p:attrNameLst>
                                      </p:cBhvr>
                                      <p:to>
                                        <p:strVal val="hidden"/>
                                      </p:to>
                                    </p:set>
                                  </p:childTnLst>
                                </p:cTn>
                              </p:par>
                              <p:par>
                                <p:cTn id="107" presetID="23" presetClass="exit" presetSubtype="544" fill="hold" nodeType="withEffect">
                                  <p:stCondLst>
                                    <p:cond delay="0"/>
                                  </p:stCondLst>
                                  <p:childTnLst>
                                    <p:anim calcmode="lin" valueType="num">
                                      <p:cBhvr>
                                        <p:cTn id="108" dur="3000"/>
                                        <p:tgtEl>
                                          <p:spTgt spid="8"/>
                                        </p:tgtEl>
                                        <p:attrNameLst>
                                          <p:attrName>ppt_w</p:attrName>
                                        </p:attrNameLst>
                                      </p:cBhvr>
                                      <p:tavLst>
                                        <p:tav tm="0">
                                          <p:val>
                                            <p:strVal val="ppt_w"/>
                                          </p:val>
                                        </p:tav>
                                        <p:tav tm="100000">
                                          <p:val>
                                            <p:fltVal val="0"/>
                                          </p:val>
                                        </p:tav>
                                      </p:tavLst>
                                    </p:anim>
                                    <p:anim calcmode="lin" valueType="num">
                                      <p:cBhvr>
                                        <p:cTn id="109" dur="3000"/>
                                        <p:tgtEl>
                                          <p:spTgt spid="8"/>
                                        </p:tgtEl>
                                        <p:attrNameLst>
                                          <p:attrName>ppt_h</p:attrName>
                                        </p:attrNameLst>
                                      </p:cBhvr>
                                      <p:tavLst>
                                        <p:tav tm="0">
                                          <p:val>
                                            <p:strVal val="ppt_h"/>
                                          </p:val>
                                        </p:tav>
                                        <p:tav tm="100000">
                                          <p:val>
                                            <p:fltVal val="0"/>
                                          </p:val>
                                        </p:tav>
                                      </p:tavLst>
                                    </p:anim>
                                    <p:anim calcmode="lin" valueType="num">
                                      <p:cBhvr>
                                        <p:cTn id="110" dur="3000"/>
                                        <p:tgtEl>
                                          <p:spTgt spid="8"/>
                                        </p:tgtEl>
                                        <p:attrNameLst>
                                          <p:attrName>ppt_x</p:attrName>
                                        </p:attrNameLst>
                                      </p:cBhvr>
                                      <p:tavLst>
                                        <p:tav tm="0">
                                          <p:val>
                                            <p:strVal val="ppt_x"/>
                                          </p:val>
                                        </p:tav>
                                        <p:tav tm="100000">
                                          <p:val>
                                            <p:fltVal val="0.5"/>
                                          </p:val>
                                        </p:tav>
                                      </p:tavLst>
                                    </p:anim>
                                    <p:anim calcmode="lin" valueType="num">
                                      <p:cBhvr>
                                        <p:cTn id="111" dur="3000"/>
                                        <p:tgtEl>
                                          <p:spTgt spid="8"/>
                                        </p:tgtEl>
                                        <p:attrNameLst>
                                          <p:attrName>ppt_y</p:attrName>
                                        </p:attrNameLst>
                                      </p:cBhvr>
                                      <p:tavLst>
                                        <p:tav tm="0">
                                          <p:val>
                                            <p:strVal val="ppt_y"/>
                                          </p:val>
                                        </p:tav>
                                        <p:tav tm="100000">
                                          <p:val>
                                            <p:fltVal val="0.5"/>
                                          </p:val>
                                        </p:tav>
                                      </p:tavLst>
                                    </p:anim>
                                    <p:set>
                                      <p:cBhvr>
                                        <p:cTn id="112" dur="1" fill="hold">
                                          <p:stCondLst>
                                            <p:cond delay="2999"/>
                                          </p:stCondLst>
                                        </p:cTn>
                                        <p:tgtEl>
                                          <p:spTgt spid="8"/>
                                        </p:tgtEl>
                                        <p:attrNameLst>
                                          <p:attrName>style.visibility</p:attrName>
                                        </p:attrNameLst>
                                      </p:cBhvr>
                                      <p:to>
                                        <p:strVal val="hidden"/>
                                      </p:to>
                                    </p:set>
                                  </p:childTnLst>
                                </p:cTn>
                              </p:par>
                              <p:par>
                                <p:cTn id="113" presetID="23" presetClass="exit" presetSubtype="544" fill="hold" nodeType="withEffect">
                                  <p:stCondLst>
                                    <p:cond delay="0"/>
                                  </p:stCondLst>
                                  <p:childTnLst>
                                    <p:anim calcmode="lin" valueType="num">
                                      <p:cBhvr>
                                        <p:cTn id="114" dur="3000"/>
                                        <p:tgtEl>
                                          <p:spTgt spid="9"/>
                                        </p:tgtEl>
                                        <p:attrNameLst>
                                          <p:attrName>ppt_w</p:attrName>
                                        </p:attrNameLst>
                                      </p:cBhvr>
                                      <p:tavLst>
                                        <p:tav tm="0">
                                          <p:val>
                                            <p:strVal val="ppt_w"/>
                                          </p:val>
                                        </p:tav>
                                        <p:tav tm="100000">
                                          <p:val>
                                            <p:fltVal val="0"/>
                                          </p:val>
                                        </p:tav>
                                      </p:tavLst>
                                    </p:anim>
                                    <p:anim calcmode="lin" valueType="num">
                                      <p:cBhvr>
                                        <p:cTn id="115" dur="3000"/>
                                        <p:tgtEl>
                                          <p:spTgt spid="9"/>
                                        </p:tgtEl>
                                        <p:attrNameLst>
                                          <p:attrName>ppt_h</p:attrName>
                                        </p:attrNameLst>
                                      </p:cBhvr>
                                      <p:tavLst>
                                        <p:tav tm="0">
                                          <p:val>
                                            <p:strVal val="ppt_h"/>
                                          </p:val>
                                        </p:tav>
                                        <p:tav tm="100000">
                                          <p:val>
                                            <p:fltVal val="0"/>
                                          </p:val>
                                        </p:tav>
                                      </p:tavLst>
                                    </p:anim>
                                    <p:anim calcmode="lin" valueType="num">
                                      <p:cBhvr>
                                        <p:cTn id="116" dur="3000"/>
                                        <p:tgtEl>
                                          <p:spTgt spid="9"/>
                                        </p:tgtEl>
                                        <p:attrNameLst>
                                          <p:attrName>ppt_x</p:attrName>
                                        </p:attrNameLst>
                                      </p:cBhvr>
                                      <p:tavLst>
                                        <p:tav tm="0">
                                          <p:val>
                                            <p:strVal val="ppt_x"/>
                                          </p:val>
                                        </p:tav>
                                        <p:tav tm="100000">
                                          <p:val>
                                            <p:fltVal val="0.5"/>
                                          </p:val>
                                        </p:tav>
                                      </p:tavLst>
                                    </p:anim>
                                    <p:anim calcmode="lin" valueType="num">
                                      <p:cBhvr>
                                        <p:cTn id="117" dur="3000"/>
                                        <p:tgtEl>
                                          <p:spTgt spid="9"/>
                                        </p:tgtEl>
                                        <p:attrNameLst>
                                          <p:attrName>ppt_y</p:attrName>
                                        </p:attrNameLst>
                                      </p:cBhvr>
                                      <p:tavLst>
                                        <p:tav tm="0">
                                          <p:val>
                                            <p:strVal val="ppt_y"/>
                                          </p:val>
                                        </p:tav>
                                        <p:tav tm="100000">
                                          <p:val>
                                            <p:fltVal val="0.5"/>
                                          </p:val>
                                        </p:tav>
                                      </p:tavLst>
                                    </p:anim>
                                    <p:set>
                                      <p:cBhvr>
                                        <p:cTn id="118" dur="1" fill="hold">
                                          <p:stCondLst>
                                            <p:cond delay="2999"/>
                                          </p:stCondLst>
                                        </p:cTn>
                                        <p:tgtEl>
                                          <p:spTgt spid="9"/>
                                        </p:tgtEl>
                                        <p:attrNameLst>
                                          <p:attrName>style.visibility</p:attrName>
                                        </p:attrNameLst>
                                      </p:cBhvr>
                                      <p:to>
                                        <p:strVal val="hidden"/>
                                      </p:to>
                                    </p:set>
                                  </p:childTnLst>
                                </p:cTn>
                              </p:par>
                              <p:par>
                                <p:cTn id="119" presetID="23" presetClass="exit" presetSubtype="544" fill="hold" nodeType="withEffect">
                                  <p:stCondLst>
                                    <p:cond delay="0"/>
                                  </p:stCondLst>
                                  <p:childTnLst>
                                    <p:anim calcmode="lin" valueType="num">
                                      <p:cBhvr>
                                        <p:cTn id="120" dur="3000"/>
                                        <p:tgtEl>
                                          <p:spTgt spid="10"/>
                                        </p:tgtEl>
                                        <p:attrNameLst>
                                          <p:attrName>ppt_w</p:attrName>
                                        </p:attrNameLst>
                                      </p:cBhvr>
                                      <p:tavLst>
                                        <p:tav tm="0">
                                          <p:val>
                                            <p:strVal val="ppt_w"/>
                                          </p:val>
                                        </p:tav>
                                        <p:tav tm="100000">
                                          <p:val>
                                            <p:fltVal val="0"/>
                                          </p:val>
                                        </p:tav>
                                      </p:tavLst>
                                    </p:anim>
                                    <p:anim calcmode="lin" valueType="num">
                                      <p:cBhvr>
                                        <p:cTn id="121" dur="3000"/>
                                        <p:tgtEl>
                                          <p:spTgt spid="10"/>
                                        </p:tgtEl>
                                        <p:attrNameLst>
                                          <p:attrName>ppt_h</p:attrName>
                                        </p:attrNameLst>
                                      </p:cBhvr>
                                      <p:tavLst>
                                        <p:tav tm="0">
                                          <p:val>
                                            <p:strVal val="ppt_h"/>
                                          </p:val>
                                        </p:tav>
                                        <p:tav tm="100000">
                                          <p:val>
                                            <p:fltVal val="0"/>
                                          </p:val>
                                        </p:tav>
                                      </p:tavLst>
                                    </p:anim>
                                    <p:anim calcmode="lin" valueType="num">
                                      <p:cBhvr>
                                        <p:cTn id="122" dur="3000"/>
                                        <p:tgtEl>
                                          <p:spTgt spid="10"/>
                                        </p:tgtEl>
                                        <p:attrNameLst>
                                          <p:attrName>ppt_x</p:attrName>
                                        </p:attrNameLst>
                                      </p:cBhvr>
                                      <p:tavLst>
                                        <p:tav tm="0">
                                          <p:val>
                                            <p:strVal val="ppt_x"/>
                                          </p:val>
                                        </p:tav>
                                        <p:tav tm="100000">
                                          <p:val>
                                            <p:fltVal val="0.5"/>
                                          </p:val>
                                        </p:tav>
                                      </p:tavLst>
                                    </p:anim>
                                    <p:anim calcmode="lin" valueType="num">
                                      <p:cBhvr>
                                        <p:cTn id="123" dur="3000"/>
                                        <p:tgtEl>
                                          <p:spTgt spid="10"/>
                                        </p:tgtEl>
                                        <p:attrNameLst>
                                          <p:attrName>ppt_y</p:attrName>
                                        </p:attrNameLst>
                                      </p:cBhvr>
                                      <p:tavLst>
                                        <p:tav tm="0">
                                          <p:val>
                                            <p:strVal val="ppt_y"/>
                                          </p:val>
                                        </p:tav>
                                        <p:tav tm="100000">
                                          <p:val>
                                            <p:fltVal val="0.5"/>
                                          </p:val>
                                        </p:tav>
                                      </p:tavLst>
                                    </p:anim>
                                    <p:set>
                                      <p:cBhvr>
                                        <p:cTn id="124" dur="1" fill="hold">
                                          <p:stCondLst>
                                            <p:cond delay="2999"/>
                                          </p:stCondLst>
                                        </p:cTn>
                                        <p:tgtEl>
                                          <p:spTgt spid="10"/>
                                        </p:tgtEl>
                                        <p:attrNameLst>
                                          <p:attrName>style.visibility</p:attrName>
                                        </p:attrNameLst>
                                      </p:cBhvr>
                                      <p:to>
                                        <p:strVal val="hidden"/>
                                      </p:to>
                                    </p:set>
                                  </p:childTnLst>
                                </p:cTn>
                              </p:par>
                              <p:par>
                                <p:cTn id="125" presetID="23" presetClass="exit" presetSubtype="544" fill="hold" nodeType="withEffect">
                                  <p:stCondLst>
                                    <p:cond delay="0"/>
                                  </p:stCondLst>
                                  <p:childTnLst>
                                    <p:anim calcmode="lin" valueType="num">
                                      <p:cBhvr>
                                        <p:cTn id="126" dur="3000"/>
                                        <p:tgtEl>
                                          <p:spTgt spid="11"/>
                                        </p:tgtEl>
                                        <p:attrNameLst>
                                          <p:attrName>ppt_w</p:attrName>
                                        </p:attrNameLst>
                                      </p:cBhvr>
                                      <p:tavLst>
                                        <p:tav tm="0">
                                          <p:val>
                                            <p:strVal val="ppt_w"/>
                                          </p:val>
                                        </p:tav>
                                        <p:tav tm="100000">
                                          <p:val>
                                            <p:fltVal val="0"/>
                                          </p:val>
                                        </p:tav>
                                      </p:tavLst>
                                    </p:anim>
                                    <p:anim calcmode="lin" valueType="num">
                                      <p:cBhvr>
                                        <p:cTn id="127" dur="3000"/>
                                        <p:tgtEl>
                                          <p:spTgt spid="11"/>
                                        </p:tgtEl>
                                        <p:attrNameLst>
                                          <p:attrName>ppt_h</p:attrName>
                                        </p:attrNameLst>
                                      </p:cBhvr>
                                      <p:tavLst>
                                        <p:tav tm="0">
                                          <p:val>
                                            <p:strVal val="ppt_h"/>
                                          </p:val>
                                        </p:tav>
                                        <p:tav tm="100000">
                                          <p:val>
                                            <p:fltVal val="0"/>
                                          </p:val>
                                        </p:tav>
                                      </p:tavLst>
                                    </p:anim>
                                    <p:anim calcmode="lin" valueType="num">
                                      <p:cBhvr>
                                        <p:cTn id="128" dur="3000"/>
                                        <p:tgtEl>
                                          <p:spTgt spid="11"/>
                                        </p:tgtEl>
                                        <p:attrNameLst>
                                          <p:attrName>ppt_x</p:attrName>
                                        </p:attrNameLst>
                                      </p:cBhvr>
                                      <p:tavLst>
                                        <p:tav tm="0">
                                          <p:val>
                                            <p:strVal val="ppt_x"/>
                                          </p:val>
                                        </p:tav>
                                        <p:tav tm="100000">
                                          <p:val>
                                            <p:fltVal val="0.5"/>
                                          </p:val>
                                        </p:tav>
                                      </p:tavLst>
                                    </p:anim>
                                    <p:anim calcmode="lin" valueType="num">
                                      <p:cBhvr>
                                        <p:cTn id="129" dur="3000"/>
                                        <p:tgtEl>
                                          <p:spTgt spid="11"/>
                                        </p:tgtEl>
                                        <p:attrNameLst>
                                          <p:attrName>ppt_y</p:attrName>
                                        </p:attrNameLst>
                                      </p:cBhvr>
                                      <p:tavLst>
                                        <p:tav tm="0">
                                          <p:val>
                                            <p:strVal val="ppt_y"/>
                                          </p:val>
                                        </p:tav>
                                        <p:tav tm="100000">
                                          <p:val>
                                            <p:fltVal val="0.5"/>
                                          </p:val>
                                        </p:tav>
                                      </p:tavLst>
                                    </p:anim>
                                    <p:set>
                                      <p:cBhvr>
                                        <p:cTn id="130" dur="1" fill="hold">
                                          <p:stCondLst>
                                            <p:cond delay="2999"/>
                                          </p:stCondLst>
                                        </p:cTn>
                                        <p:tgtEl>
                                          <p:spTgt spid="11"/>
                                        </p:tgtEl>
                                        <p:attrNameLst>
                                          <p:attrName>style.visibility</p:attrName>
                                        </p:attrNameLst>
                                      </p:cBhvr>
                                      <p:to>
                                        <p:strVal val="hidden"/>
                                      </p:to>
                                    </p:set>
                                  </p:childTnLst>
                                </p:cTn>
                              </p:par>
                              <p:par>
                                <p:cTn id="131" presetID="23" presetClass="exit" presetSubtype="544" fill="hold" nodeType="withEffect">
                                  <p:stCondLst>
                                    <p:cond delay="0"/>
                                  </p:stCondLst>
                                  <p:childTnLst>
                                    <p:anim calcmode="lin" valueType="num">
                                      <p:cBhvr>
                                        <p:cTn id="132" dur="3000"/>
                                        <p:tgtEl>
                                          <p:spTgt spid="12"/>
                                        </p:tgtEl>
                                        <p:attrNameLst>
                                          <p:attrName>ppt_w</p:attrName>
                                        </p:attrNameLst>
                                      </p:cBhvr>
                                      <p:tavLst>
                                        <p:tav tm="0">
                                          <p:val>
                                            <p:strVal val="ppt_w"/>
                                          </p:val>
                                        </p:tav>
                                        <p:tav tm="100000">
                                          <p:val>
                                            <p:fltVal val="0"/>
                                          </p:val>
                                        </p:tav>
                                      </p:tavLst>
                                    </p:anim>
                                    <p:anim calcmode="lin" valueType="num">
                                      <p:cBhvr>
                                        <p:cTn id="133" dur="3000"/>
                                        <p:tgtEl>
                                          <p:spTgt spid="12"/>
                                        </p:tgtEl>
                                        <p:attrNameLst>
                                          <p:attrName>ppt_h</p:attrName>
                                        </p:attrNameLst>
                                      </p:cBhvr>
                                      <p:tavLst>
                                        <p:tav tm="0">
                                          <p:val>
                                            <p:strVal val="ppt_h"/>
                                          </p:val>
                                        </p:tav>
                                        <p:tav tm="100000">
                                          <p:val>
                                            <p:fltVal val="0"/>
                                          </p:val>
                                        </p:tav>
                                      </p:tavLst>
                                    </p:anim>
                                    <p:anim calcmode="lin" valueType="num">
                                      <p:cBhvr>
                                        <p:cTn id="134" dur="3000"/>
                                        <p:tgtEl>
                                          <p:spTgt spid="12"/>
                                        </p:tgtEl>
                                        <p:attrNameLst>
                                          <p:attrName>ppt_x</p:attrName>
                                        </p:attrNameLst>
                                      </p:cBhvr>
                                      <p:tavLst>
                                        <p:tav tm="0">
                                          <p:val>
                                            <p:strVal val="ppt_x"/>
                                          </p:val>
                                        </p:tav>
                                        <p:tav tm="100000">
                                          <p:val>
                                            <p:fltVal val="0.5"/>
                                          </p:val>
                                        </p:tav>
                                      </p:tavLst>
                                    </p:anim>
                                    <p:anim calcmode="lin" valueType="num">
                                      <p:cBhvr>
                                        <p:cTn id="135" dur="3000"/>
                                        <p:tgtEl>
                                          <p:spTgt spid="12"/>
                                        </p:tgtEl>
                                        <p:attrNameLst>
                                          <p:attrName>ppt_y</p:attrName>
                                        </p:attrNameLst>
                                      </p:cBhvr>
                                      <p:tavLst>
                                        <p:tav tm="0">
                                          <p:val>
                                            <p:strVal val="ppt_y"/>
                                          </p:val>
                                        </p:tav>
                                        <p:tav tm="100000">
                                          <p:val>
                                            <p:fltVal val="0.5"/>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xit" presetSubtype="544" fill="hold" nodeType="withEffect">
                                  <p:stCondLst>
                                    <p:cond delay="0"/>
                                  </p:stCondLst>
                                  <p:childTnLst>
                                    <p:anim calcmode="lin" valueType="num">
                                      <p:cBhvr>
                                        <p:cTn id="138" dur="3000"/>
                                        <p:tgtEl>
                                          <p:spTgt spid="13"/>
                                        </p:tgtEl>
                                        <p:attrNameLst>
                                          <p:attrName>ppt_w</p:attrName>
                                        </p:attrNameLst>
                                      </p:cBhvr>
                                      <p:tavLst>
                                        <p:tav tm="0">
                                          <p:val>
                                            <p:strVal val="ppt_w"/>
                                          </p:val>
                                        </p:tav>
                                        <p:tav tm="100000">
                                          <p:val>
                                            <p:fltVal val="0"/>
                                          </p:val>
                                        </p:tav>
                                      </p:tavLst>
                                    </p:anim>
                                    <p:anim calcmode="lin" valueType="num">
                                      <p:cBhvr>
                                        <p:cTn id="139" dur="3000"/>
                                        <p:tgtEl>
                                          <p:spTgt spid="13"/>
                                        </p:tgtEl>
                                        <p:attrNameLst>
                                          <p:attrName>ppt_h</p:attrName>
                                        </p:attrNameLst>
                                      </p:cBhvr>
                                      <p:tavLst>
                                        <p:tav tm="0">
                                          <p:val>
                                            <p:strVal val="ppt_h"/>
                                          </p:val>
                                        </p:tav>
                                        <p:tav tm="100000">
                                          <p:val>
                                            <p:fltVal val="0"/>
                                          </p:val>
                                        </p:tav>
                                      </p:tavLst>
                                    </p:anim>
                                    <p:anim calcmode="lin" valueType="num">
                                      <p:cBhvr>
                                        <p:cTn id="140" dur="3000"/>
                                        <p:tgtEl>
                                          <p:spTgt spid="13"/>
                                        </p:tgtEl>
                                        <p:attrNameLst>
                                          <p:attrName>ppt_x</p:attrName>
                                        </p:attrNameLst>
                                      </p:cBhvr>
                                      <p:tavLst>
                                        <p:tav tm="0">
                                          <p:val>
                                            <p:strVal val="ppt_x"/>
                                          </p:val>
                                        </p:tav>
                                        <p:tav tm="100000">
                                          <p:val>
                                            <p:fltVal val="0.5"/>
                                          </p:val>
                                        </p:tav>
                                      </p:tavLst>
                                    </p:anim>
                                    <p:anim calcmode="lin" valueType="num">
                                      <p:cBhvr>
                                        <p:cTn id="141" dur="3000"/>
                                        <p:tgtEl>
                                          <p:spTgt spid="13"/>
                                        </p:tgtEl>
                                        <p:attrNameLst>
                                          <p:attrName>ppt_y</p:attrName>
                                        </p:attrNameLst>
                                      </p:cBhvr>
                                      <p:tavLst>
                                        <p:tav tm="0">
                                          <p:val>
                                            <p:strVal val="ppt_y"/>
                                          </p:val>
                                        </p:tav>
                                        <p:tav tm="100000">
                                          <p:val>
                                            <p:fltVal val="0.5"/>
                                          </p:val>
                                        </p:tav>
                                      </p:tavLst>
                                    </p:anim>
                                    <p:set>
                                      <p:cBhvr>
                                        <p:cTn id="142" dur="1" fill="hold">
                                          <p:stCondLst>
                                            <p:cond delay="2999"/>
                                          </p:stCondLst>
                                        </p:cTn>
                                        <p:tgtEl>
                                          <p:spTgt spid="13"/>
                                        </p:tgtEl>
                                        <p:attrNameLst>
                                          <p:attrName>style.visibility</p:attrName>
                                        </p:attrNameLst>
                                      </p:cBhvr>
                                      <p:to>
                                        <p:strVal val="hidden"/>
                                      </p:to>
                                    </p:set>
                                  </p:childTnLst>
                                </p:cTn>
                              </p:par>
                              <p:par>
                                <p:cTn id="143" presetID="23" presetClass="exit" presetSubtype="544" fill="hold" nodeType="withEffect">
                                  <p:stCondLst>
                                    <p:cond delay="0"/>
                                  </p:stCondLst>
                                  <p:childTnLst>
                                    <p:anim calcmode="lin" valueType="num">
                                      <p:cBhvr>
                                        <p:cTn id="144" dur="3000"/>
                                        <p:tgtEl>
                                          <p:spTgt spid="14"/>
                                        </p:tgtEl>
                                        <p:attrNameLst>
                                          <p:attrName>ppt_w</p:attrName>
                                        </p:attrNameLst>
                                      </p:cBhvr>
                                      <p:tavLst>
                                        <p:tav tm="0">
                                          <p:val>
                                            <p:strVal val="ppt_w"/>
                                          </p:val>
                                        </p:tav>
                                        <p:tav tm="100000">
                                          <p:val>
                                            <p:fltVal val="0"/>
                                          </p:val>
                                        </p:tav>
                                      </p:tavLst>
                                    </p:anim>
                                    <p:anim calcmode="lin" valueType="num">
                                      <p:cBhvr>
                                        <p:cTn id="145" dur="3000"/>
                                        <p:tgtEl>
                                          <p:spTgt spid="14"/>
                                        </p:tgtEl>
                                        <p:attrNameLst>
                                          <p:attrName>ppt_h</p:attrName>
                                        </p:attrNameLst>
                                      </p:cBhvr>
                                      <p:tavLst>
                                        <p:tav tm="0">
                                          <p:val>
                                            <p:strVal val="ppt_h"/>
                                          </p:val>
                                        </p:tav>
                                        <p:tav tm="100000">
                                          <p:val>
                                            <p:fltVal val="0"/>
                                          </p:val>
                                        </p:tav>
                                      </p:tavLst>
                                    </p:anim>
                                    <p:anim calcmode="lin" valueType="num">
                                      <p:cBhvr>
                                        <p:cTn id="146" dur="3000"/>
                                        <p:tgtEl>
                                          <p:spTgt spid="14"/>
                                        </p:tgtEl>
                                        <p:attrNameLst>
                                          <p:attrName>ppt_x</p:attrName>
                                        </p:attrNameLst>
                                      </p:cBhvr>
                                      <p:tavLst>
                                        <p:tav tm="0">
                                          <p:val>
                                            <p:strVal val="ppt_x"/>
                                          </p:val>
                                        </p:tav>
                                        <p:tav tm="100000">
                                          <p:val>
                                            <p:fltVal val="0.5"/>
                                          </p:val>
                                        </p:tav>
                                      </p:tavLst>
                                    </p:anim>
                                    <p:anim calcmode="lin" valueType="num">
                                      <p:cBhvr>
                                        <p:cTn id="147" dur="3000"/>
                                        <p:tgtEl>
                                          <p:spTgt spid="14"/>
                                        </p:tgtEl>
                                        <p:attrNameLst>
                                          <p:attrName>ppt_y</p:attrName>
                                        </p:attrNameLst>
                                      </p:cBhvr>
                                      <p:tavLst>
                                        <p:tav tm="0">
                                          <p:val>
                                            <p:strVal val="ppt_y"/>
                                          </p:val>
                                        </p:tav>
                                        <p:tav tm="100000">
                                          <p:val>
                                            <p:fltVal val="0.5"/>
                                          </p:val>
                                        </p:tav>
                                      </p:tavLst>
                                    </p:anim>
                                    <p:set>
                                      <p:cBhvr>
                                        <p:cTn id="148" dur="1" fill="hold">
                                          <p:stCondLst>
                                            <p:cond delay="2999"/>
                                          </p:stCondLst>
                                        </p:cTn>
                                        <p:tgtEl>
                                          <p:spTgt spid="14"/>
                                        </p:tgtEl>
                                        <p:attrNameLst>
                                          <p:attrName>style.visibility</p:attrName>
                                        </p:attrNameLst>
                                      </p:cBhvr>
                                      <p:to>
                                        <p:strVal val="hidden"/>
                                      </p:to>
                                    </p:set>
                                  </p:childTnLst>
                                </p:cTn>
                              </p:par>
                              <p:par>
                                <p:cTn id="149" presetID="8" presetClass="emph" presetSubtype="0" fill="hold" nodeType="withEffect">
                                  <p:stCondLst>
                                    <p:cond delay="0"/>
                                  </p:stCondLst>
                                  <p:childTnLst>
                                    <p:animRot by="21600000">
                                      <p:cBhvr>
                                        <p:cTn id="150" dur="3000" fill="hold"/>
                                        <p:tgtEl>
                                          <p:spTgt spid="5"/>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6"/>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7"/>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8"/>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9"/>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0"/>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1"/>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2"/>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3"/>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4"/>
                                        </p:tgtEl>
                                        <p:attrNameLst>
                                          <p:attrName>r</p:attrName>
                                        </p:attrNameLst>
                                      </p:cBhvr>
                                    </p:animRot>
                                  </p:childTnLst>
                                </p:cTn>
                              </p:par>
                              <p:par>
                                <p:cTn id="169" presetID="23" presetClass="entr" presetSubtype="288"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p:cTn id="171" dur="3000" fill="hold"/>
                                        <p:tgtEl>
                                          <p:spTgt spid="4"/>
                                        </p:tgtEl>
                                        <p:attrNameLst>
                                          <p:attrName>ppt_w</p:attrName>
                                        </p:attrNameLst>
                                      </p:cBhvr>
                                      <p:tavLst>
                                        <p:tav tm="0">
                                          <p:val>
                                            <p:strVal val="4/3*#ppt_w"/>
                                          </p:val>
                                        </p:tav>
                                        <p:tav tm="100000">
                                          <p:val>
                                            <p:strVal val="#ppt_w"/>
                                          </p:val>
                                        </p:tav>
                                      </p:tavLst>
                                    </p:anim>
                                    <p:anim calcmode="lin" valueType="num">
                                      <p:cBhvr>
                                        <p:cTn id="172" dur="3000" fill="hold"/>
                                        <p:tgtEl>
                                          <p:spTgt spid="4"/>
                                        </p:tgtEl>
                                        <p:attrNameLst>
                                          <p:attrName>ppt_h</p:attrName>
                                        </p:attrNameLst>
                                      </p:cBhvr>
                                      <p:tavLst>
                                        <p:tav tm="0">
                                          <p:val>
                                            <p:strVal val="4/3*#ppt_h"/>
                                          </p:val>
                                        </p:tav>
                                        <p:tav tm="100000">
                                          <p:val>
                                            <p:strVal val="#ppt_h"/>
                                          </p:val>
                                        </p:tav>
                                      </p:tavLst>
                                    </p:anim>
                                  </p:childTnLst>
                                </p:cTn>
                              </p:par>
                              <p:par>
                                <p:cTn id="173" presetID="21" presetClass="entr" presetSubtype="2"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wheel(2)">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4).jpg"/>
          <p:cNvPicPr>
            <a:picLocks noChangeAspect="1"/>
          </p:cNvPicPr>
          <p:nvPr/>
        </p:nvPicPr>
        <p:blipFill>
          <a:blip r:embed="rId2"/>
          <a:stretch>
            <a:fillRect/>
          </a:stretch>
        </p:blipFill>
        <p:spPr>
          <a:xfrm>
            <a:off x="-1" y="0"/>
            <a:ext cx="9179719" cy="6858000"/>
          </a:xfrm>
          <a:prstGeom prst="rect">
            <a:avLst/>
          </a:prstGeom>
        </p:spPr>
      </p:pic>
      <p:pic>
        <p:nvPicPr>
          <p:cNvPr id="6" name="5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childTnLst>
                          </p:cTn>
                        </p:par>
                        <p:par>
                          <p:cTn id="68" fill="hold">
                            <p:stCondLst>
                              <p:cond delay="3000"/>
                            </p:stCondLst>
                            <p:childTnLst>
                              <p:par>
                                <p:cTn id="69" presetID="2" presetClass="exit" presetSubtype="6"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3).jpg"/>
          <p:cNvPicPr>
            <a:picLocks noChangeAspect="1"/>
          </p:cNvPicPr>
          <p:nvPr/>
        </p:nvPicPr>
        <p:blipFill>
          <a:blip r:embed="rId2"/>
          <a:stretch>
            <a:fillRect/>
          </a:stretch>
        </p:blipFill>
        <p:spPr>
          <a:xfrm>
            <a:off x="0" y="13342"/>
            <a:ext cx="9144000" cy="6831315"/>
          </a:xfrm>
          <a:prstGeom prst="rect">
            <a:avLst/>
          </a:prstGeom>
        </p:spPr>
      </p:pic>
      <p:pic>
        <p:nvPicPr>
          <p:cNvPr id="5" name="4 Imagen" descr="tumblr_la4azu5Lai1qzgppgo1_400.png"/>
          <p:cNvPicPr>
            <a:picLocks noChangeAspect="1"/>
          </p:cNvPicPr>
          <p:nvPr/>
        </p:nvPicPr>
        <p:blipFill>
          <a:blip r:embed="rId3"/>
          <a:stretch>
            <a:fillRect/>
          </a:stretch>
        </p:blipFill>
        <p:spPr>
          <a:xfrm>
            <a:off x="3071802" y="285728"/>
            <a:ext cx="2857500" cy="2857500"/>
          </a:xfrm>
          <a:prstGeom prst="rect">
            <a:avLst/>
          </a:prstGeom>
        </p:spPr>
      </p:pic>
      <p:pic>
        <p:nvPicPr>
          <p:cNvPr id="6" name="5 Imagen" descr="tumblr_la4azu5Lai1qzgppgo1_400.png"/>
          <p:cNvPicPr>
            <a:picLocks noChangeAspect="1"/>
          </p:cNvPicPr>
          <p:nvPr/>
        </p:nvPicPr>
        <p:blipFill>
          <a:blip r:embed="rId3"/>
          <a:stretch>
            <a:fillRect/>
          </a:stretch>
        </p:blipFill>
        <p:spPr>
          <a:xfrm>
            <a:off x="2928926" y="4000500"/>
            <a:ext cx="2857500" cy="2857500"/>
          </a:xfrm>
          <a:prstGeom prst="rect">
            <a:avLst/>
          </a:prstGeom>
        </p:spPr>
      </p:pic>
      <p:pic>
        <p:nvPicPr>
          <p:cNvPr id="7" name="6 Imagen" descr="tumblr_la4azu5Lai1qzgppgo1_400.png"/>
          <p:cNvPicPr>
            <a:picLocks noChangeAspect="1"/>
          </p:cNvPicPr>
          <p:nvPr/>
        </p:nvPicPr>
        <p:blipFill>
          <a:blip r:embed="rId3"/>
          <a:stretch>
            <a:fillRect/>
          </a:stretch>
        </p:blipFill>
        <p:spPr>
          <a:xfrm>
            <a:off x="928662" y="2071678"/>
            <a:ext cx="2857500" cy="2857500"/>
          </a:xfrm>
          <a:prstGeom prst="rect">
            <a:avLst/>
          </a:prstGeom>
        </p:spPr>
      </p:pic>
      <p:pic>
        <p:nvPicPr>
          <p:cNvPr id="8" name="7 Imagen" descr="tumblr_la4azu5Lai1qzgppgo1_400.png"/>
          <p:cNvPicPr>
            <a:picLocks noChangeAspect="1"/>
          </p:cNvPicPr>
          <p:nvPr/>
        </p:nvPicPr>
        <p:blipFill>
          <a:blip r:embed="rId3"/>
          <a:stretch>
            <a:fillRect/>
          </a:stretch>
        </p:blipFill>
        <p:spPr>
          <a:xfrm>
            <a:off x="5286380" y="2000240"/>
            <a:ext cx="2857500" cy="2857500"/>
          </a:xfrm>
          <a:prstGeom prst="rect">
            <a:avLst/>
          </a:prstGeom>
        </p:spPr>
      </p:pic>
      <p:pic>
        <p:nvPicPr>
          <p:cNvPr id="9" name="8 Imagen" descr="tumblr_la4azu5Lai1qzgppgo1_400.png"/>
          <p:cNvPicPr>
            <a:picLocks noChangeAspect="1"/>
          </p:cNvPicPr>
          <p:nvPr/>
        </p:nvPicPr>
        <p:blipFill>
          <a:blip r:embed="rId3"/>
          <a:stretch>
            <a:fillRect/>
          </a:stretch>
        </p:blipFill>
        <p:spPr>
          <a:xfrm>
            <a:off x="1428728" y="714356"/>
            <a:ext cx="2857500" cy="2857500"/>
          </a:xfrm>
          <a:prstGeom prst="rect">
            <a:avLst/>
          </a:prstGeom>
        </p:spPr>
      </p:pic>
      <p:pic>
        <p:nvPicPr>
          <p:cNvPr id="10" name="9 Imagen" descr="tumblr_la4azu5Lai1qzgppgo1_400.png"/>
          <p:cNvPicPr>
            <a:picLocks noChangeAspect="1"/>
          </p:cNvPicPr>
          <p:nvPr/>
        </p:nvPicPr>
        <p:blipFill>
          <a:blip r:embed="rId3"/>
          <a:stretch>
            <a:fillRect/>
          </a:stretch>
        </p:blipFill>
        <p:spPr>
          <a:xfrm>
            <a:off x="4643438" y="428604"/>
            <a:ext cx="2857500" cy="2857500"/>
          </a:xfrm>
          <a:prstGeom prst="rect">
            <a:avLst/>
          </a:prstGeom>
        </p:spPr>
      </p:pic>
      <p:pic>
        <p:nvPicPr>
          <p:cNvPr id="11" name="10 Imagen" descr="tumblr_la4azu5Lai1qzgppgo1_400.png"/>
          <p:cNvPicPr>
            <a:picLocks noChangeAspect="1"/>
          </p:cNvPicPr>
          <p:nvPr/>
        </p:nvPicPr>
        <p:blipFill>
          <a:blip r:embed="rId3"/>
          <a:stretch>
            <a:fillRect/>
          </a:stretch>
        </p:blipFill>
        <p:spPr>
          <a:xfrm>
            <a:off x="1428728" y="3714752"/>
            <a:ext cx="2857500" cy="2857500"/>
          </a:xfrm>
          <a:prstGeom prst="rect">
            <a:avLst/>
          </a:prstGeom>
        </p:spPr>
      </p:pic>
      <p:pic>
        <p:nvPicPr>
          <p:cNvPr id="12" name="11 Imagen" descr="tumblr_la4azu5Lai1qzgppgo1_400.png"/>
          <p:cNvPicPr>
            <a:picLocks noChangeAspect="1"/>
          </p:cNvPicPr>
          <p:nvPr/>
        </p:nvPicPr>
        <p:blipFill>
          <a:blip r:embed="rId3"/>
          <a:stretch>
            <a:fillRect/>
          </a:stretch>
        </p:blipFill>
        <p:spPr>
          <a:xfrm>
            <a:off x="4857752" y="3714752"/>
            <a:ext cx="2857500" cy="2857500"/>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p:val>
                                            <p:fltVal val="0"/>
                                          </p:val>
                                        </p:tav>
                                        <p:tav tm="100000">
                                          <p:val>
                                            <p:strVal val="#ppt_w"/>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3000" fill="hold"/>
                                        <p:tgtEl>
                                          <p:spTgt spid="12"/>
                                        </p:tgtEl>
                                        <p:attrNameLst>
                                          <p:attrName>ppt_w</p:attrName>
                                        </p:attrNameLst>
                                      </p:cBhvr>
                                      <p:tavLst>
                                        <p:tav tm="0">
                                          <p:val>
                                            <p:fltVal val="0"/>
                                          </p:val>
                                        </p:tav>
                                        <p:tav tm="100000">
                                          <p:val>
                                            <p:strVal val="#ppt_w"/>
                                          </p:val>
                                        </p:tav>
                                      </p:tavLst>
                                    </p:anim>
                                    <p:anim calcmode="lin" valueType="num">
                                      <p:cBhvr>
                                        <p:cTn id="39" dur="3000" fill="hold"/>
                                        <p:tgtEl>
                                          <p:spTgt spid="12"/>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3" presetClass="exit" presetSubtype="544" fill="hold" nodeType="afterEffect">
                                  <p:stCondLst>
                                    <p:cond delay="0"/>
                                  </p:stCondLst>
                                  <p:childTnLst>
                                    <p:anim calcmode="lin" valueType="num">
                                      <p:cBhvr>
                                        <p:cTn id="58" dur="3000"/>
                                        <p:tgtEl>
                                          <p:spTgt spid="5"/>
                                        </p:tgtEl>
                                        <p:attrNameLst>
                                          <p:attrName>ppt_w</p:attrName>
                                        </p:attrNameLst>
                                      </p:cBhvr>
                                      <p:tavLst>
                                        <p:tav tm="0">
                                          <p:val>
                                            <p:strVal val="ppt_w"/>
                                          </p:val>
                                        </p:tav>
                                        <p:tav tm="100000">
                                          <p:val>
                                            <p:fltVal val="0"/>
                                          </p:val>
                                        </p:tav>
                                      </p:tavLst>
                                    </p:anim>
                                    <p:anim calcmode="lin" valueType="num">
                                      <p:cBhvr>
                                        <p:cTn id="59" dur="3000"/>
                                        <p:tgtEl>
                                          <p:spTgt spid="5"/>
                                        </p:tgtEl>
                                        <p:attrNameLst>
                                          <p:attrName>ppt_h</p:attrName>
                                        </p:attrNameLst>
                                      </p:cBhvr>
                                      <p:tavLst>
                                        <p:tav tm="0">
                                          <p:val>
                                            <p:strVal val="ppt_h"/>
                                          </p:val>
                                        </p:tav>
                                        <p:tav tm="100000">
                                          <p:val>
                                            <p:fltVal val="0"/>
                                          </p:val>
                                        </p:tav>
                                      </p:tavLst>
                                    </p:anim>
                                    <p:anim calcmode="lin" valueType="num">
                                      <p:cBhvr>
                                        <p:cTn id="60" dur="3000"/>
                                        <p:tgtEl>
                                          <p:spTgt spid="5"/>
                                        </p:tgtEl>
                                        <p:attrNameLst>
                                          <p:attrName>ppt_x</p:attrName>
                                        </p:attrNameLst>
                                      </p:cBhvr>
                                      <p:tavLst>
                                        <p:tav tm="0">
                                          <p:val>
                                            <p:strVal val="ppt_x"/>
                                          </p:val>
                                        </p:tav>
                                        <p:tav tm="100000">
                                          <p:val>
                                            <p:fltVal val="0.5"/>
                                          </p:val>
                                        </p:tav>
                                      </p:tavLst>
                                    </p:anim>
                                    <p:anim calcmode="lin" valueType="num">
                                      <p:cBhvr>
                                        <p:cTn id="61" dur="3000"/>
                                        <p:tgtEl>
                                          <p:spTgt spid="5"/>
                                        </p:tgtEl>
                                        <p:attrNameLst>
                                          <p:attrName>ppt_y</p:attrName>
                                        </p:attrNameLst>
                                      </p:cBhvr>
                                      <p:tavLst>
                                        <p:tav tm="0">
                                          <p:val>
                                            <p:strVal val="ppt_y"/>
                                          </p:val>
                                        </p:tav>
                                        <p:tav tm="100000">
                                          <p:val>
                                            <p:fltVal val="0.5"/>
                                          </p:val>
                                        </p:tav>
                                      </p:tavLst>
                                    </p:anim>
                                    <p:set>
                                      <p:cBhvr>
                                        <p:cTn id="62" dur="1" fill="hold">
                                          <p:stCondLst>
                                            <p:cond delay="2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100000">
                                          <p:val>
                                            <p:fltVal val="0.5"/>
                                          </p:val>
                                        </p:tav>
                                      </p:tavLst>
                                    </p:anim>
                                    <p:anim calcmode="lin" valueType="num">
                                      <p:cBhvr>
                                        <p:cTn id="67" dur="3000"/>
                                        <p:tgtEl>
                                          <p:spTgt spid="6"/>
                                        </p:tgtEl>
                                        <p:attrNameLst>
                                          <p:attrName>ppt_y</p:attrName>
                                        </p:attrNameLst>
                                      </p:cBhvr>
                                      <p:tavLst>
                                        <p:tav tm="0">
                                          <p:val>
                                            <p:strVal val="ppt_y"/>
                                          </p:val>
                                        </p:tav>
                                        <p:tav tm="100000">
                                          <p:val>
                                            <p:fltVal val="0.5"/>
                                          </p:val>
                                        </p:tav>
                                      </p:tavLst>
                                    </p:anim>
                                    <p:set>
                                      <p:cBhvr>
                                        <p:cTn id="68" dur="1" fill="hold">
                                          <p:stCondLst>
                                            <p:cond delay="2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100000">
                                          <p:val>
                                            <p:fltVal val="0.5"/>
                                          </p:val>
                                        </p:tav>
                                      </p:tavLst>
                                    </p:anim>
                                    <p:anim calcmode="lin" valueType="num">
                                      <p:cBhvr>
                                        <p:cTn id="73" dur="3000"/>
                                        <p:tgtEl>
                                          <p:spTgt spid="7"/>
                                        </p:tgtEl>
                                        <p:attrNameLst>
                                          <p:attrName>ppt_y</p:attrName>
                                        </p:attrNameLst>
                                      </p:cBhvr>
                                      <p:tavLst>
                                        <p:tav tm="0">
                                          <p:val>
                                            <p:strVal val="ppt_y"/>
                                          </p:val>
                                        </p:tav>
                                        <p:tav tm="100000">
                                          <p:val>
                                            <p:fltVal val="0.5"/>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100000">
                                          <p:val>
                                            <p:fltVal val="0.5"/>
                                          </p:val>
                                        </p:tav>
                                      </p:tavLst>
                                    </p:anim>
                                    <p:anim calcmode="lin" valueType="num">
                                      <p:cBhvr>
                                        <p:cTn id="79" dur="3000"/>
                                        <p:tgtEl>
                                          <p:spTgt spid="8"/>
                                        </p:tgtEl>
                                        <p:attrNameLst>
                                          <p:attrName>ppt_y</p:attrName>
                                        </p:attrNameLst>
                                      </p:cBhvr>
                                      <p:tavLst>
                                        <p:tav tm="0">
                                          <p:val>
                                            <p:strVal val="ppt_y"/>
                                          </p:val>
                                        </p:tav>
                                        <p:tav tm="100000">
                                          <p:val>
                                            <p:fltVal val="0.5"/>
                                          </p:val>
                                        </p:tav>
                                      </p:tavLst>
                                    </p:anim>
                                    <p:set>
                                      <p:cBhvr>
                                        <p:cTn id="80" dur="1" fill="hold">
                                          <p:stCondLst>
                                            <p:cond delay="2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100000">
                                          <p:val>
                                            <p:fltVal val="0.5"/>
                                          </p:val>
                                        </p:tav>
                                      </p:tavLst>
                                    </p:anim>
                                    <p:anim calcmode="lin" valueType="num">
                                      <p:cBhvr>
                                        <p:cTn id="85" dur="3000"/>
                                        <p:tgtEl>
                                          <p:spTgt spid="9"/>
                                        </p:tgtEl>
                                        <p:attrNameLst>
                                          <p:attrName>ppt_y</p:attrName>
                                        </p:attrNameLst>
                                      </p:cBhvr>
                                      <p:tavLst>
                                        <p:tav tm="0">
                                          <p:val>
                                            <p:strVal val="ppt_y"/>
                                          </p:val>
                                        </p:tav>
                                        <p:tav tm="100000">
                                          <p:val>
                                            <p:fltVal val="0.5"/>
                                          </p:val>
                                        </p:tav>
                                      </p:tavLst>
                                    </p:anim>
                                    <p:set>
                                      <p:cBhvr>
                                        <p:cTn id="86" dur="1" fill="hold">
                                          <p:stCondLst>
                                            <p:cond delay="2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100000">
                                          <p:val>
                                            <p:fltVal val="0.5"/>
                                          </p:val>
                                        </p:tav>
                                      </p:tavLst>
                                    </p:anim>
                                    <p:anim calcmode="lin" valueType="num">
                                      <p:cBhvr>
                                        <p:cTn id="91" dur="3000"/>
                                        <p:tgtEl>
                                          <p:spTgt spid="10"/>
                                        </p:tgtEl>
                                        <p:attrNameLst>
                                          <p:attrName>ppt_y</p:attrName>
                                        </p:attrNameLst>
                                      </p:cBhvr>
                                      <p:tavLst>
                                        <p:tav tm="0">
                                          <p:val>
                                            <p:strVal val="ppt_y"/>
                                          </p:val>
                                        </p:tav>
                                        <p:tav tm="100000">
                                          <p:val>
                                            <p:fltVal val="0.5"/>
                                          </p:val>
                                        </p:tav>
                                      </p:tavLst>
                                    </p:anim>
                                    <p:set>
                                      <p:cBhvr>
                                        <p:cTn id="92" dur="1" fill="hold">
                                          <p:stCondLst>
                                            <p:cond delay="2999"/>
                                          </p:stCondLst>
                                        </p:cTn>
                                        <p:tgtEl>
                                          <p:spTgt spid="10"/>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100000">
                                          <p:val>
                                            <p:fltVal val="0.5"/>
                                          </p:val>
                                        </p:tav>
                                      </p:tavLst>
                                    </p:anim>
                                    <p:anim calcmode="lin" valueType="num">
                                      <p:cBhvr>
                                        <p:cTn id="97" dur="3000"/>
                                        <p:tgtEl>
                                          <p:spTgt spid="11"/>
                                        </p:tgtEl>
                                        <p:attrNameLst>
                                          <p:attrName>ppt_y</p:attrName>
                                        </p:attrNameLst>
                                      </p:cBhvr>
                                      <p:tavLst>
                                        <p:tav tm="0">
                                          <p:val>
                                            <p:strVal val="ppt_y"/>
                                          </p:val>
                                        </p:tav>
                                        <p:tav tm="100000">
                                          <p:val>
                                            <p:fltVal val="0.5"/>
                                          </p:val>
                                        </p:tav>
                                      </p:tavLst>
                                    </p:anim>
                                    <p:set>
                                      <p:cBhvr>
                                        <p:cTn id="98" dur="1" fill="hold">
                                          <p:stCondLst>
                                            <p:cond delay="2999"/>
                                          </p:stCondLst>
                                        </p:cTn>
                                        <p:tgtEl>
                                          <p:spTgt spid="11"/>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100000">
                                          <p:val>
                                            <p:fltVal val="0.5"/>
                                          </p:val>
                                        </p:tav>
                                      </p:tavLst>
                                    </p:anim>
                                    <p:anim calcmode="lin" valueType="num">
                                      <p:cBhvr>
                                        <p:cTn id="103" dur="3000"/>
                                        <p:tgtEl>
                                          <p:spTgt spid="12"/>
                                        </p:tgtEl>
                                        <p:attrNameLst>
                                          <p:attrName>ppt_y</p:attrName>
                                        </p:attrNameLst>
                                      </p:cBhvr>
                                      <p:tavLst>
                                        <p:tav tm="0">
                                          <p:val>
                                            <p:strVal val="ppt_y"/>
                                          </p:val>
                                        </p:tav>
                                        <p:tav tm="100000">
                                          <p:val>
                                            <p:fltVal val="0.5"/>
                                          </p:val>
                                        </p:tav>
                                      </p:tavLst>
                                    </p:anim>
                                    <p:set>
                                      <p:cBhvr>
                                        <p:cTn id="104" dur="1" fill="hold">
                                          <p:stCondLst>
                                            <p:cond delay="2999"/>
                                          </p:stCondLst>
                                        </p:cTn>
                                        <p:tgtEl>
                                          <p:spTgt spid="12"/>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0" presetClass="entr" presetSubtype="0"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fade">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7).jpg"/>
          <p:cNvPicPr>
            <a:picLocks noChangeAspect="1"/>
          </p:cNvPicPr>
          <p:nvPr/>
        </p:nvPicPr>
        <p:blipFill>
          <a:blip r:embed="rId2"/>
          <a:stretch>
            <a:fillRect/>
          </a:stretch>
        </p:blipFill>
        <p:spPr>
          <a:xfrm>
            <a:off x="0" y="3345"/>
            <a:ext cx="9144000" cy="6851309"/>
          </a:xfrm>
          <a:prstGeom prst="rect">
            <a:avLst/>
          </a:prstGeom>
        </p:spPr>
      </p:pic>
      <p:pic>
        <p:nvPicPr>
          <p:cNvPr id="5" name="4 Imagen" descr="unnamed.png"/>
          <p:cNvPicPr>
            <a:picLocks noChangeAspect="1"/>
          </p:cNvPicPr>
          <p:nvPr/>
        </p:nvPicPr>
        <p:blipFill>
          <a:blip r:embed="rId3">
            <a:lum contrast="40000"/>
          </a:blip>
          <a:stretch>
            <a:fillRect/>
          </a:stretch>
        </p:blipFill>
        <p:spPr>
          <a:xfrm>
            <a:off x="1590793" y="319396"/>
            <a:ext cx="6106620" cy="6006787"/>
          </a:xfrm>
          <a:prstGeom prst="rect">
            <a:avLst/>
          </a:prstGeom>
        </p:spPr>
      </p:pic>
      <p:pic>
        <p:nvPicPr>
          <p:cNvPr id="6" name="5 Imagen" descr="unnamed.png"/>
          <p:cNvPicPr>
            <a:picLocks noChangeAspect="1"/>
          </p:cNvPicPr>
          <p:nvPr/>
        </p:nvPicPr>
        <p:blipFill>
          <a:blip r:embed="rId3">
            <a:lum contrast="40000"/>
          </a:blip>
          <a:stretch>
            <a:fillRect/>
          </a:stretch>
        </p:blipFill>
        <p:spPr>
          <a:xfrm rot="16200000">
            <a:off x="3805067" y="2267107"/>
            <a:ext cx="1857388" cy="1895158"/>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94734" cy="6858000"/>
          </a:xfrm>
          <a:prstGeom prst="rect">
            <a:avLst/>
          </a:prstGeom>
        </p:spPr>
      </p:pic>
      <p:pic>
        <p:nvPicPr>
          <p:cNvPr id="5" name="4 Imagen" descr="decoration-152886_640.png"/>
          <p:cNvPicPr>
            <a:picLocks noChangeAspect="1"/>
          </p:cNvPicPr>
          <p:nvPr/>
        </p:nvPicPr>
        <p:blipFill>
          <a:blip r:embed="rId3" cstate="print"/>
          <a:stretch>
            <a:fillRect/>
          </a:stretch>
        </p:blipFill>
        <p:spPr>
          <a:xfrm>
            <a:off x="309554" y="2285992"/>
            <a:ext cx="1047736" cy="1047736"/>
          </a:xfrm>
          <a:prstGeom prst="rect">
            <a:avLst/>
          </a:prstGeom>
          <a:effectLst>
            <a:reflection blurRad="6350" stA="50000" endA="295" endPos="92000" dist="101600" dir="5400000" sy="-100000" algn="bl" rotWithShape="0"/>
          </a:effectLst>
        </p:spPr>
      </p:pic>
      <p:pic>
        <p:nvPicPr>
          <p:cNvPr id="6" name="5 Imagen" descr="decoration-152886_640.png"/>
          <p:cNvPicPr>
            <a:picLocks noChangeAspect="1"/>
          </p:cNvPicPr>
          <p:nvPr/>
        </p:nvPicPr>
        <p:blipFill>
          <a:blip r:embed="rId3" cstate="print"/>
          <a:stretch>
            <a:fillRect/>
          </a:stretch>
        </p:blipFill>
        <p:spPr>
          <a:xfrm>
            <a:off x="1452530" y="2285992"/>
            <a:ext cx="1047736" cy="1047736"/>
          </a:xfrm>
          <a:prstGeom prst="rect">
            <a:avLst/>
          </a:prstGeom>
          <a:effectLst>
            <a:reflection blurRad="6350" stA="50000" endA="295" endPos="92000" dist="101600" dir="5400000" sy="-100000" algn="bl" rotWithShape="0"/>
          </a:effectLst>
        </p:spPr>
      </p:pic>
      <p:pic>
        <p:nvPicPr>
          <p:cNvPr id="7" name="6 Imagen" descr="decoration-152886_640.png"/>
          <p:cNvPicPr>
            <a:picLocks noChangeAspect="1"/>
          </p:cNvPicPr>
          <p:nvPr/>
        </p:nvPicPr>
        <p:blipFill>
          <a:blip r:embed="rId3" cstate="print"/>
          <a:stretch>
            <a:fillRect/>
          </a:stretch>
        </p:blipFill>
        <p:spPr>
          <a:xfrm>
            <a:off x="2524100" y="2285992"/>
            <a:ext cx="1047736" cy="1047736"/>
          </a:xfrm>
          <a:prstGeom prst="rect">
            <a:avLst/>
          </a:prstGeom>
          <a:effectLst>
            <a:reflection blurRad="6350" stA="50000" endA="295" endPos="92000" dist="101600" dir="5400000" sy="-100000" algn="bl" rotWithShape="0"/>
          </a:effectLst>
        </p:spPr>
      </p:pic>
      <p:pic>
        <p:nvPicPr>
          <p:cNvPr id="8" name="7 Imagen" descr="decoration-152886_640.png"/>
          <p:cNvPicPr>
            <a:picLocks noChangeAspect="1"/>
          </p:cNvPicPr>
          <p:nvPr/>
        </p:nvPicPr>
        <p:blipFill>
          <a:blip r:embed="rId3" cstate="print"/>
          <a:stretch>
            <a:fillRect/>
          </a:stretch>
        </p:blipFill>
        <p:spPr>
          <a:xfrm>
            <a:off x="3667108" y="2285992"/>
            <a:ext cx="1047736" cy="1047736"/>
          </a:xfrm>
          <a:prstGeom prst="rect">
            <a:avLst/>
          </a:prstGeom>
          <a:effectLst>
            <a:reflection blurRad="6350" stA="50000" endA="295" endPos="92000" dist="101600" dir="5400000" sy="-100000" algn="bl" rotWithShape="0"/>
          </a:effectLst>
        </p:spPr>
      </p:pic>
      <p:pic>
        <p:nvPicPr>
          <p:cNvPr id="9" name="8 Imagen" descr="decoration-152886_640.png"/>
          <p:cNvPicPr>
            <a:picLocks noChangeAspect="1"/>
          </p:cNvPicPr>
          <p:nvPr/>
        </p:nvPicPr>
        <p:blipFill>
          <a:blip r:embed="rId3" cstate="print"/>
          <a:stretch>
            <a:fillRect/>
          </a:stretch>
        </p:blipFill>
        <p:spPr>
          <a:xfrm>
            <a:off x="4738678" y="2285992"/>
            <a:ext cx="1047736" cy="1047736"/>
          </a:xfrm>
          <a:prstGeom prst="rect">
            <a:avLst/>
          </a:prstGeom>
          <a:effectLst>
            <a:reflection blurRad="6350" stA="50000" endA="295" endPos="92000" dist="101600" dir="5400000" sy="-100000" algn="bl" rotWithShape="0"/>
          </a:effectLst>
        </p:spPr>
      </p:pic>
      <p:pic>
        <p:nvPicPr>
          <p:cNvPr id="10" name="9 Imagen" descr="decoration-152886_640.png"/>
          <p:cNvPicPr>
            <a:picLocks noChangeAspect="1"/>
          </p:cNvPicPr>
          <p:nvPr/>
        </p:nvPicPr>
        <p:blipFill>
          <a:blip r:embed="rId3" cstate="print"/>
          <a:stretch>
            <a:fillRect/>
          </a:stretch>
        </p:blipFill>
        <p:spPr>
          <a:xfrm>
            <a:off x="5810248" y="2285992"/>
            <a:ext cx="1047736" cy="1047736"/>
          </a:xfrm>
          <a:prstGeom prst="rect">
            <a:avLst/>
          </a:prstGeom>
          <a:effectLst>
            <a:reflection blurRad="6350" stA="50000" endA="295" endPos="92000" dist="101600" dir="5400000" sy="-100000" algn="bl" rotWithShape="0"/>
          </a:effectLst>
        </p:spPr>
      </p:pic>
      <p:pic>
        <p:nvPicPr>
          <p:cNvPr id="11" name="10 Imagen" descr="decoration-152886_640.png"/>
          <p:cNvPicPr>
            <a:picLocks noChangeAspect="1"/>
          </p:cNvPicPr>
          <p:nvPr/>
        </p:nvPicPr>
        <p:blipFill>
          <a:blip r:embed="rId3" cstate="print"/>
          <a:stretch>
            <a:fillRect/>
          </a:stretch>
        </p:blipFill>
        <p:spPr>
          <a:xfrm>
            <a:off x="6858016" y="2285992"/>
            <a:ext cx="1047736" cy="1047736"/>
          </a:xfrm>
          <a:prstGeom prst="rect">
            <a:avLst/>
          </a:prstGeom>
          <a:effectLst>
            <a:reflection blurRad="6350" stA="50000" endA="295" endPos="92000" dist="101600" dir="5400000" sy="-100000" algn="bl" rotWithShape="0"/>
          </a:effectLst>
        </p:spPr>
      </p:pic>
      <p:pic>
        <p:nvPicPr>
          <p:cNvPr id="12" name="11 Imagen" descr="decoration-152886_640.png"/>
          <p:cNvPicPr>
            <a:picLocks noChangeAspect="1"/>
          </p:cNvPicPr>
          <p:nvPr/>
        </p:nvPicPr>
        <p:blipFill>
          <a:blip r:embed="rId3" cstate="print"/>
          <a:stretch>
            <a:fillRect/>
          </a:stretch>
        </p:blipFill>
        <p:spPr>
          <a:xfrm>
            <a:off x="7858148" y="2285992"/>
            <a:ext cx="1047736" cy="1047736"/>
          </a:xfrm>
          <a:prstGeom prst="rect">
            <a:avLst/>
          </a:prstGeom>
          <a:effectLst>
            <a:reflection blurRad="6350" stA="50000" endA="295" endPos="92000" dist="101600" dir="5400000" sy="-100000" algn="bl" rotWithShape="0"/>
          </a:effectLst>
        </p:spPr>
      </p:pic>
      <p:pic>
        <p:nvPicPr>
          <p:cNvPr id="13" name="12 Imagen" descr="decoration-152886_640.png"/>
          <p:cNvPicPr>
            <a:picLocks noChangeAspect="1"/>
          </p:cNvPicPr>
          <p:nvPr/>
        </p:nvPicPr>
        <p:blipFill>
          <a:blip r:embed="rId3" cstate="print"/>
          <a:stretch>
            <a:fillRect/>
          </a:stretch>
        </p:blipFill>
        <p:spPr>
          <a:xfrm>
            <a:off x="309554" y="3500438"/>
            <a:ext cx="1047736" cy="1047736"/>
          </a:xfrm>
          <a:prstGeom prst="rect">
            <a:avLst/>
          </a:prstGeom>
          <a:effectLst>
            <a:reflection blurRad="6350" stA="50000" endA="295" endPos="92000" dist="101600" dir="5400000" sy="-100000" algn="bl" rotWithShape="0"/>
          </a:effectLst>
        </p:spPr>
      </p:pic>
      <p:pic>
        <p:nvPicPr>
          <p:cNvPr id="14" name="13 Imagen" descr="decoration-152886_640.png"/>
          <p:cNvPicPr>
            <a:picLocks noChangeAspect="1"/>
          </p:cNvPicPr>
          <p:nvPr/>
        </p:nvPicPr>
        <p:blipFill>
          <a:blip r:embed="rId3" cstate="print"/>
          <a:stretch>
            <a:fillRect/>
          </a:stretch>
        </p:blipFill>
        <p:spPr>
          <a:xfrm>
            <a:off x="1452530" y="3500438"/>
            <a:ext cx="1047736" cy="1047736"/>
          </a:xfrm>
          <a:prstGeom prst="rect">
            <a:avLst/>
          </a:prstGeom>
          <a:effectLst>
            <a:reflection blurRad="6350" stA="50000" endA="295" endPos="92000" dist="101600" dir="5400000" sy="-100000" algn="bl" rotWithShape="0"/>
          </a:effectLst>
        </p:spPr>
      </p:pic>
      <p:pic>
        <p:nvPicPr>
          <p:cNvPr id="15" name="14 Imagen" descr="decoration-152886_640.png"/>
          <p:cNvPicPr>
            <a:picLocks noChangeAspect="1"/>
          </p:cNvPicPr>
          <p:nvPr/>
        </p:nvPicPr>
        <p:blipFill>
          <a:blip r:embed="rId3" cstate="print"/>
          <a:stretch>
            <a:fillRect/>
          </a:stretch>
        </p:blipFill>
        <p:spPr>
          <a:xfrm>
            <a:off x="2524100" y="3500438"/>
            <a:ext cx="1047736" cy="1047736"/>
          </a:xfrm>
          <a:prstGeom prst="rect">
            <a:avLst/>
          </a:prstGeom>
          <a:effectLst>
            <a:reflection blurRad="6350" stA="50000" endA="295" endPos="92000" dist="101600" dir="5400000" sy="-100000" algn="bl" rotWithShape="0"/>
          </a:effectLst>
        </p:spPr>
      </p:pic>
      <p:pic>
        <p:nvPicPr>
          <p:cNvPr id="16" name="15 Imagen" descr="decoration-152886_640.png"/>
          <p:cNvPicPr>
            <a:picLocks noChangeAspect="1"/>
          </p:cNvPicPr>
          <p:nvPr/>
        </p:nvPicPr>
        <p:blipFill>
          <a:blip r:embed="rId3" cstate="print"/>
          <a:stretch>
            <a:fillRect/>
          </a:stretch>
        </p:blipFill>
        <p:spPr>
          <a:xfrm>
            <a:off x="3667108" y="3500438"/>
            <a:ext cx="1047736" cy="1047736"/>
          </a:xfrm>
          <a:prstGeom prst="rect">
            <a:avLst/>
          </a:prstGeom>
          <a:effectLst>
            <a:reflection blurRad="6350" stA="50000" endA="295" endPos="92000" dist="101600" dir="5400000" sy="-100000" algn="bl" rotWithShape="0"/>
          </a:effectLst>
        </p:spPr>
      </p:pic>
      <p:pic>
        <p:nvPicPr>
          <p:cNvPr id="17" name="16 Imagen" descr="decoration-152886_640.png"/>
          <p:cNvPicPr>
            <a:picLocks noChangeAspect="1"/>
          </p:cNvPicPr>
          <p:nvPr/>
        </p:nvPicPr>
        <p:blipFill>
          <a:blip r:embed="rId3" cstate="print"/>
          <a:stretch>
            <a:fillRect/>
          </a:stretch>
        </p:blipFill>
        <p:spPr>
          <a:xfrm>
            <a:off x="4738678" y="3500438"/>
            <a:ext cx="1047736" cy="1047736"/>
          </a:xfrm>
          <a:prstGeom prst="rect">
            <a:avLst/>
          </a:prstGeom>
          <a:effectLst>
            <a:reflection blurRad="6350" stA="50000" endA="295" endPos="92000" dist="101600" dir="5400000" sy="-100000" algn="bl" rotWithShape="0"/>
          </a:effectLst>
        </p:spPr>
      </p:pic>
      <p:pic>
        <p:nvPicPr>
          <p:cNvPr id="18" name="17 Imagen" descr="decoration-152886_640.png"/>
          <p:cNvPicPr>
            <a:picLocks noChangeAspect="1"/>
          </p:cNvPicPr>
          <p:nvPr/>
        </p:nvPicPr>
        <p:blipFill>
          <a:blip r:embed="rId3" cstate="print"/>
          <a:stretch>
            <a:fillRect/>
          </a:stretch>
        </p:blipFill>
        <p:spPr>
          <a:xfrm>
            <a:off x="5810248" y="3500438"/>
            <a:ext cx="1047736" cy="1047736"/>
          </a:xfrm>
          <a:prstGeom prst="rect">
            <a:avLst/>
          </a:prstGeom>
          <a:effectLst>
            <a:reflection blurRad="6350" stA="50000" endA="295" endPos="92000" dist="101600" dir="5400000" sy="-100000" algn="bl" rotWithShape="0"/>
          </a:effectLst>
        </p:spPr>
      </p:pic>
      <p:pic>
        <p:nvPicPr>
          <p:cNvPr id="19" name="18 Imagen" descr="decoration-152886_640.png"/>
          <p:cNvPicPr>
            <a:picLocks noChangeAspect="1"/>
          </p:cNvPicPr>
          <p:nvPr/>
        </p:nvPicPr>
        <p:blipFill>
          <a:blip r:embed="rId3" cstate="print"/>
          <a:stretch>
            <a:fillRect/>
          </a:stretch>
        </p:blipFill>
        <p:spPr>
          <a:xfrm>
            <a:off x="6858016" y="3500438"/>
            <a:ext cx="1047736" cy="1047736"/>
          </a:xfrm>
          <a:prstGeom prst="rect">
            <a:avLst/>
          </a:prstGeom>
          <a:effectLst>
            <a:reflection blurRad="6350" stA="50000" endA="295" endPos="92000" dist="101600" dir="5400000" sy="-100000" algn="bl" rotWithShape="0"/>
          </a:effectLst>
        </p:spPr>
      </p:pic>
      <p:pic>
        <p:nvPicPr>
          <p:cNvPr id="20" name="19 Imagen" descr="decoration-152886_640.png"/>
          <p:cNvPicPr>
            <a:picLocks noChangeAspect="1"/>
          </p:cNvPicPr>
          <p:nvPr/>
        </p:nvPicPr>
        <p:blipFill>
          <a:blip r:embed="rId3" cstate="print"/>
          <a:stretch>
            <a:fillRect/>
          </a:stretch>
        </p:blipFill>
        <p:spPr>
          <a:xfrm>
            <a:off x="7858148" y="3500438"/>
            <a:ext cx="1047736" cy="1047736"/>
          </a:xfrm>
          <a:prstGeom prst="rect">
            <a:avLst/>
          </a:prstGeom>
          <a:effectLst>
            <a:reflection blurRad="6350" stA="50000" endA="295" endPos="92000" dist="101600" dir="5400000" sy="-100000" algn="bl" rotWithShape="0"/>
          </a:effectLst>
        </p:spPr>
      </p:pic>
      <p:sp>
        <p:nvSpPr>
          <p:cNvPr id="21" name="20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2" presetClass="entr" presetSubtype="1"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1"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1" fill="hold"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1"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0-#ppt_h/2"/>
                                          </p:val>
                                        </p:tav>
                                        <p:tav tm="100000">
                                          <p:val>
                                            <p:strVal val="#ppt_y"/>
                                          </p:val>
                                        </p:tav>
                                      </p:tavLst>
                                    </p:anim>
                                  </p:childTnLst>
                                </p:cTn>
                              </p:par>
                              <p:par>
                                <p:cTn id="64" presetID="2" presetClass="entr" presetSubtype="1"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ppt_x"/>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1" fill="hold"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ppt_x"/>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6"/>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7"/>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8"/>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9"/>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0"/>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1"/>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12"/>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4"/>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5"/>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6"/>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8" fill="hold"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3000"/>
                                        <p:tgtEl>
                                          <p:spTgt spid="6"/>
                                        </p:tgtEl>
                                        <p:attrNameLst>
                                          <p:attrName>ppt_x</p:attrName>
                                        </p:attrNameLst>
                                      </p:cBhvr>
                                      <p:tavLst>
                                        <p:tav tm="0">
                                          <p:val>
                                            <p:strVal val="ppt_x"/>
                                          </p:val>
                                        </p:tav>
                                        <p:tav tm="100000">
                                          <p:val>
                                            <p:strVal val="0-ppt_w/2"/>
                                          </p:val>
                                        </p:tav>
                                      </p:tavLst>
                                    </p:anim>
                                    <p:anim calcmode="lin" valueType="num">
                                      <p:cBhvr additive="base">
                                        <p:cTn id="111" dur="3000"/>
                                        <p:tgtEl>
                                          <p:spTgt spid="6"/>
                                        </p:tgtEl>
                                        <p:attrNameLst>
                                          <p:attrName>ppt_y</p:attrName>
                                        </p:attrNameLst>
                                      </p:cBhvr>
                                      <p:tavLst>
                                        <p:tav tm="0">
                                          <p:val>
                                            <p:strVal val="ppt_y"/>
                                          </p:val>
                                        </p:tav>
                                        <p:tav tm="100000">
                                          <p:val>
                                            <p:strVal val="ppt_y"/>
                                          </p:val>
                                        </p:tav>
                                      </p:tavLst>
                                    </p:anim>
                                    <p:set>
                                      <p:cBhvr>
                                        <p:cTn id="112" dur="1" fill="hold">
                                          <p:stCondLst>
                                            <p:cond delay="2999"/>
                                          </p:stCondLst>
                                        </p:cTn>
                                        <p:tgtEl>
                                          <p:spTgt spid="6"/>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3000"/>
                                        <p:tgtEl>
                                          <p:spTgt spid="7"/>
                                        </p:tgtEl>
                                        <p:attrNameLst>
                                          <p:attrName>ppt_x</p:attrName>
                                        </p:attrNameLst>
                                      </p:cBhvr>
                                      <p:tavLst>
                                        <p:tav tm="0">
                                          <p:val>
                                            <p:strVal val="ppt_x"/>
                                          </p:val>
                                        </p:tav>
                                        <p:tav tm="100000">
                                          <p:val>
                                            <p:strVal val="0-ppt_w/2"/>
                                          </p:val>
                                        </p:tav>
                                      </p:tavLst>
                                    </p:anim>
                                    <p:anim calcmode="lin" valueType="num">
                                      <p:cBhvr additive="base">
                                        <p:cTn id="115" dur="3000"/>
                                        <p:tgtEl>
                                          <p:spTgt spid="7"/>
                                        </p:tgtEl>
                                        <p:attrNameLst>
                                          <p:attrName>ppt_y</p:attrName>
                                        </p:attrNameLst>
                                      </p:cBhvr>
                                      <p:tavLst>
                                        <p:tav tm="0">
                                          <p:val>
                                            <p:strVal val="ppt_y"/>
                                          </p:val>
                                        </p:tav>
                                        <p:tav tm="100000">
                                          <p:val>
                                            <p:strVal val="ppt_y"/>
                                          </p:val>
                                        </p:tav>
                                      </p:tavLst>
                                    </p:anim>
                                    <p:set>
                                      <p:cBhvr>
                                        <p:cTn id="116" dur="1" fill="hold">
                                          <p:stCondLst>
                                            <p:cond delay="2999"/>
                                          </p:stCondLst>
                                        </p:cTn>
                                        <p:tgtEl>
                                          <p:spTgt spid="7"/>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0-ppt_w/2"/>
                                          </p:val>
                                        </p:tav>
                                      </p:tavLst>
                                    </p:anim>
                                    <p:anim calcmode="lin" valueType="num">
                                      <p:cBhvr additive="base">
                                        <p:cTn id="119" dur="3000"/>
                                        <p:tgtEl>
                                          <p:spTgt spid="8"/>
                                        </p:tgtEl>
                                        <p:attrNameLst>
                                          <p:attrName>ppt_y</p:attrName>
                                        </p:attrNameLst>
                                      </p:cBhvr>
                                      <p:tavLst>
                                        <p:tav tm="0">
                                          <p:val>
                                            <p:strVal val="ppt_y"/>
                                          </p:val>
                                        </p:tav>
                                        <p:tav tm="100000">
                                          <p:val>
                                            <p:strVal val="ppt_y"/>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9"/>
                                        </p:tgtEl>
                                        <p:attrNameLst>
                                          <p:attrName>ppt_x</p:attrName>
                                        </p:attrNameLst>
                                      </p:cBhvr>
                                      <p:tavLst>
                                        <p:tav tm="0">
                                          <p:val>
                                            <p:strVal val="ppt_x"/>
                                          </p:val>
                                        </p:tav>
                                        <p:tav tm="100000">
                                          <p:val>
                                            <p:strVal val="0-ppt_w/2"/>
                                          </p:val>
                                        </p:tav>
                                      </p:tavLst>
                                    </p:anim>
                                    <p:anim calcmode="lin" valueType="num">
                                      <p:cBhvr additive="base">
                                        <p:cTn id="123" dur="3000"/>
                                        <p:tgtEl>
                                          <p:spTgt spid="9"/>
                                        </p:tgtEl>
                                        <p:attrNameLst>
                                          <p:attrName>ppt_y</p:attrName>
                                        </p:attrNameLst>
                                      </p:cBhvr>
                                      <p:tavLst>
                                        <p:tav tm="0">
                                          <p:val>
                                            <p:strVal val="ppt_y"/>
                                          </p:val>
                                        </p:tav>
                                        <p:tav tm="100000">
                                          <p:val>
                                            <p:strVal val="ppt_y"/>
                                          </p:val>
                                        </p:tav>
                                      </p:tavLst>
                                    </p:anim>
                                    <p:set>
                                      <p:cBhvr>
                                        <p:cTn id="124" dur="1" fill="hold">
                                          <p:stCondLst>
                                            <p:cond delay="2999"/>
                                          </p:stCondLst>
                                        </p:cTn>
                                        <p:tgtEl>
                                          <p:spTgt spid="9"/>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1"/>
                                        </p:tgtEl>
                                        <p:attrNameLst>
                                          <p:attrName>ppt_x</p:attrName>
                                        </p:attrNameLst>
                                      </p:cBhvr>
                                      <p:tavLst>
                                        <p:tav tm="0">
                                          <p:val>
                                            <p:strVal val="ppt_x"/>
                                          </p:val>
                                        </p:tav>
                                        <p:tav tm="100000">
                                          <p:val>
                                            <p:strVal val="0-ppt_w/2"/>
                                          </p:val>
                                        </p:tav>
                                      </p:tavLst>
                                    </p:anim>
                                    <p:anim calcmode="lin" valueType="num">
                                      <p:cBhvr additive="base">
                                        <p:cTn id="131" dur="3000"/>
                                        <p:tgtEl>
                                          <p:spTgt spid="11"/>
                                        </p:tgtEl>
                                        <p:attrNameLst>
                                          <p:attrName>ppt_y</p:attrName>
                                        </p:attrNameLst>
                                      </p:cBhvr>
                                      <p:tavLst>
                                        <p:tav tm="0">
                                          <p:val>
                                            <p:strVal val="ppt_y"/>
                                          </p:val>
                                        </p:tav>
                                        <p:tav tm="100000">
                                          <p:val>
                                            <p:strVal val="ppt_y"/>
                                          </p:val>
                                        </p:tav>
                                      </p:tavLst>
                                    </p:anim>
                                    <p:set>
                                      <p:cBhvr>
                                        <p:cTn id="132" dur="1" fill="hold">
                                          <p:stCondLst>
                                            <p:cond delay="2999"/>
                                          </p:stCondLst>
                                        </p:cTn>
                                        <p:tgtEl>
                                          <p:spTgt spid="11"/>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ppt_y"/>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4"/>
                                        </p:tgtEl>
                                        <p:attrNameLst>
                                          <p:attrName>ppt_x</p:attrName>
                                        </p:attrNameLst>
                                      </p:cBhvr>
                                      <p:tavLst>
                                        <p:tav tm="0">
                                          <p:val>
                                            <p:strVal val="ppt_x"/>
                                          </p:val>
                                        </p:tav>
                                        <p:tav tm="100000">
                                          <p:val>
                                            <p:strVal val="1+ppt_w/2"/>
                                          </p:val>
                                        </p:tav>
                                      </p:tavLst>
                                    </p:anim>
                                    <p:anim calcmode="lin" valueType="num">
                                      <p:cBhvr additive="base">
                                        <p:cTn id="143" dur="3000"/>
                                        <p:tgtEl>
                                          <p:spTgt spid="14"/>
                                        </p:tgtEl>
                                        <p:attrNameLst>
                                          <p:attrName>ppt_y</p:attrName>
                                        </p:attrNameLst>
                                      </p:cBhvr>
                                      <p:tavLst>
                                        <p:tav tm="0">
                                          <p:val>
                                            <p:strVal val="ppt_y"/>
                                          </p:val>
                                        </p:tav>
                                        <p:tav tm="100000">
                                          <p:val>
                                            <p:strVal val="ppt_y"/>
                                          </p:val>
                                        </p:tav>
                                      </p:tavLst>
                                    </p:anim>
                                    <p:set>
                                      <p:cBhvr>
                                        <p:cTn id="144" dur="1" fill="hold">
                                          <p:stCondLst>
                                            <p:cond delay="2999"/>
                                          </p:stCondLst>
                                        </p:cTn>
                                        <p:tgtEl>
                                          <p:spTgt spid="14"/>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5"/>
                                        </p:tgtEl>
                                        <p:attrNameLst>
                                          <p:attrName>ppt_x</p:attrName>
                                        </p:attrNameLst>
                                      </p:cBhvr>
                                      <p:tavLst>
                                        <p:tav tm="0">
                                          <p:val>
                                            <p:strVal val="ppt_x"/>
                                          </p:val>
                                        </p:tav>
                                        <p:tav tm="100000">
                                          <p:val>
                                            <p:strVal val="1+ppt_w/2"/>
                                          </p:val>
                                        </p:tav>
                                      </p:tavLst>
                                    </p:anim>
                                    <p:anim calcmode="lin" valueType="num">
                                      <p:cBhvr additive="base">
                                        <p:cTn id="147" dur="3000"/>
                                        <p:tgtEl>
                                          <p:spTgt spid="15"/>
                                        </p:tgtEl>
                                        <p:attrNameLst>
                                          <p:attrName>ppt_y</p:attrName>
                                        </p:attrNameLst>
                                      </p:cBhvr>
                                      <p:tavLst>
                                        <p:tav tm="0">
                                          <p:val>
                                            <p:strVal val="ppt_y"/>
                                          </p:val>
                                        </p:tav>
                                        <p:tav tm="100000">
                                          <p:val>
                                            <p:strVal val="ppt_y"/>
                                          </p:val>
                                        </p:tav>
                                      </p:tavLst>
                                    </p:anim>
                                    <p:set>
                                      <p:cBhvr>
                                        <p:cTn id="148" dur="1" fill="hold">
                                          <p:stCondLst>
                                            <p:cond delay="2999"/>
                                          </p:stCondLst>
                                        </p:cTn>
                                        <p:tgtEl>
                                          <p:spTgt spid="15"/>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6"/>
                                        </p:tgtEl>
                                        <p:attrNameLst>
                                          <p:attrName>ppt_x</p:attrName>
                                        </p:attrNameLst>
                                      </p:cBhvr>
                                      <p:tavLst>
                                        <p:tav tm="0">
                                          <p:val>
                                            <p:strVal val="ppt_x"/>
                                          </p:val>
                                        </p:tav>
                                        <p:tav tm="100000">
                                          <p:val>
                                            <p:strVal val="1+ppt_w/2"/>
                                          </p:val>
                                        </p:tav>
                                      </p:tavLst>
                                    </p:anim>
                                    <p:anim calcmode="lin" valueType="num">
                                      <p:cBhvr additive="base">
                                        <p:cTn id="151" dur="3000"/>
                                        <p:tgtEl>
                                          <p:spTgt spid="16"/>
                                        </p:tgtEl>
                                        <p:attrNameLst>
                                          <p:attrName>ppt_y</p:attrName>
                                        </p:attrNameLst>
                                      </p:cBhvr>
                                      <p:tavLst>
                                        <p:tav tm="0">
                                          <p:val>
                                            <p:strVal val="ppt_y"/>
                                          </p:val>
                                        </p:tav>
                                        <p:tav tm="100000">
                                          <p:val>
                                            <p:strVal val="ppt_y"/>
                                          </p:val>
                                        </p:tav>
                                      </p:tavLst>
                                    </p:anim>
                                    <p:set>
                                      <p:cBhvr>
                                        <p:cTn id="152" dur="1" fill="hold">
                                          <p:stCondLst>
                                            <p:cond delay="2999"/>
                                          </p:stCondLst>
                                        </p:cTn>
                                        <p:tgtEl>
                                          <p:spTgt spid="16"/>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1+ppt_w/2"/>
                                          </p:val>
                                        </p:tav>
                                      </p:tavLst>
                                    </p:anim>
                                    <p:anim calcmode="lin" valueType="num">
                                      <p:cBhvr additive="base">
                                        <p:cTn id="155" dur="3000"/>
                                        <p:tgtEl>
                                          <p:spTgt spid="17"/>
                                        </p:tgtEl>
                                        <p:attrNameLst>
                                          <p:attrName>ppt_y</p:attrName>
                                        </p:attrNameLst>
                                      </p:cBhvr>
                                      <p:tavLst>
                                        <p:tav tm="0">
                                          <p:val>
                                            <p:strVal val="ppt_y"/>
                                          </p:val>
                                        </p:tav>
                                        <p:tav tm="100000">
                                          <p:val>
                                            <p:strVal val="ppt_y"/>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2"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1+ppt_w/2"/>
                                          </p:val>
                                        </p:tav>
                                      </p:tavLst>
                                    </p:anim>
                                    <p:anim calcmode="lin" valueType="num">
                                      <p:cBhvr additive="base">
                                        <p:cTn id="159" dur="3000"/>
                                        <p:tgtEl>
                                          <p:spTgt spid="18"/>
                                        </p:tgtEl>
                                        <p:attrNameLst>
                                          <p:attrName>ppt_y</p:attrName>
                                        </p:attrNameLst>
                                      </p:cBhvr>
                                      <p:tavLst>
                                        <p:tav tm="0">
                                          <p:val>
                                            <p:strVal val="ppt_y"/>
                                          </p:val>
                                        </p:tav>
                                        <p:tav tm="100000">
                                          <p:val>
                                            <p:strVal val="ppt_y"/>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ppt_y"/>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2"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ppt_y"/>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6"/>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7"/>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8"/>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9"/>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0"/>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1"/>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2"/>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3"/>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4"/>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5"/>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nodeType="withEffect">
                                  <p:stCondLst>
                                    <p:cond delay="0"/>
                                  </p:stCondLst>
                                  <p:childTnLst>
                                    <p:animRot by="21600000">
                                      <p:cBhvr>
                                        <p:cTn id="200" dur="3000" fill="hold"/>
                                        <p:tgtEl>
                                          <p:spTgt spid="20"/>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0).jpg"/>
          <p:cNvPicPr>
            <a:picLocks noChangeAspect="1"/>
          </p:cNvPicPr>
          <p:nvPr/>
        </p:nvPicPr>
        <p:blipFill>
          <a:blip r:embed="rId2"/>
          <a:stretch>
            <a:fillRect/>
          </a:stretch>
        </p:blipFill>
        <p:spPr>
          <a:xfrm>
            <a:off x="0" y="3345"/>
            <a:ext cx="9144000" cy="6851309"/>
          </a:xfrm>
          <a:prstGeom prst="rect">
            <a:avLst/>
          </a:prstGeom>
        </p:spPr>
      </p:pic>
      <p:pic>
        <p:nvPicPr>
          <p:cNvPr id="5" name="4 Imagen" descr="black-sun-rays-md.png"/>
          <p:cNvPicPr>
            <a:picLocks noChangeAspect="1"/>
          </p:cNvPicPr>
          <p:nvPr/>
        </p:nvPicPr>
        <p:blipFill>
          <a:blip r:embed="rId3">
            <a:grayscl/>
          </a:blip>
          <a:stretch>
            <a:fillRect/>
          </a:stretch>
        </p:blipFill>
        <p:spPr>
          <a:xfrm>
            <a:off x="1785918" y="642918"/>
            <a:ext cx="5572164" cy="5572164"/>
          </a:xfrm>
          <a:prstGeom prst="rect">
            <a:avLst/>
          </a:prstGeom>
        </p:spPr>
      </p:pic>
      <p:sp>
        <p:nvSpPr>
          <p:cNvPr id="6" name="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childTnLst>
                          </p:cTn>
                        </p:par>
                        <p:par>
                          <p:cTn id="16" fill="hold">
                            <p:stCondLst>
                              <p:cond delay="3000"/>
                            </p:stCondLst>
                            <p:childTnLst>
                              <p:par>
                                <p:cTn id="17" presetID="23" presetClass="exit" presetSubtype="32" fill="hold" nodeType="afterEffect">
                                  <p:stCondLst>
                                    <p:cond delay="0"/>
                                  </p:stCondLst>
                                  <p:childTnLst>
                                    <p:anim calcmode="lin" valueType="num">
                                      <p:cBhvr>
                                        <p:cTn id="18" dur="3000"/>
                                        <p:tgtEl>
                                          <p:spTgt spid="5"/>
                                        </p:tgtEl>
                                        <p:attrNameLst>
                                          <p:attrName>ppt_w</p:attrName>
                                        </p:attrNameLst>
                                      </p:cBhvr>
                                      <p:tavLst>
                                        <p:tav tm="0">
                                          <p:val>
                                            <p:strVal val="ppt_w"/>
                                          </p:val>
                                        </p:tav>
                                        <p:tav tm="100000">
                                          <p:val>
                                            <p:fltVal val="0"/>
                                          </p:val>
                                        </p:tav>
                                      </p:tavLst>
                                    </p:anim>
                                    <p:anim calcmode="lin" valueType="num">
                                      <p:cBhvr>
                                        <p:cTn id="19" dur="3000"/>
                                        <p:tgtEl>
                                          <p:spTgt spid="5"/>
                                        </p:tgtEl>
                                        <p:attrNameLst>
                                          <p:attrName>ppt_h</p:attrName>
                                        </p:attrNameLst>
                                      </p:cBhvr>
                                      <p:tavLst>
                                        <p:tav tm="0">
                                          <p:val>
                                            <p:strVal val="ppt_h"/>
                                          </p:val>
                                        </p:tav>
                                        <p:tav tm="100000">
                                          <p:val>
                                            <p:fltVal val="0"/>
                                          </p:val>
                                        </p:tav>
                                      </p:tavLst>
                                    </p:anim>
                                    <p:set>
                                      <p:cBhvr>
                                        <p:cTn id="20" dur="1" fill="hold">
                                          <p:stCondLst>
                                            <p:cond delay="2999"/>
                                          </p:stCondLst>
                                        </p:cTn>
                                        <p:tgtEl>
                                          <p:spTgt spid="5"/>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3000" fill="hold"/>
                                        <p:tgtEl>
                                          <p:spTgt spid="5"/>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21" presetClass="entr" presetSubtype="8"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heel(8)">
                                      <p:cBhvr>
                                        <p:cTn id="2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1).jpg"/>
          <p:cNvPicPr>
            <a:picLocks noChangeAspect="1"/>
          </p:cNvPicPr>
          <p:nvPr/>
        </p:nvPicPr>
        <p:blipFill>
          <a:blip r:embed="rId2"/>
          <a:stretch>
            <a:fillRect/>
          </a:stretch>
        </p:blipFill>
        <p:spPr>
          <a:xfrm>
            <a:off x="-1" y="0"/>
            <a:ext cx="9132109" cy="6858000"/>
          </a:xfrm>
          <a:prstGeom prst="rect">
            <a:avLst/>
          </a:prstGeom>
        </p:spPr>
      </p:pic>
      <p:sp>
        <p:nvSpPr>
          <p:cNvPr id="6" name="5 Lágrima"/>
          <p:cNvSpPr/>
          <p:nvPr/>
        </p:nvSpPr>
        <p:spPr>
          <a:xfrm rot="20838893">
            <a:off x="2997760" y="13159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948111" flipH="1">
            <a:off x="4202182" y="157768"/>
            <a:ext cx="1357322" cy="1430920"/>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572245">
            <a:off x="2752033" y="81111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657324" flipH="1">
            <a:off x="4585021" y="830311"/>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572245">
            <a:off x="2326703" y="1524802"/>
            <a:ext cx="1355976" cy="1450937"/>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57324" flipH="1">
            <a:off x="5013650" y="154469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572245">
            <a:off x="1966215" y="245418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657324" flipH="1">
            <a:off x="5370841" y="21876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572245">
            <a:off x="1537585" y="331144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657324" flipH="1">
            <a:off x="5870906" y="297345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72245">
            <a:off x="1251836" y="3954386"/>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657324" flipH="1">
            <a:off x="6370973" y="36878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657324" flipH="1">
            <a:off x="6909971" y="4616528"/>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0572245">
            <a:off x="894645" y="46687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0572245">
            <a:off x="537457" y="52610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657324" flipH="1">
            <a:off x="7410037" y="531330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ppt_y"/>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3).jpg"/>
          <p:cNvPicPr>
            <a:picLocks noChangeAspect="1"/>
          </p:cNvPicPr>
          <p:nvPr/>
        </p:nvPicPr>
        <p:blipFill>
          <a:blip r:embed="rId2"/>
          <a:stretch>
            <a:fillRect/>
          </a:stretch>
        </p:blipFill>
        <p:spPr>
          <a:xfrm>
            <a:off x="0" y="0"/>
            <a:ext cx="9152930" cy="6858000"/>
          </a:xfrm>
          <a:prstGeom prst="rect">
            <a:avLst/>
          </a:prstGeom>
        </p:spPr>
      </p:pic>
      <p:sp>
        <p:nvSpPr>
          <p:cNvPr id="5" name="4 Cheurón"/>
          <p:cNvSpPr/>
          <p:nvPr/>
        </p:nvSpPr>
        <p:spPr>
          <a:xfrm rot="13122142">
            <a:off x="1278845" y="581708"/>
            <a:ext cx="2700921" cy="2392594"/>
          </a:xfrm>
          <a:prstGeom prst="chevron">
            <a:avLst>
              <a:gd name="adj" fmla="val 79798"/>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9252793">
            <a:off x="4913608" y="544200"/>
            <a:ext cx="2470948" cy="2426696"/>
          </a:xfrm>
          <a:prstGeom prst="chevron">
            <a:avLst>
              <a:gd name="adj" fmla="val 77627"/>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670434">
            <a:off x="1243029" y="4004252"/>
            <a:ext cx="2741393" cy="2430808"/>
          </a:xfrm>
          <a:prstGeom prst="chevron">
            <a:avLst>
              <a:gd name="adj" fmla="val 77036"/>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2265536">
            <a:off x="4853231" y="3806270"/>
            <a:ext cx="2828020" cy="2818973"/>
          </a:xfrm>
          <a:prstGeom prst="chevron">
            <a:avLst>
              <a:gd name="adj" fmla="val 77660"/>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122142">
            <a:off x="2343660" y="1429408"/>
            <a:ext cx="1877753" cy="1771110"/>
          </a:xfrm>
          <a:prstGeom prst="chevron">
            <a:avLst>
              <a:gd name="adj" fmla="val 68108"/>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9330957">
            <a:off x="4674612" y="1473956"/>
            <a:ext cx="1757848" cy="1649335"/>
          </a:xfrm>
          <a:prstGeom prst="chevron">
            <a:avLst>
              <a:gd name="adj" fmla="val 70863"/>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8670434">
            <a:off x="2427926" y="3876285"/>
            <a:ext cx="1744508" cy="1800643"/>
          </a:xfrm>
          <a:prstGeom prst="chevron">
            <a:avLst>
              <a:gd name="adj" fmla="val 67672"/>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265536">
            <a:off x="4719099" y="3805228"/>
            <a:ext cx="2050638" cy="2071432"/>
          </a:xfrm>
          <a:prstGeom prst="chevron">
            <a:avLst>
              <a:gd name="adj" fmla="val 72067"/>
            </a:avLst>
          </a:prstGeom>
          <a:gradFill flip="none" rotWithShape="1">
            <a:gsLst>
              <a:gs pos="35000">
                <a:srgbClr val="996600"/>
              </a:gs>
              <a:gs pos="13000">
                <a:srgbClr val="5F5F5F"/>
              </a:gs>
              <a:gs pos="21001">
                <a:srgbClr val="5F5F5F"/>
              </a:gs>
              <a:gs pos="63000">
                <a:srgbClr val="FFFFFF"/>
              </a:gs>
              <a:gs pos="67000">
                <a:srgbClr val="B2B2B2"/>
              </a:gs>
              <a:gs pos="69000">
                <a:srgbClr val="292929"/>
              </a:gs>
              <a:gs pos="82001">
                <a:srgbClr val="777777"/>
              </a:gs>
              <a:gs pos="100000">
                <a:srgbClr val="EAEAEA"/>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1+#ppt_w/2"/>
                                          </p:val>
                                        </p:tav>
                                        <p:tav tm="100000">
                                          <p:val>
                                            <p:strVal val="#ppt_x"/>
                                          </p:val>
                                        </p:tav>
                                      </p:tavLst>
                                    </p:anim>
                                    <p:anim calcmode="lin" valueType="num">
                                      <p:cBhvr additive="base">
                                        <p:cTn id="31" dur="3000" fill="hold"/>
                                        <p:tgtEl>
                                          <p:spTgt spid="11"/>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xit" presetSubtype="6" fill="hold" grpId="1"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1+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6" fill="hold" grpId="1" nodeType="withEffect">
                                  <p:stCondLst>
                                    <p:cond delay="0"/>
                                  </p:stCondLst>
                                  <p:childTnLst>
                                    <p:anim calcmode="lin" valueType="num">
                                      <p:cBhvr additive="base">
                                        <p:cTn id="46" dur="3000"/>
                                        <p:tgtEl>
                                          <p:spTgt spid="9"/>
                                        </p:tgtEl>
                                        <p:attrNameLst>
                                          <p:attrName>ppt_x</p:attrName>
                                        </p:attrNameLst>
                                      </p:cBhvr>
                                      <p:tavLst>
                                        <p:tav tm="0">
                                          <p:val>
                                            <p:strVal val="ppt_x"/>
                                          </p:val>
                                        </p:tav>
                                        <p:tav tm="100000">
                                          <p:val>
                                            <p:strVal val="1+ppt_w/2"/>
                                          </p:val>
                                        </p:tav>
                                      </p:tavLst>
                                    </p:anim>
                                    <p:anim calcmode="lin" valueType="num">
                                      <p:cBhvr additive="base">
                                        <p:cTn id="47" dur="3000"/>
                                        <p:tgtEl>
                                          <p:spTgt spid="9"/>
                                        </p:tgtEl>
                                        <p:attrNameLst>
                                          <p:attrName>ppt_y</p:attrName>
                                        </p:attrNameLst>
                                      </p:cBhvr>
                                      <p:tavLst>
                                        <p:tav tm="0">
                                          <p:val>
                                            <p:strVal val="ppt_y"/>
                                          </p:val>
                                        </p:tav>
                                        <p:tav tm="100000">
                                          <p:val>
                                            <p:strVal val="1+ppt_h/2"/>
                                          </p:val>
                                        </p:tav>
                                      </p:tavLst>
                                    </p:anim>
                                    <p:set>
                                      <p:cBhvr>
                                        <p:cTn id="48" dur="1" fill="hold">
                                          <p:stCondLst>
                                            <p:cond delay="2999"/>
                                          </p:stCondLst>
                                        </p:cTn>
                                        <p:tgtEl>
                                          <p:spTgt spid="9"/>
                                        </p:tgtEl>
                                        <p:attrNameLst>
                                          <p:attrName>style.visibility</p:attrName>
                                        </p:attrNameLst>
                                      </p:cBhvr>
                                      <p:to>
                                        <p:strVal val="hidden"/>
                                      </p:to>
                                    </p:set>
                                  </p:childTnLst>
                                </p:cTn>
                              </p:par>
                              <p:par>
                                <p:cTn id="49" presetID="2" presetClass="exit" presetSubtype="9" fill="hold" grpId="1" nodeType="withEffect">
                                  <p:stCondLst>
                                    <p:cond delay="0"/>
                                  </p:stCondLst>
                                  <p:childTnLst>
                                    <p:anim calcmode="lin" valueType="num">
                                      <p:cBhvr additive="base">
                                        <p:cTn id="50" dur="3000"/>
                                        <p:tgtEl>
                                          <p:spTgt spid="8"/>
                                        </p:tgtEl>
                                        <p:attrNameLst>
                                          <p:attrName>ppt_x</p:attrName>
                                        </p:attrNameLst>
                                      </p:cBhvr>
                                      <p:tavLst>
                                        <p:tav tm="0">
                                          <p:val>
                                            <p:strVal val="ppt_x"/>
                                          </p:val>
                                        </p:tav>
                                        <p:tav tm="100000">
                                          <p:val>
                                            <p:strVal val="0-ppt_w/2"/>
                                          </p:val>
                                        </p:tav>
                                      </p:tavLst>
                                    </p:anim>
                                    <p:anim calcmode="lin" valueType="num">
                                      <p:cBhvr additive="base">
                                        <p:cTn id="51" dur="3000"/>
                                        <p:tgtEl>
                                          <p:spTgt spid="8"/>
                                        </p:tgtEl>
                                        <p:attrNameLst>
                                          <p:attrName>ppt_y</p:attrName>
                                        </p:attrNameLst>
                                      </p:cBhvr>
                                      <p:tavLst>
                                        <p:tav tm="0">
                                          <p:val>
                                            <p:strVal val="ppt_y"/>
                                          </p:val>
                                        </p:tav>
                                        <p:tav tm="100000">
                                          <p:val>
                                            <p:strVal val="0-ppt_h/2"/>
                                          </p:val>
                                        </p:tav>
                                      </p:tavLst>
                                    </p:anim>
                                    <p:set>
                                      <p:cBhvr>
                                        <p:cTn id="52" dur="1" fill="hold">
                                          <p:stCondLst>
                                            <p:cond delay="2999"/>
                                          </p:stCondLst>
                                        </p:cTn>
                                        <p:tgtEl>
                                          <p:spTgt spid="8"/>
                                        </p:tgtEl>
                                        <p:attrNameLst>
                                          <p:attrName>style.visibility</p:attrName>
                                        </p:attrNameLst>
                                      </p:cBhvr>
                                      <p:to>
                                        <p:strVal val="hidden"/>
                                      </p:to>
                                    </p:set>
                                  </p:childTnLst>
                                </p:cTn>
                              </p:par>
                              <p:par>
                                <p:cTn id="53" presetID="2" presetClass="exit" presetSubtype="9" fill="hold" grpId="1" nodeType="withEffect">
                                  <p:stCondLst>
                                    <p:cond delay="0"/>
                                  </p:stCondLst>
                                  <p:childTnLst>
                                    <p:anim calcmode="lin" valueType="num">
                                      <p:cBhvr additive="base">
                                        <p:cTn id="54" dur="3000"/>
                                        <p:tgtEl>
                                          <p:spTgt spid="12"/>
                                        </p:tgtEl>
                                        <p:attrNameLst>
                                          <p:attrName>ppt_x</p:attrName>
                                        </p:attrNameLst>
                                      </p:cBhvr>
                                      <p:tavLst>
                                        <p:tav tm="0">
                                          <p:val>
                                            <p:strVal val="ppt_x"/>
                                          </p:val>
                                        </p:tav>
                                        <p:tav tm="100000">
                                          <p:val>
                                            <p:strVal val="0-ppt_w/2"/>
                                          </p:val>
                                        </p:tav>
                                      </p:tavLst>
                                    </p:anim>
                                    <p:anim calcmode="lin" valueType="num">
                                      <p:cBhvr additive="base">
                                        <p:cTn id="55" dur="3000"/>
                                        <p:tgtEl>
                                          <p:spTgt spid="12"/>
                                        </p:tgtEl>
                                        <p:attrNameLst>
                                          <p:attrName>ppt_y</p:attrName>
                                        </p:attrNameLst>
                                      </p:cBhvr>
                                      <p:tavLst>
                                        <p:tav tm="0">
                                          <p:val>
                                            <p:strVal val="ppt_y"/>
                                          </p:val>
                                        </p:tav>
                                        <p:tav tm="100000">
                                          <p:val>
                                            <p:strVal val="0-ppt_h/2"/>
                                          </p:val>
                                        </p:tav>
                                      </p:tavLst>
                                    </p:anim>
                                    <p:set>
                                      <p:cBhvr>
                                        <p:cTn id="56" dur="1" fill="hold">
                                          <p:stCondLst>
                                            <p:cond delay="2999"/>
                                          </p:stCondLst>
                                        </p:cTn>
                                        <p:tgtEl>
                                          <p:spTgt spid="12"/>
                                        </p:tgtEl>
                                        <p:attrNameLst>
                                          <p:attrName>style.visibility</p:attrName>
                                        </p:attrNameLst>
                                      </p:cBhvr>
                                      <p:to>
                                        <p:strVal val="hidden"/>
                                      </p:to>
                                    </p:set>
                                  </p:childTnLst>
                                </p:cTn>
                              </p:par>
                              <p:par>
                                <p:cTn id="57" presetID="2" presetClass="exit" presetSubtype="12" fill="hold" grpId="1"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12" fill="hold" grpId="1" nodeType="withEffect">
                                  <p:stCondLst>
                                    <p:cond delay="0"/>
                                  </p:stCondLst>
                                  <p:childTnLst>
                                    <p:anim calcmode="lin" valueType="num">
                                      <p:cBhvr additive="base">
                                        <p:cTn id="62" dur="3000"/>
                                        <p:tgtEl>
                                          <p:spTgt spid="10"/>
                                        </p:tgtEl>
                                        <p:attrNameLst>
                                          <p:attrName>ppt_x</p:attrName>
                                        </p:attrNameLst>
                                      </p:cBhvr>
                                      <p:tavLst>
                                        <p:tav tm="0">
                                          <p:val>
                                            <p:strVal val="ppt_x"/>
                                          </p:val>
                                        </p:tav>
                                        <p:tav tm="100000">
                                          <p:val>
                                            <p:strVal val="0-ppt_w/2"/>
                                          </p:val>
                                        </p:tav>
                                      </p:tavLst>
                                    </p:anim>
                                    <p:anim calcmode="lin" valueType="num">
                                      <p:cBhvr additive="base">
                                        <p:cTn id="63" dur="3000"/>
                                        <p:tgtEl>
                                          <p:spTgt spid="10"/>
                                        </p:tgtEl>
                                        <p:attrNameLst>
                                          <p:attrName>ppt_y</p:attrName>
                                        </p:attrNameLst>
                                      </p:cBhvr>
                                      <p:tavLst>
                                        <p:tav tm="0">
                                          <p:val>
                                            <p:strVal val="ppt_y"/>
                                          </p:val>
                                        </p:tav>
                                        <p:tav tm="100000">
                                          <p:val>
                                            <p:strVal val="1+ppt_h/2"/>
                                          </p:val>
                                        </p:tav>
                                      </p:tavLst>
                                    </p:anim>
                                    <p:set>
                                      <p:cBhvr>
                                        <p:cTn id="64" dur="1" fill="hold">
                                          <p:stCondLst>
                                            <p:cond delay="2999"/>
                                          </p:stCondLst>
                                        </p:cTn>
                                        <p:tgtEl>
                                          <p:spTgt spid="10"/>
                                        </p:tgtEl>
                                        <p:attrNameLst>
                                          <p:attrName>style.visibility</p:attrName>
                                        </p:attrNameLst>
                                      </p:cBhvr>
                                      <p:to>
                                        <p:strVal val="hidden"/>
                                      </p:to>
                                    </p:set>
                                  </p:childTnLst>
                                </p:cTn>
                              </p:par>
                              <p:par>
                                <p:cTn id="65" presetID="2" presetClass="exit" presetSubtype="3" fill="hold" grpId="1"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1+ppt_w/2"/>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3" fill="hold" grpId="1"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1+ppt_w/2"/>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9" presetClass="exit" presetSubtype="0" fill="hold" grpId="2" nodeType="withEffect">
                                  <p:stCondLst>
                                    <p:cond delay="0"/>
                                  </p:stCondLst>
                                  <p:childTnLst>
                                    <p:animEffect transition="out" filter="dissolve">
                                      <p:cBhvr>
                                        <p:cTn id="74" dur="3000"/>
                                        <p:tgtEl>
                                          <p:spTgt spid="5"/>
                                        </p:tgtEl>
                                      </p:cBhvr>
                                    </p:animEffect>
                                    <p:set>
                                      <p:cBhvr>
                                        <p:cTn id="75" dur="1" fill="hold">
                                          <p:stCondLst>
                                            <p:cond delay="2999"/>
                                          </p:stCondLst>
                                        </p:cTn>
                                        <p:tgtEl>
                                          <p:spTgt spid="5"/>
                                        </p:tgtEl>
                                        <p:attrNameLst>
                                          <p:attrName>style.visibility</p:attrName>
                                        </p:attrNameLst>
                                      </p:cBhvr>
                                      <p:to>
                                        <p:strVal val="hidden"/>
                                      </p:to>
                                    </p:set>
                                  </p:childTnLst>
                                </p:cTn>
                              </p:par>
                              <p:par>
                                <p:cTn id="76" presetID="9" presetClass="exit" presetSubtype="0" fill="hold" grpId="2" nodeType="withEffect">
                                  <p:stCondLst>
                                    <p:cond delay="0"/>
                                  </p:stCondLst>
                                  <p:childTnLst>
                                    <p:animEffect transition="out" filter="dissolve">
                                      <p:cBhvr>
                                        <p:cTn id="77" dur="3000"/>
                                        <p:tgtEl>
                                          <p:spTgt spid="6"/>
                                        </p:tgtEl>
                                      </p:cBhvr>
                                    </p:animEffect>
                                    <p:set>
                                      <p:cBhvr>
                                        <p:cTn id="78" dur="1" fill="hold">
                                          <p:stCondLst>
                                            <p:cond delay="2999"/>
                                          </p:stCondLst>
                                        </p:cTn>
                                        <p:tgtEl>
                                          <p:spTgt spid="6"/>
                                        </p:tgtEl>
                                        <p:attrNameLst>
                                          <p:attrName>style.visibility</p:attrName>
                                        </p:attrNameLst>
                                      </p:cBhvr>
                                      <p:to>
                                        <p:strVal val="hidden"/>
                                      </p:to>
                                    </p:set>
                                  </p:childTnLst>
                                </p:cTn>
                              </p:par>
                              <p:par>
                                <p:cTn id="79" presetID="9" presetClass="exit" presetSubtype="0" fill="hold" grpId="2" nodeType="withEffect">
                                  <p:stCondLst>
                                    <p:cond delay="0"/>
                                  </p:stCondLst>
                                  <p:childTnLst>
                                    <p:animEffect transition="out" filter="dissolve">
                                      <p:cBhvr>
                                        <p:cTn id="80" dur="3000"/>
                                        <p:tgtEl>
                                          <p:spTgt spid="7"/>
                                        </p:tgtEl>
                                      </p:cBhvr>
                                    </p:animEffect>
                                    <p:set>
                                      <p:cBhvr>
                                        <p:cTn id="81" dur="1" fill="hold">
                                          <p:stCondLst>
                                            <p:cond delay="2999"/>
                                          </p:stCondLst>
                                        </p:cTn>
                                        <p:tgtEl>
                                          <p:spTgt spid="7"/>
                                        </p:tgtEl>
                                        <p:attrNameLst>
                                          <p:attrName>style.visibility</p:attrName>
                                        </p:attrNameLst>
                                      </p:cBhvr>
                                      <p:to>
                                        <p:strVal val="hidden"/>
                                      </p:to>
                                    </p:set>
                                  </p:childTnLst>
                                </p:cTn>
                              </p:par>
                              <p:par>
                                <p:cTn id="82" presetID="9" presetClass="exit" presetSubtype="0" fill="hold" grpId="2" nodeType="withEffect">
                                  <p:stCondLst>
                                    <p:cond delay="0"/>
                                  </p:stCondLst>
                                  <p:childTnLst>
                                    <p:animEffect transition="out" filter="dissolve">
                                      <p:cBhvr>
                                        <p:cTn id="83" dur="3000"/>
                                        <p:tgtEl>
                                          <p:spTgt spid="8"/>
                                        </p:tgtEl>
                                      </p:cBhvr>
                                    </p:animEffect>
                                    <p:set>
                                      <p:cBhvr>
                                        <p:cTn id="84" dur="1" fill="hold">
                                          <p:stCondLst>
                                            <p:cond delay="2999"/>
                                          </p:stCondLst>
                                        </p:cTn>
                                        <p:tgtEl>
                                          <p:spTgt spid="8"/>
                                        </p:tgtEl>
                                        <p:attrNameLst>
                                          <p:attrName>style.visibility</p:attrName>
                                        </p:attrNameLst>
                                      </p:cBhvr>
                                      <p:to>
                                        <p:strVal val="hidden"/>
                                      </p:to>
                                    </p:set>
                                  </p:childTnLst>
                                </p:cTn>
                              </p:par>
                              <p:par>
                                <p:cTn id="85" presetID="9" presetClass="exit" presetSubtype="0" fill="hold" grpId="2" nodeType="withEffect">
                                  <p:stCondLst>
                                    <p:cond delay="0"/>
                                  </p:stCondLst>
                                  <p:childTnLst>
                                    <p:animEffect transition="out" filter="dissolve">
                                      <p:cBhvr>
                                        <p:cTn id="86" dur="3000"/>
                                        <p:tgtEl>
                                          <p:spTgt spid="9"/>
                                        </p:tgtEl>
                                      </p:cBhvr>
                                    </p:animEffect>
                                    <p:set>
                                      <p:cBhvr>
                                        <p:cTn id="87" dur="1" fill="hold">
                                          <p:stCondLst>
                                            <p:cond delay="2999"/>
                                          </p:stCondLst>
                                        </p:cTn>
                                        <p:tgtEl>
                                          <p:spTgt spid="9"/>
                                        </p:tgtEl>
                                        <p:attrNameLst>
                                          <p:attrName>style.visibility</p:attrName>
                                        </p:attrNameLst>
                                      </p:cBhvr>
                                      <p:to>
                                        <p:strVal val="hidden"/>
                                      </p:to>
                                    </p:set>
                                  </p:childTnLst>
                                </p:cTn>
                              </p:par>
                              <p:par>
                                <p:cTn id="88" presetID="9" presetClass="exit" presetSubtype="0" fill="hold" grpId="2" nodeType="withEffect">
                                  <p:stCondLst>
                                    <p:cond delay="0"/>
                                  </p:stCondLst>
                                  <p:childTnLst>
                                    <p:animEffect transition="out" filter="dissolve">
                                      <p:cBhvr>
                                        <p:cTn id="89" dur="3000"/>
                                        <p:tgtEl>
                                          <p:spTgt spid="10"/>
                                        </p:tgtEl>
                                      </p:cBhvr>
                                    </p:animEffect>
                                    <p:set>
                                      <p:cBhvr>
                                        <p:cTn id="90" dur="1" fill="hold">
                                          <p:stCondLst>
                                            <p:cond delay="2999"/>
                                          </p:stCondLst>
                                        </p:cTn>
                                        <p:tgtEl>
                                          <p:spTgt spid="10"/>
                                        </p:tgtEl>
                                        <p:attrNameLst>
                                          <p:attrName>style.visibility</p:attrName>
                                        </p:attrNameLst>
                                      </p:cBhvr>
                                      <p:to>
                                        <p:strVal val="hidden"/>
                                      </p:to>
                                    </p:set>
                                  </p:childTnLst>
                                </p:cTn>
                              </p:par>
                              <p:par>
                                <p:cTn id="91" presetID="9" presetClass="exit" presetSubtype="0" fill="hold" grpId="2" nodeType="withEffect">
                                  <p:stCondLst>
                                    <p:cond delay="0"/>
                                  </p:stCondLst>
                                  <p:childTnLst>
                                    <p:animEffect transition="out" filter="dissolve">
                                      <p:cBhvr>
                                        <p:cTn id="92" dur="3000"/>
                                        <p:tgtEl>
                                          <p:spTgt spid="11"/>
                                        </p:tgtEl>
                                      </p:cBhvr>
                                    </p:animEffect>
                                    <p:set>
                                      <p:cBhvr>
                                        <p:cTn id="93" dur="1" fill="hold">
                                          <p:stCondLst>
                                            <p:cond delay="2999"/>
                                          </p:stCondLst>
                                        </p:cTn>
                                        <p:tgtEl>
                                          <p:spTgt spid="11"/>
                                        </p:tgtEl>
                                        <p:attrNameLst>
                                          <p:attrName>style.visibility</p:attrName>
                                        </p:attrNameLst>
                                      </p:cBhvr>
                                      <p:to>
                                        <p:strVal val="hidden"/>
                                      </p:to>
                                    </p:set>
                                  </p:childTnLst>
                                </p:cTn>
                              </p:par>
                              <p:par>
                                <p:cTn id="94" presetID="9" presetClass="exit" presetSubtype="0" fill="hold" grpId="2" nodeType="withEffect">
                                  <p:stCondLst>
                                    <p:cond delay="0"/>
                                  </p:stCondLst>
                                  <p:childTnLst>
                                    <p:animEffect transition="out" filter="dissolve">
                                      <p:cBhvr>
                                        <p:cTn id="95" dur="3000"/>
                                        <p:tgtEl>
                                          <p:spTgt spid="12"/>
                                        </p:tgtEl>
                                      </p:cBhvr>
                                    </p:animEffect>
                                    <p:set>
                                      <p:cBhvr>
                                        <p:cTn id="96" dur="1" fill="hold">
                                          <p:stCondLst>
                                            <p:cond delay="2999"/>
                                          </p:stCondLst>
                                        </p:cTn>
                                        <p:tgtEl>
                                          <p:spTgt spid="12"/>
                                        </p:tgtEl>
                                        <p:attrNameLst>
                                          <p:attrName>style.visibility</p:attrName>
                                        </p:attrNameLst>
                                      </p:cBhvr>
                                      <p:to>
                                        <p:strVal val="hidden"/>
                                      </p:to>
                                    </p:set>
                                  </p:childTnLst>
                                </p:cTn>
                              </p:par>
                              <p:par>
                                <p:cTn id="97" presetID="23" presetClass="entr" presetSubtype="288" fill="hold" nodeType="with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p:cTn id="99" dur="3000" fill="hold"/>
                                        <p:tgtEl>
                                          <p:spTgt spid="4"/>
                                        </p:tgtEl>
                                        <p:attrNameLst>
                                          <p:attrName>ppt_w</p:attrName>
                                        </p:attrNameLst>
                                      </p:cBhvr>
                                      <p:tavLst>
                                        <p:tav tm="0">
                                          <p:val>
                                            <p:strVal val="4/3*#ppt_w"/>
                                          </p:val>
                                        </p:tav>
                                        <p:tav tm="100000">
                                          <p:val>
                                            <p:strVal val="#ppt_w"/>
                                          </p:val>
                                        </p:tav>
                                      </p:tavLst>
                                    </p:anim>
                                    <p:anim calcmode="lin" valueType="num">
                                      <p:cBhvr>
                                        <p:cTn id="100" dur="3000" fill="hold"/>
                                        <p:tgtEl>
                                          <p:spTgt spid="4"/>
                                        </p:tgtEl>
                                        <p:attrNameLst>
                                          <p:attrName>ppt_h</p:attrName>
                                        </p:attrNameLst>
                                      </p:cBhvr>
                                      <p:tavLst>
                                        <p:tav tm="0">
                                          <p:val>
                                            <p:strVal val="4/3*#ppt_h"/>
                                          </p:val>
                                        </p:tav>
                                        <p:tav tm="100000">
                                          <p:val>
                                            <p:strVal val="#ppt_h"/>
                                          </p:val>
                                        </p:tav>
                                      </p:tavLst>
                                    </p:anim>
                                  </p:childTnLst>
                                </p:cTn>
                              </p:par>
                              <p:par>
                                <p:cTn id="101" presetID="4" presetClass="entr" presetSubtype="3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box(out)">
                                      <p:cBhvr>
                                        <p:cTn id="1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4).jpg"/>
          <p:cNvPicPr>
            <a:picLocks noChangeAspect="1"/>
          </p:cNvPicPr>
          <p:nvPr/>
        </p:nvPicPr>
        <p:blipFill>
          <a:blip r:embed="rId2"/>
          <a:stretch>
            <a:fillRect/>
          </a:stretch>
        </p:blipFill>
        <p:spPr>
          <a:xfrm>
            <a:off x="0" y="0"/>
            <a:ext cx="9152930" cy="6858000"/>
          </a:xfrm>
          <a:prstGeom prst="rect">
            <a:avLst/>
          </a:prstGeom>
        </p:spPr>
      </p:pic>
      <p:pic>
        <p:nvPicPr>
          <p:cNvPr id="5" name="4 Imagen" descr="tumblr_la4azu5Lai1qzgppgo1_400.png"/>
          <p:cNvPicPr>
            <a:picLocks noChangeAspect="1"/>
          </p:cNvPicPr>
          <p:nvPr/>
        </p:nvPicPr>
        <p:blipFill>
          <a:blip r:embed="rId3"/>
          <a:stretch>
            <a:fillRect/>
          </a:stretch>
        </p:blipFill>
        <p:spPr>
          <a:xfrm>
            <a:off x="3071802" y="285728"/>
            <a:ext cx="2857500" cy="2857500"/>
          </a:xfrm>
          <a:prstGeom prst="rect">
            <a:avLst/>
          </a:prstGeom>
        </p:spPr>
      </p:pic>
      <p:pic>
        <p:nvPicPr>
          <p:cNvPr id="6" name="5 Imagen" descr="tumblr_la4azu5Lai1qzgppgo1_400.png"/>
          <p:cNvPicPr>
            <a:picLocks noChangeAspect="1"/>
          </p:cNvPicPr>
          <p:nvPr/>
        </p:nvPicPr>
        <p:blipFill>
          <a:blip r:embed="rId3"/>
          <a:stretch>
            <a:fillRect/>
          </a:stretch>
        </p:blipFill>
        <p:spPr>
          <a:xfrm>
            <a:off x="3000364" y="3571876"/>
            <a:ext cx="2857500" cy="2857500"/>
          </a:xfrm>
          <a:prstGeom prst="rect">
            <a:avLst/>
          </a:prstGeom>
        </p:spPr>
      </p:pic>
      <p:pic>
        <p:nvPicPr>
          <p:cNvPr id="7" name="6 Imagen" descr="tumblr_la4azu5Lai1qzgppgo1_400.png"/>
          <p:cNvPicPr>
            <a:picLocks noChangeAspect="1"/>
          </p:cNvPicPr>
          <p:nvPr/>
        </p:nvPicPr>
        <p:blipFill>
          <a:blip r:embed="rId3"/>
          <a:stretch>
            <a:fillRect/>
          </a:stretch>
        </p:blipFill>
        <p:spPr>
          <a:xfrm>
            <a:off x="928662" y="2071678"/>
            <a:ext cx="2857500" cy="2857500"/>
          </a:xfrm>
          <a:prstGeom prst="rect">
            <a:avLst/>
          </a:prstGeom>
        </p:spPr>
      </p:pic>
      <p:pic>
        <p:nvPicPr>
          <p:cNvPr id="8" name="7 Imagen" descr="tumblr_la4azu5Lai1qzgppgo1_400.png"/>
          <p:cNvPicPr>
            <a:picLocks noChangeAspect="1"/>
          </p:cNvPicPr>
          <p:nvPr/>
        </p:nvPicPr>
        <p:blipFill>
          <a:blip r:embed="rId3"/>
          <a:stretch>
            <a:fillRect/>
          </a:stretch>
        </p:blipFill>
        <p:spPr>
          <a:xfrm>
            <a:off x="5286380" y="2000240"/>
            <a:ext cx="2857500" cy="2857500"/>
          </a:xfrm>
          <a:prstGeom prst="rect">
            <a:avLst/>
          </a:prstGeom>
        </p:spPr>
      </p:pic>
      <p:pic>
        <p:nvPicPr>
          <p:cNvPr id="9" name="8 Imagen" descr="tumblr_la4azu5Lai1qzgppgo1_400.png"/>
          <p:cNvPicPr>
            <a:picLocks noChangeAspect="1"/>
          </p:cNvPicPr>
          <p:nvPr/>
        </p:nvPicPr>
        <p:blipFill>
          <a:blip r:embed="rId3"/>
          <a:stretch>
            <a:fillRect/>
          </a:stretch>
        </p:blipFill>
        <p:spPr>
          <a:xfrm>
            <a:off x="1428728" y="714356"/>
            <a:ext cx="2857500" cy="2857500"/>
          </a:xfrm>
          <a:prstGeom prst="rect">
            <a:avLst/>
          </a:prstGeom>
        </p:spPr>
      </p:pic>
      <p:pic>
        <p:nvPicPr>
          <p:cNvPr id="10" name="9 Imagen" descr="tumblr_la4azu5Lai1qzgppgo1_400.png"/>
          <p:cNvPicPr>
            <a:picLocks noChangeAspect="1"/>
          </p:cNvPicPr>
          <p:nvPr/>
        </p:nvPicPr>
        <p:blipFill>
          <a:blip r:embed="rId3"/>
          <a:stretch>
            <a:fillRect/>
          </a:stretch>
        </p:blipFill>
        <p:spPr>
          <a:xfrm>
            <a:off x="4643438" y="642918"/>
            <a:ext cx="2857500" cy="2857500"/>
          </a:xfrm>
          <a:prstGeom prst="rect">
            <a:avLst/>
          </a:prstGeom>
        </p:spPr>
      </p:pic>
      <p:pic>
        <p:nvPicPr>
          <p:cNvPr id="11" name="10 Imagen" descr="tumblr_la4azu5Lai1qzgppgo1_400.png"/>
          <p:cNvPicPr>
            <a:picLocks noChangeAspect="1"/>
          </p:cNvPicPr>
          <p:nvPr/>
        </p:nvPicPr>
        <p:blipFill>
          <a:blip r:embed="rId3"/>
          <a:stretch>
            <a:fillRect/>
          </a:stretch>
        </p:blipFill>
        <p:spPr>
          <a:xfrm>
            <a:off x="1571604" y="3214686"/>
            <a:ext cx="2857500" cy="2857500"/>
          </a:xfrm>
          <a:prstGeom prst="rect">
            <a:avLst/>
          </a:prstGeom>
        </p:spPr>
      </p:pic>
      <p:pic>
        <p:nvPicPr>
          <p:cNvPr id="12" name="11 Imagen" descr="tumblr_la4azu5Lai1qzgppgo1_400.png"/>
          <p:cNvPicPr>
            <a:picLocks noChangeAspect="1"/>
          </p:cNvPicPr>
          <p:nvPr/>
        </p:nvPicPr>
        <p:blipFill>
          <a:blip r:embed="rId3"/>
          <a:stretch>
            <a:fillRect/>
          </a:stretch>
        </p:blipFill>
        <p:spPr>
          <a:xfrm>
            <a:off x="4500562" y="3214686"/>
            <a:ext cx="2857500" cy="2857500"/>
          </a:xfrm>
          <a:prstGeom prst="rect">
            <a:avLst/>
          </a:prstGeom>
        </p:spPr>
      </p:pic>
      <p:sp>
        <p:nvSpPr>
          <p:cNvPr id="13" name="12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fltVal val="0"/>
                                          </p:val>
                                        </p:tav>
                                        <p:tav tm="100000">
                                          <p:val>
                                            <p:strVal val="#ppt_w"/>
                                          </p:val>
                                        </p:tav>
                                      </p:tavLst>
                                    </p:anim>
                                    <p:anim calcmode="lin" valueType="num">
                                      <p:cBhvr>
                                        <p:cTn id="11" dur="2000" fill="hold"/>
                                        <p:tgtEl>
                                          <p:spTgt spid="5"/>
                                        </p:tgtEl>
                                        <p:attrNameLst>
                                          <p:attrName>ppt_h</p:attrName>
                                        </p:attrNameLst>
                                      </p:cBhvr>
                                      <p:tavLst>
                                        <p:tav tm="0">
                                          <p:val>
                                            <p:fltVal val="0"/>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childTnLst>
                                </p:cTn>
                              </p:par>
                              <p:par>
                                <p:cTn id="16" presetID="23" presetClass="entr" presetSubtype="16"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2000" fill="hold"/>
                                        <p:tgtEl>
                                          <p:spTgt spid="7"/>
                                        </p:tgtEl>
                                        <p:attrNameLst>
                                          <p:attrName>ppt_w</p:attrName>
                                        </p:attrNameLst>
                                      </p:cBhvr>
                                      <p:tavLst>
                                        <p:tav tm="0">
                                          <p:val>
                                            <p:fltVal val="0"/>
                                          </p:val>
                                        </p:tav>
                                        <p:tav tm="100000">
                                          <p:val>
                                            <p:strVal val="#ppt_w"/>
                                          </p:val>
                                        </p:tav>
                                      </p:tavLst>
                                    </p:anim>
                                    <p:anim calcmode="lin" valueType="num">
                                      <p:cBhvr>
                                        <p:cTn id="19" dur="2000" fill="hold"/>
                                        <p:tgtEl>
                                          <p:spTgt spid="7"/>
                                        </p:tgtEl>
                                        <p:attrNameLst>
                                          <p:attrName>ppt_h</p:attrName>
                                        </p:attrNameLst>
                                      </p:cBhvr>
                                      <p:tavLst>
                                        <p:tav tm="0">
                                          <p:val>
                                            <p:fltVal val="0"/>
                                          </p:val>
                                        </p:tav>
                                        <p:tav tm="100000">
                                          <p:val>
                                            <p:strVal val="#ppt_h"/>
                                          </p:val>
                                        </p:tav>
                                      </p:tavLst>
                                    </p:anim>
                                  </p:childTnLst>
                                </p:cTn>
                              </p:par>
                              <p:par>
                                <p:cTn id="20" presetID="2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2000" fill="hold"/>
                                        <p:tgtEl>
                                          <p:spTgt spid="9"/>
                                        </p:tgtEl>
                                        <p:attrNameLst>
                                          <p:attrName>ppt_w</p:attrName>
                                        </p:attrNameLst>
                                      </p:cBhvr>
                                      <p:tavLst>
                                        <p:tav tm="0">
                                          <p:val>
                                            <p:fltVal val="0"/>
                                          </p:val>
                                        </p:tav>
                                        <p:tav tm="100000">
                                          <p:val>
                                            <p:strVal val="#ppt_w"/>
                                          </p:val>
                                        </p:tav>
                                      </p:tavLst>
                                    </p:anim>
                                    <p:anim calcmode="lin" valueType="num">
                                      <p:cBhvr>
                                        <p:cTn id="27" dur="2000" fill="hold"/>
                                        <p:tgtEl>
                                          <p:spTgt spid="9"/>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2000" fill="hold"/>
                                        <p:tgtEl>
                                          <p:spTgt spid="10"/>
                                        </p:tgtEl>
                                        <p:attrNameLst>
                                          <p:attrName>ppt_w</p:attrName>
                                        </p:attrNameLst>
                                      </p:cBhvr>
                                      <p:tavLst>
                                        <p:tav tm="0">
                                          <p:val>
                                            <p:fltVal val="0"/>
                                          </p:val>
                                        </p:tav>
                                        <p:tav tm="100000">
                                          <p:val>
                                            <p:strVal val="#ppt_w"/>
                                          </p:val>
                                        </p:tav>
                                      </p:tavLst>
                                    </p:anim>
                                    <p:anim calcmode="lin" valueType="num">
                                      <p:cBhvr>
                                        <p:cTn id="31" dur="2000" fill="hold"/>
                                        <p:tgtEl>
                                          <p:spTgt spid="10"/>
                                        </p:tgtEl>
                                        <p:attrNameLst>
                                          <p:attrName>ppt_h</p:attrName>
                                        </p:attrNameLst>
                                      </p:cBhvr>
                                      <p:tavLst>
                                        <p:tav tm="0">
                                          <p:val>
                                            <p:fltVal val="0"/>
                                          </p:val>
                                        </p:tav>
                                        <p:tav tm="100000">
                                          <p:val>
                                            <p:strVal val="#ppt_h"/>
                                          </p:val>
                                        </p:tav>
                                      </p:tavLst>
                                    </p:anim>
                                  </p:childTnLst>
                                </p:cTn>
                              </p:par>
                              <p:par>
                                <p:cTn id="32" presetID="23" presetClass="entr" presetSubtype="16"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2000" fill="hold"/>
                                        <p:tgtEl>
                                          <p:spTgt spid="11"/>
                                        </p:tgtEl>
                                        <p:attrNameLst>
                                          <p:attrName>ppt_w</p:attrName>
                                        </p:attrNameLst>
                                      </p:cBhvr>
                                      <p:tavLst>
                                        <p:tav tm="0">
                                          <p:val>
                                            <p:fltVal val="0"/>
                                          </p:val>
                                        </p:tav>
                                        <p:tav tm="100000">
                                          <p:val>
                                            <p:strVal val="#ppt_w"/>
                                          </p:val>
                                        </p:tav>
                                      </p:tavLst>
                                    </p:anim>
                                    <p:anim calcmode="lin" valueType="num">
                                      <p:cBhvr>
                                        <p:cTn id="35" dur="2000" fill="hold"/>
                                        <p:tgtEl>
                                          <p:spTgt spid="11"/>
                                        </p:tgtEl>
                                        <p:attrNameLst>
                                          <p:attrName>ppt_h</p:attrName>
                                        </p:attrNameLst>
                                      </p:cBhvr>
                                      <p:tavLst>
                                        <p:tav tm="0">
                                          <p:val>
                                            <p:fltVal val="0"/>
                                          </p:val>
                                        </p:tav>
                                        <p:tav tm="100000">
                                          <p:val>
                                            <p:strVal val="#ppt_h"/>
                                          </p:val>
                                        </p:tav>
                                      </p:tavLst>
                                    </p:anim>
                                  </p:childTnLst>
                                </p:cTn>
                              </p:par>
                              <p:par>
                                <p:cTn id="36" presetID="23" presetClass="entr" presetSubtype="16"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childTnLst>
                                </p:cTn>
                              </p:par>
                              <p:par>
                                <p:cTn id="40" presetID="8" presetClass="emph" presetSubtype="0" fill="hold" nodeType="withEffect">
                                  <p:stCondLst>
                                    <p:cond delay="0"/>
                                  </p:stCondLst>
                                  <p:childTnLst>
                                    <p:animRot by="21600000">
                                      <p:cBhvr>
                                        <p:cTn id="41" dur="2000" fill="hold"/>
                                        <p:tgtEl>
                                          <p:spTgt spid="5"/>
                                        </p:tgtEl>
                                        <p:attrNameLst>
                                          <p:attrName>r</p:attrName>
                                        </p:attrNameLst>
                                      </p:cBhvr>
                                    </p:animRot>
                                  </p:childTnLst>
                                </p:cTn>
                              </p:par>
                              <p:par>
                                <p:cTn id="42" presetID="8" presetClass="emph" presetSubtype="0"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nodeType="withEffect">
                                  <p:stCondLst>
                                    <p:cond delay="0"/>
                                  </p:stCondLst>
                                  <p:childTnLst>
                                    <p:animRot by="21600000">
                                      <p:cBhvr>
                                        <p:cTn id="51" dur="2000" fill="hold"/>
                                        <p:tgtEl>
                                          <p:spTgt spid="10"/>
                                        </p:tgtEl>
                                        <p:attrNameLst>
                                          <p:attrName>r</p:attrName>
                                        </p:attrNameLst>
                                      </p:cBhvr>
                                    </p:animRot>
                                  </p:childTnLst>
                                </p:cTn>
                              </p:par>
                              <p:par>
                                <p:cTn id="52" presetID="8" presetClass="emph" presetSubtype="0" fill="hold" nodeType="withEffect">
                                  <p:stCondLst>
                                    <p:cond delay="0"/>
                                  </p:stCondLst>
                                  <p:childTnLst>
                                    <p:animRot by="21600000">
                                      <p:cBhvr>
                                        <p:cTn id="53" dur="2000" fill="hold"/>
                                        <p:tgtEl>
                                          <p:spTgt spid="11"/>
                                        </p:tgtEl>
                                        <p:attrNameLst>
                                          <p:attrName>r</p:attrName>
                                        </p:attrNameLst>
                                      </p:cBhvr>
                                    </p:animRot>
                                  </p:childTnLst>
                                </p:cTn>
                              </p:par>
                              <p:par>
                                <p:cTn id="54" presetID="8" presetClass="emph" presetSubtype="0" fill="hold" nodeType="withEffect">
                                  <p:stCondLst>
                                    <p:cond delay="0"/>
                                  </p:stCondLst>
                                  <p:childTnLst>
                                    <p:animRot by="21600000">
                                      <p:cBhvr>
                                        <p:cTn id="55" dur="2000" fill="hold"/>
                                        <p:tgtEl>
                                          <p:spTgt spid="12"/>
                                        </p:tgtEl>
                                        <p:attrNameLst>
                                          <p:attrName>r</p:attrName>
                                        </p:attrNameLst>
                                      </p:cBhvr>
                                    </p:animRot>
                                  </p:childTnLst>
                                </p:cTn>
                              </p:par>
                            </p:childTnLst>
                          </p:cTn>
                        </p:par>
                        <p:par>
                          <p:cTn id="56" fill="hold">
                            <p:stCondLst>
                              <p:cond delay="2000"/>
                            </p:stCondLst>
                            <p:childTnLst>
                              <p:par>
                                <p:cTn id="57" presetID="23" presetClass="exit" presetSubtype="544" fill="hold" nodeType="afterEffect">
                                  <p:stCondLst>
                                    <p:cond delay="0"/>
                                  </p:stCondLst>
                                  <p:childTnLst>
                                    <p:anim calcmode="lin" valueType="num">
                                      <p:cBhvr>
                                        <p:cTn id="58" dur="2000"/>
                                        <p:tgtEl>
                                          <p:spTgt spid="5"/>
                                        </p:tgtEl>
                                        <p:attrNameLst>
                                          <p:attrName>ppt_w</p:attrName>
                                        </p:attrNameLst>
                                      </p:cBhvr>
                                      <p:tavLst>
                                        <p:tav tm="0">
                                          <p:val>
                                            <p:strVal val="ppt_w"/>
                                          </p:val>
                                        </p:tav>
                                        <p:tav tm="100000">
                                          <p:val>
                                            <p:fltVal val="0"/>
                                          </p:val>
                                        </p:tav>
                                      </p:tavLst>
                                    </p:anim>
                                    <p:anim calcmode="lin" valueType="num">
                                      <p:cBhvr>
                                        <p:cTn id="59" dur="2000"/>
                                        <p:tgtEl>
                                          <p:spTgt spid="5"/>
                                        </p:tgtEl>
                                        <p:attrNameLst>
                                          <p:attrName>ppt_h</p:attrName>
                                        </p:attrNameLst>
                                      </p:cBhvr>
                                      <p:tavLst>
                                        <p:tav tm="0">
                                          <p:val>
                                            <p:strVal val="ppt_h"/>
                                          </p:val>
                                        </p:tav>
                                        <p:tav tm="100000">
                                          <p:val>
                                            <p:fltVal val="0"/>
                                          </p:val>
                                        </p:tav>
                                      </p:tavLst>
                                    </p:anim>
                                    <p:anim calcmode="lin" valueType="num">
                                      <p:cBhvr>
                                        <p:cTn id="60" dur="2000"/>
                                        <p:tgtEl>
                                          <p:spTgt spid="5"/>
                                        </p:tgtEl>
                                        <p:attrNameLst>
                                          <p:attrName>ppt_x</p:attrName>
                                        </p:attrNameLst>
                                      </p:cBhvr>
                                      <p:tavLst>
                                        <p:tav tm="0">
                                          <p:val>
                                            <p:strVal val="ppt_x"/>
                                          </p:val>
                                        </p:tav>
                                        <p:tav tm="100000">
                                          <p:val>
                                            <p:fltVal val="0.5"/>
                                          </p:val>
                                        </p:tav>
                                      </p:tavLst>
                                    </p:anim>
                                    <p:anim calcmode="lin" valueType="num">
                                      <p:cBhvr>
                                        <p:cTn id="61" dur="2000"/>
                                        <p:tgtEl>
                                          <p:spTgt spid="5"/>
                                        </p:tgtEl>
                                        <p:attrNameLst>
                                          <p:attrName>ppt_y</p:attrName>
                                        </p:attrNameLst>
                                      </p:cBhvr>
                                      <p:tavLst>
                                        <p:tav tm="0">
                                          <p:val>
                                            <p:strVal val="ppt_y"/>
                                          </p:val>
                                        </p:tav>
                                        <p:tav tm="100000">
                                          <p:val>
                                            <p:fltVal val="0.5"/>
                                          </p:val>
                                        </p:tav>
                                      </p:tavLst>
                                    </p:anim>
                                    <p:set>
                                      <p:cBhvr>
                                        <p:cTn id="62" dur="1" fill="hold">
                                          <p:stCondLst>
                                            <p:cond delay="1999"/>
                                          </p:stCondLst>
                                        </p:cTn>
                                        <p:tgtEl>
                                          <p:spTgt spid="5"/>
                                        </p:tgtEl>
                                        <p:attrNameLst>
                                          <p:attrName>style.visibility</p:attrName>
                                        </p:attrNameLst>
                                      </p:cBhvr>
                                      <p:to>
                                        <p:strVal val="hidden"/>
                                      </p:to>
                                    </p:set>
                                  </p:childTnLst>
                                </p:cTn>
                              </p:par>
                              <p:par>
                                <p:cTn id="63" presetID="23" presetClass="exit" presetSubtype="544" fill="hold" nodeType="withEffect">
                                  <p:stCondLst>
                                    <p:cond delay="0"/>
                                  </p:stCondLst>
                                  <p:childTnLst>
                                    <p:anim calcmode="lin" valueType="num">
                                      <p:cBhvr>
                                        <p:cTn id="64" dur="2000"/>
                                        <p:tgtEl>
                                          <p:spTgt spid="6"/>
                                        </p:tgtEl>
                                        <p:attrNameLst>
                                          <p:attrName>ppt_w</p:attrName>
                                        </p:attrNameLst>
                                      </p:cBhvr>
                                      <p:tavLst>
                                        <p:tav tm="0">
                                          <p:val>
                                            <p:strVal val="ppt_w"/>
                                          </p:val>
                                        </p:tav>
                                        <p:tav tm="100000">
                                          <p:val>
                                            <p:fltVal val="0"/>
                                          </p:val>
                                        </p:tav>
                                      </p:tavLst>
                                    </p:anim>
                                    <p:anim calcmode="lin" valueType="num">
                                      <p:cBhvr>
                                        <p:cTn id="65" dur="2000"/>
                                        <p:tgtEl>
                                          <p:spTgt spid="6"/>
                                        </p:tgtEl>
                                        <p:attrNameLst>
                                          <p:attrName>ppt_h</p:attrName>
                                        </p:attrNameLst>
                                      </p:cBhvr>
                                      <p:tavLst>
                                        <p:tav tm="0">
                                          <p:val>
                                            <p:strVal val="ppt_h"/>
                                          </p:val>
                                        </p:tav>
                                        <p:tav tm="100000">
                                          <p:val>
                                            <p:fltVal val="0"/>
                                          </p:val>
                                        </p:tav>
                                      </p:tavLst>
                                    </p:anim>
                                    <p:anim calcmode="lin" valueType="num">
                                      <p:cBhvr>
                                        <p:cTn id="66" dur="2000"/>
                                        <p:tgtEl>
                                          <p:spTgt spid="6"/>
                                        </p:tgtEl>
                                        <p:attrNameLst>
                                          <p:attrName>ppt_x</p:attrName>
                                        </p:attrNameLst>
                                      </p:cBhvr>
                                      <p:tavLst>
                                        <p:tav tm="0">
                                          <p:val>
                                            <p:strVal val="ppt_x"/>
                                          </p:val>
                                        </p:tav>
                                        <p:tav tm="100000">
                                          <p:val>
                                            <p:fltVal val="0.5"/>
                                          </p:val>
                                        </p:tav>
                                      </p:tavLst>
                                    </p:anim>
                                    <p:anim calcmode="lin" valueType="num">
                                      <p:cBhvr>
                                        <p:cTn id="67" dur="2000"/>
                                        <p:tgtEl>
                                          <p:spTgt spid="6"/>
                                        </p:tgtEl>
                                        <p:attrNameLst>
                                          <p:attrName>ppt_y</p:attrName>
                                        </p:attrNameLst>
                                      </p:cBhvr>
                                      <p:tavLst>
                                        <p:tav tm="0">
                                          <p:val>
                                            <p:strVal val="ppt_y"/>
                                          </p:val>
                                        </p:tav>
                                        <p:tav tm="100000">
                                          <p:val>
                                            <p:fltVal val="0.5"/>
                                          </p:val>
                                        </p:tav>
                                      </p:tavLst>
                                    </p:anim>
                                    <p:set>
                                      <p:cBhvr>
                                        <p:cTn id="68" dur="1" fill="hold">
                                          <p:stCondLst>
                                            <p:cond delay="1999"/>
                                          </p:stCondLst>
                                        </p:cTn>
                                        <p:tgtEl>
                                          <p:spTgt spid="6"/>
                                        </p:tgtEl>
                                        <p:attrNameLst>
                                          <p:attrName>style.visibility</p:attrName>
                                        </p:attrNameLst>
                                      </p:cBhvr>
                                      <p:to>
                                        <p:strVal val="hidden"/>
                                      </p:to>
                                    </p:set>
                                  </p:childTnLst>
                                </p:cTn>
                              </p:par>
                              <p:par>
                                <p:cTn id="69" presetID="23" presetClass="exit" presetSubtype="544" fill="hold" nodeType="withEffect">
                                  <p:stCondLst>
                                    <p:cond delay="0"/>
                                  </p:stCondLst>
                                  <p:childTnLst>
                                    <p:anim calcmode="lin" valueType="num">
                                      <p:cBhvr>
                                        <p:cTn id="70" dur="2000"/>
                                        <p:tgtEl>
                                          <p:spTgt spid="7"/>
                                        </p:tgtEl>
                                        <p:attrNameLst>
                                          <p:attrName>ppt_w</p:attrName>
                                        </p:attrNameLst>
                                      </p:cBhvr>
                                      <p:tavLst>
                                        <p:tav tm="0">
                                          <p:val>
                                            <p:strVal val="ppt_w"/>
                                          </p:val>
                                        </p:tav>
                                        <p:tav tm="100000">
                                          <p:val>
                                            <p:fltVal val="0"/>
                                          </p:val>
                                        </p:tav>
                                      </p:tavLst>
                                    </p:anim>
                                    <p:anim calcmode="lin" valueType="num">
                                      <p:cBhvr>
                                        <p:cTn id="71" dur="2000"/>
                                        <p:tgtEl>
                                          <p:spTgt spid="7"/>
                                        </p:tgtEl>
                                        <p:attrNameLst>
                                          <p:attrName>ppt_h</p:attrName>
                                        </p:attrNameLst>
                                      </p:cBhvr>
                                      <p:tavLst>
                                        <p:tav tm="0">
                                          <p:val>
                                            <p:strVal val="ppt_h"/>
                                          </p:val>
                                        </p:tav>
                                        <p:tav tm="100000">
                                          <p:val>
                                            <p:fltVal val="0"/>
                                          </p:val>
                                        </p:tav>
                                      </p:tavLst>
                                    </p:anim>
                                    <p:anim calcmode="lin" valueType="num">
                                      <p:cBhvr>
                                        <p:cTn id="72" dur="2000"/>
                                        <p:tgtEl>
                                          <p:spTgt spid="7"/>
                                        </p:tgtEl>
                                        <p:attrNameLst>
                                          <p:attrName>ppt_x</p:attrName>
                                        </p:attrNameLst>
                                      </p:cBhvr>
                                      <p:tavLst>
                                        <p:tav tm="0">
                                          <p:val>
                                            <p:strVal val="ppt_x"/>
                                          </p:val>
                                        </p:tav>
                                        <p:tav tm="100000">
                                          <p:val>
                                            <p:fltVal val="0.5"/>
                                          </p:val>
                                        </p:tav>
                                      </p:tavLst>
                                    </p:anim>
                                    <p:anim calcmode="lin" valueType="num">
                                      <p:cBhvr>
                                        <p:cTn id="73" dur="2000"/>
                                        <p:tgtEl>
                                          <p:spTgt spid="7"/>
                                        </p:tgtEl>
                                        <p:attrNameLst>
                                          <p:attrName>ppt_y</p:attrName>
                                        </p:attrNameLst>
                                      </p:cBhvr>
                                      <p:tavLst>
                                        <p:tav tm="0">
                                          <p:val>
                                            <p:strVal val="ppt_y"/>
                                          </p:val>
                                        </p:tav>
                                        <p:tav tm="100000">
                                          <p:val>
                                            <p:fltVal val="0.5"/>
                                          </p:val>
                                        </p:tav>
                                      </p:tavLst>
                                    </p:anim>
                                    <p:set>
                                      <p:cBhvr>
                                        <p:cTn id="74" dur="1" fill="hold">
                                          <p:stCondLst>
                                            <p:cond delay="1999"/>
                                          </p:stCondLst>
                                        </p:cTn>
                                        <p:tgtEl>
                                          <p:spTgt spid="7"/>
                                        </p:tgtEl>
                                        <p:attrNameLst>
                                          <p:attrName>style.visibility</p:attrName>
                                        </p:attrNameLst>
                                      </p:cBhvr>
                                      <p:to>
                                        <p:strVal val="hidden"/>
                                      </p:to>
                                    </p:set>
                                  </p:childTnLst>
                                </p:cTn>
                              </p:par>
                              <p:par>
                                <p:cTn id="75" presetID="23" presetClass="exit" presetSubtype="544" fill="hold" nodeType="withEffect">
                                  <p:stCondLst>
                                    <p:cond delay="0"/>
                                  </p:stCondLst>
                                  <p:childTnLst>
                                    <p:anim calcmode="lin" valueType="num">
                                      <p:cBhvr>
                                        <p:cTn id="76" dur="2000"/>
                                        <p:tgtEl>
                                          <p:spTgt spid="8"/>
                                        </p:tgtEl>
                                        <p:attrNameLst>
                                          <p:attrName>ppt_w</p:attrName>
                                        </p:attrNameLst>
                                      </p:cBhvr>
                                      <p:tavLst>
                                        <p:tav tm="0">
                                          <p:val>
                                            <p:strVal val="ppt_w"/>
                                          </p:val>
                                        </p:tav>
                                        <p:tav tm="100000">
                                          <p:val>
                                            <p:fltVal val="0"/>
                                          </p:val>
                                        </p:tav>
                                      </p:tavLst>
                                    </p:anim>
                                    <p:anim calcmode="lin" valueType="num">
                                      <p:cBhvr>
                                        <p:cTn id="77" dur="2000"/>
                                        <p:tgtEl>
                                          <p:spTgt spid="8"/>
                                        </p:tgtEl>
                                        <p:attrNameLst>
                                          <p:attrName>ppt_h</p:attrName>
                                        </p:attrNameLst>
                                      </p:cBhvr>
                                      <p:tavLst>
                                        <p:tav tm="0">
                                          <p:val>
                                            <p:strVal val="ppt_h"/>
                                          </p:val>
                                        </p:tav>
                                        <p:tav tm="100000">
                                          <p:val>
                                            <p:fltVal val="0"/>
                                          </p:val>
                                        </p:tav>
                                      </p:tavLst>
                                    </p:anim>
                                    <p:anim calcmode="lin" valueType="num">
                                      <p:cBhvr>
                                        <p:cTn id="78" dur="2000"/>
                                        <p:tgtEl>
                                          <p:spTgt spid="8"/>
                                        </p:tgtEl>
                                        <p:attrNameLst>
                                          <p:attrName>ppt_x</p:attrName>
                                        </p:attrNameLst>
                                      </p:cBhvr>
                                      <p:tavLst>
                                        <p:tav tm="0">
                                          <p:val>
                                            <p:strVal val="ppt_x"/>
                                          </p:val>
                                        </p:tav>
                                        <p:tav tm="100000">
                                          <p:val>
                                            <p:fltVal val="0.5"/>
                                          </p:val>
                                        </p:tav>
                                      </p:tavLst>
                                    </p:anim>
                                    <p:anim calcmode="lin" valueType="num">
                                      <p:cBhvr>
                                        <p:cTn id="79" dur="2000"/>
                                        <p:tgtEl>
                                          <p:spTgt spid="8"/>
                                        </p:tgtEl>
                                        <p:attrNameLst>
                                          <p:attrName>ppt_y</p:attrName>
                                        </p:attrNameLst>
                                      </p:cBhvr>
                                      <p:tavLst>
                                        <p:tav tm="0">
                                          <p:val>
                                            <p:strVal val="ppt_y"/>
                                          </p:val>
                                        </p:tav>
                                        <p:tav tm="100000">
                                          <p:val>
                                            <p:fltVal val="0.5"/>
                                          </p:val>
                                        </p:tav>
                                      </p:tavLst>
                                    </p:anim>
                                    <p:set>
                                      <p:cBhvr>
                                        <p:cTn id="80" dur="1" fill="hold">
                                          <p:stCondLst>
                                            <p:cond delay="1999"/>
                                          </p:stCondLst>
                                        </p:cTn>
                                        <p:tgtEl>
                                          <p:spTgt spid="8"/>
                                        </p:tgtEl>
                                        <p:attrNameLst>
                                          <p:attrName>style.visibility</p:attrName>
                                        </p:attrNameLst>
                                      </p:cBhvr>
                                      <p:to>
                                        <p:strVal val="hidden"/>
                                      </p:to>
                                    </p:set>
                                  </p:childTnLst>
                                </p:cTn>
                              </p:par>
                              <p:par>
                                <p:cTn id="81" presetID="23" presetClass="exit" presetSubtype="544" fill="hold" nodeType="withEffect">
                                  <p:stCondLst>
                                    <p:cond delay="0"/>
                                  </p:stCondLst>
                                  <p:childTnLst>
                                    <p:anim calcmode="lin" valueType="num">
                                      <p:cBhvr>
                                        <p:cTn id="82" dur="2000"/>
                                        <p:tgtEl>
                                          <p:spTgt spid="9"/>
                                        </p:tgtEl>
                                        <p:attrNameLst>
                                          <p:attrName>ppt_w</p:attrName>
                                        </p:attrNameLst>
                                      </p:cBhvr>
                                      <p:tavLst>
                                        <p:tav tm="0">
                                          <p:val>
                                            <p:strVal val="ppt_w"/>
                                          </p:val>
                                        </p:tav>
                                        <p:tav tm="100000">
                                          <p:val>
                                            <p:fltVal val="0"/>
                                          </p:val>
                                        </p:tav>
                                      </p:tavLst>
                                    </p:anim>
                                    <p:anim calcmode="lin" valueType="num">
                                      <p:cBhvr>
                                        <p:cTn id="83" dur="2000"/>
                                        <p:tgtEl>
                                          <p:spTgt spid="9"/>
                                        </p:tgtEl>
                                        <p:attrNameLst>
                                          <p:attrName>ppt_h</p:attrName>
                                        </p:attrNameLst>
                                      </p:cBhvr>
                                      <p:tavLst>
                                        <p:tav tm="0">
                                          <p:val>
                                            <p:strVal val="ppt_h"/>
                                          </p:val>
                                        </p:tav>
                                        <p:tav tm="100000">
                                          <p:val>
                                            <p:fltVal val="0"/>
                                          </p:val>
                                        </p:tav>
                                      </p:tavLst>
                                    </p:anim>
                                    <p:anim calcmode="lin" valueType="num">
                                      <p:cBhvr>
                                        <p:cTn id="84" dur="2000"/>
                                        <p:tgtEl>
                                          <p:spTgt spid="9"/>
                                        </p:tgtEl>
                                        <p:attrNameLst>
                                          <p:attrName>ppt_x</p:attrName>
                                        </p:attrNameLst>
                                      </p:cBhvr>
                                      <p:tavLst>
                                        <p:tav tm="0">
                                          <p:val>
                                            <p:strVal val="ppt_x"/>
                                          </p:val>
                                        </p:tav>
                                        <p:tav tm="100000">
                                          <p:val>
                                            <p:fltVal val="0.5"/>
                                          </p:val>
                                        </p:tav>
                                      </p:tavLst>
                                    </p:anim>
                                    <p:anim calcmode="lin" valueType="num">
                                      <p:cBhvr>
                                        <p:cTn id="85" dur="2000"/>
                                        <p:tgtEl>
                                          <p:spTgt spid="9"/>
                                        </p:tgtEl>
                                        <p:attrNameLst>
                                          <p:attrName>ppt_y</p:attrName>
                                        </p:attrNameLst>
                                      </p:cBhvr>
                                      <p:tavLst>
                                        <p:tav tm="0">
                                          <p:val>
                                            <p:strVal val="ppt_y"/>
                                          </p:val>
                                        </p:tav>
                                        <p:tav tm="100000">
                                          <p:val>
                                            <p:fltVal val="0.5"/>
                                          </p:val>
                                        </p:tav>
                                      </p:tavLst>
                                    </p:anim>
                                    <p:set>
                                      <p:cBhvr>
                                        <p:cTn id="86" dur="1" fill="hold">
                                          <p:stCondLst>
                                            <p:cond delay="1999"/>
                                          </p:stCondLst>
                                        </p:cTn>
                                        <p:tgtEl>
                                          <p:spTgt spid="9"/>
                                        </p:tgtEl>
                                        <p:attrNameLst>
                                          <p:attrName>style.visibility</p:attrName>
                                        </p:attrNameLst>
                                      </p:cBhvr>
                                      <p:to>
                                        <p:strVal val="hidden"/>
                                      </p:to>
                                    </p:set>
                                  </p:childTnLst>
                                </p:cTn>
                              </p:par>
                              <p:par>
                                <p:cTn id="87" presetID="23" presetClass="exit" presetSubtype="544" fill="hold" nodeType="withEffect">
                                  <p:stCondLst>
                                    <p:cond delay="0"/>
                                  </p:stCondLst>
                                  <p:childTnLst>
                                    <p:anim calcmode="lin" valueType="num">
                                      <p:cBhvr>
                                        <p:cTn id="88" dur="2000"/>
                                        <p:tgtEl>
                                          <p:spTgt spid="10"/>
                                        </p:tgtEl>
                                        <p:attrNameLst>
                                          <p:attrName>ppt_w</p:attrName>
                                        </p:attrNameLst>
                                      </p:cBhvr>
                                      <p:tavLst>
                                        <p:tav tm="0">
                                          <p:val>
                                            <p:strVal val="ppt_w"/>
                                          </p:val>
                                        </p:tav>
                                        <p:tav tm="100000">
                                          <p:val>
                                            <p:fltVal val="0"/>
                                          </p:val>
                                        </p:tav>
                                      </p:tavLst>
                                    </p:anim>
                                    <p:anim calcmode="lin" valueType="num">
                                      <p:cBhvr>
                                        <p:cTn id="89" dur="2000"/>
                                        <p:tgtEl>
                                          <p:spTgt spid="10"/>
                                        </p:tgtEl>
                                        <p:attrNameLst>
                                          <p:attrName>ppt_h</p:attrName>
                                        </p:attrNameLst>
                                      </p:cBhvr>
                                      <p:tavLst>
                                        <p:tav tm="0">
                                          <p:val>
                                            <p:strVal val="ppt_h"/>
                                          </p:val>
                                        </p:tav>
                                        <p:tav tm="100000">
                                          <p:val>
                                            <p:fltVal val="0"/>
                                          </p:val>
                                        </p:tav>
                                      </p:tavLst>
                                    </p:anim>
                                    <p:anim calcmode="lin" valueType="num">
                                      <p:cBhvr>
                                        <p:cTn id="90" dur="2000"/>
                                        <p:tgtEl>
                                          <p:spTgt spid="10"/>
                                        </p:tgtEl>
                                        <p:attrNameLst>
                                          <p:attrName>ppt_x</p:attrName>
                                        </p:attrNameLst>
                                      </p:cBhvr>
                                      <p:tavLst>
                                        <p:tav tm="0">
                                          <p:val>
                                            <p:strVal val="ppt_x"/>
                                          </p:val>
                                        </p:tav>
                                        <p:tav tm="100000">
                                          <p:val>
                                            <p:fltVal val="0.5"/>
                                          </p:val>
                                        </p:tav>
                                      </p:tavLst>
                                    </p:anim>
                                    <p:anim calcmode="lin" valueType="num">
                                      <p:cBhvr>
                                        <p:cTn id="91" dur="2000"/>
                                        <p:tgtEl>
                                          <p:spTgt spid="10"/>
                                        </p:tgtEl>
                                        <p:attrNameLst>
                                          <p:attrName>ppt_y</p:attrName>
                                        </p:attrNameLst>
                                      </p:cBhvr>
                                      <p:tavLst>
                                        <p:tav tm="0">
                                          <p:val>
                                            <p:strVal val="ppt_y"/>
                                          </p:val>
                                        </p:tav>
                                        <p:tav tm="100000">
                                          <p:val>
                                            <p:fltVal val="0.5"/>
                                          </p:val>
                                        </p:tav>
                                      </p:tavLst>
                                    </p:anim>
                                    <p:set>
                                      <p:cBhvr>
                                        <p:cTn id="92" dur="1" fill="hold">
                                          <p:stCondLst>
                                            <p:cond delay="1999"/>
                                          </p:stCondLst>
                                        </p:cTn>
                                        <p:tgtEl>
                                          <p:spTgt spid="10"/>
                                        </p:tgtEl>
                                        <p:attrNameLst>
                                          <p:attrName>style.visibility</p:attrName>
                                        </p:attrNameLst>
                                      </p:cBhvr>
                                      <p:to>
                                        <p:strVal val="hidden"/>
                                      </p:to>
                                    </p:set>
                                  </p:childTnLst>
                                </p:cTn>
                              </p:par>
                              <p:par>
                                <p:cTn id="93" presetID="23" presetClass="exit" presetSubtype="544" fill="hold" nodeType="withEffect">
                                  <p:stCondLst>
                                    <p:cond delay="0"/>
                                  </p:stCondLst>
                                  <p:childTnLst>
                                    <p:anim calcmode="lin" valueType="num">
                                      <p:cBhvr>
                                        <p:cTn id="94" dur="2000"/>
                                        <p:tgtEl>
                                          <p:spTgt spid="11"/>
                                        </p:tgtEl>
                                        <p:attrNameLst>
                                          <p:attrName>ppt_w</p:attrName>
                                        </p:attrNameLst>
                                      </p:cBhvr>
                                      <p:tavLst>
                                        <p:tav tm="0">
                                          <p:val>
                                            <p:strVal val="ppt_w"/>
                                          </p:val>
                                        </p:tav>
                                        <p:tav tm="100000">
                                          <p:val>
                                            <p:fltVal val="0"/>
                                          </p:val>
                                        </p:tav>
                                      </p:tavLst>
                                    </p:anim>
                                    <p:anim calcmode="lin" valueType="num">
                                      <p:cBhvr>
                                        <p:cTn id="95" dur="2000"/>
                                        <p:tgtEl>
                                          <p:spTgt spid="11"/>
                                        </p:tgtEl>
                                        <p:attrNameLst>
                                          <p:attrName>ppt_h</p:attrName>
                                        </p:attrNameLst>
                                      </p:cBhvr>
                                      <p:tavLst>
                                        <p:tav tm="0">
                                          <p:val>
                                            <p:strVal val="ppt_h"/>
                                          </p:val>
                                        </p:tav>
                                        <p:tav tm="100000">
                                          <p:val>
                                            <p:fltVal val="0"/>
                                          </p:val>
                                        </p:tav>
                                      </p:tavLst>
                                    </p:anim>
                                    <p:anim calcmode="lin" valueType="num">
                                      <p:cBhvr>
                                        <p:cTn id="96" dur="2000"/>
                                        <p:tgtEl>
                                          <p:spTgt spid="11"/>
                                        </p:tgtEl>
                                        <p:attrNameLst>
                                          <p:attrName>ppt_x</p:attrName>
                                        </p:attrNameLst>
                                      </p:cBhvr>
                                      <p:tavLst>
                                        <p:tav tm="0">
                                          <p:val>
                                            <p:strVal val="ppt_x"/>
                                          </p:val>
                                        </p:tav>
                                        <p:tav tm="100000">
                                          <p:val>
                                            <p:fltVal val="0.5"/>
                                          </p:val>
                                        </p:tav>
                                      </p:tavLst>
                                    </p:anim>
                                    <p:anim calcmode="lin" valueType="num">
                                      <p:cBhvr>
                                        <p:cTn id="97" dur="2000"/>
                                        <p:tgtEl>
                                          <p:spTgt spid="11"/>
                                        </p:tgtEl>
                                        <p:attrNameLst>
                                          <p:attrName>ppt_y</p:attrName>
                                        </p:attrNameLst>
                                      </p:cBhvr>
                                      <p:tavLst>
                                        <p:tav tm="0">
                                          <p:val>
                                            <p:strVal val="ppt_y"/>
                                          </p:val>
                                        </p:tav>
                                        <p:tav tm="100000">
                                          <p:val>
                                            <p:fltVal val="0.5"/>
                                          </p:val>
                                        </p:tav>
                                      </p:tavLst>
                                    </p:anim>
                                    <p:set>
                                      <p:cBhvr>
                                        <p:cTn id="98" dur="1" fill="hold">
                                          <p:stCondLst>
                                            <p:cond delay="1999"/>
                                          </p:stCondLst>
                                        </p:cTn>
                                        <p:tgtEl>
                                          <p:spTgt spid="11"/>
                                        </p:tgtEl>
                                        <p:attrNameLst>
                                          <p:attrName>style.visibility</p:attrName>
                                        </p:attrNameLst>
                                      </p:cBhvr>
                                      <p:to>
                                        <p:strVal val="hidden"/>
                                      </p:to>
                                    </p:set>
                                  </p:childTnLst>
                                </p:cTn>
                              </p:par>
                              <p:par>
                                <p:cTn id="99" presetID="23" presetClass="exit" presetSubtype="544" fill="hold" nodeType="withEffect">
                                  <p:stCondLst>
                                    <p:cond delay="0"/>
                                  </p:stCondLst>
                                  <p:childTnLst>
                                    <p:anim calcmode="lin" valueType="num">
                                      <p:cBhvr>
                                        <p:cTn id="100" dur="2000"/>
                                        <p:tgtEl>
                                          <p:spTgt spid="12"/>
                                        </p:tgtEl>
                                        <p:attrNameLst>
                                          <p:attrName>ppt_w</p:attrName>
                                        </p:attrNameLst>
                                      </p:cBhvr>
                                      <p:tavLst>
                                        <p:tav tm="0">
                                          <p:val>
                                            <p:strVal val="ppt_w"/>
                                          </p:val>
                                        </p:tav>
                                        <p:tav tm="100000">
                                          <p:val>
                                            <p:fltVal val="0"/>
                                          </p:val>
                                        </p:tav>
                                      </p:tavLst>
                                    </p:anim>
                                    <p:anim calcmode="lin" valueType="num">
                                      <p:cBhvr>
                                        <p:cTn id="101" dur="2000"/>
                                        <p:tgtEl>
                                          <p:spTgt spid="12"/>
                                        </p:tgtEl>
                                        <p:attrNameLst>
                                          <p:attrName>ppt_h</p:attrName>
                                        </p:attrNameLst>
                                      </p:cBhvr>
                                      <p:tavLst>
                                        <p:tav tm="0">
                                          <p:val>
                                            <p:strVal val="ppt_h"/>
                                          </p:val>
                                        </p:tav>
                                        <p:tav tm="100000">
                                          <p:val>
                                            <p:fltVal val="0"/>
                                          </p:val>
                                        </p:tav>
                                      </p:tavLst>
                                    </p:anim>
                                    <p:anim calcmode="lin" valueType="num">
                                      <p:cBhvr>
                                        <p:cTn id="102" dur="2000"/>
                                        <p:tgtEl>
                                          <p:spTgt spid="12"/>
                                        </p:tgtEl>
                                        <p:attrNameLst>
                                          <p:attrName>ppt_x</p:attrName>
                                        </p:attrNameLst>
                                      </p:cBhvr>
                                      <p:tavLst>
                                        <p:tav tm="0">
                                          <p:val>
                                            <p:strVal val="ppt_x"/>
                                          </p:val>
                                        </p:tav>
                                        <p:tav tm="100000">
                                          <p:val>
                                            <p:fltVal val="0.5"/>
                                          </p:val>
                                        </p:tav>
                                      </p:tavLst>
                                    </p:anim>
                                    <p:anim calcmode="lin" valueType="num">
                                      <p:cBhvr>
                                        <p:cTn id="103" dur="2000"/>
                                        <p:tgtEl>
                                          <p:spTgt spid="12"/>
                                        </p:tgtEl>
                                        <p:attrNameLst>
                                          <p:attrName>ppt_y</p:attrName>
                                        </p:attrNameLst>
                                      </p:cBhvr>
                                      <p:tavLst>
                                        <p:tav tm="0">
                                          <p:val>
                                            <p:strVal val="ppt_y"/>
                                          </p:val>
                                        </p:tav>
                                        <p:tav tm="100000">
                                          <p:val>
                                            <p:fltVal val="0.5"/>
                                          </p:val>
                                        </p:tav>
                                      </p:tavLst>
                                    </p:anim>
                                    <p:set>
                                      <p:cBhvr>
                                        <p:cTn id="104" dur="1" fill="hold">
                                          <p:stCondLst>
                                            <p:cond delay="1999"/>
                                          </p:stCondLst>
                                        </p:cTn>
                                        <p:tgtEl>
                                          <p:spTgt spid="12"/>
                                        </p:tgtEl>
                                        <p:attrNameLst>
                                          <p:attrName>style.visibility</p:attrName>
                                        </p:attrNameLst>
                                      </p:cBhvr>
                                      <p:to>
                                        <p:strVal val="hidden"/>
                                      </p:to>
                                    </p:set>
                                  </p:childTnLst>
                                </p:cTn>
                              </p:par>
                              <p:par>
                                <p:cTn id="105" presetID="8" presetClass="emph" presetSubtype="0"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2"/>
                                        </p:tgtEl>
                                        <p:attrNameLst>
                                          <p:attrName>r</p:attrName>
                                        </p:attrNameLst>
                                      </p:cBhvr>
                                    </p:animRo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2000" fill="hold"/>
                                        <p:tgtEl>
                                          <p:spTgt spid="4"/>
                                        </p:tgtEl>
                                        <p:attrNameLst>
                                          <p:attrName>ppt_w</p:attrName>
                                        </p:attrNameLst>
                                      </p:cBhvr>
                                      <p:tavLst>
                                        <p:tav tm="0">
                                          <p:val>
                                            <p:strVal val="4/3*#ppt_w"/>
                                          </p:val>
                                        </p:tav>
                                        <p:tav tm="100000">
                                          <p:val>
                                            <p:strVal val="#ppt_w"/>
                                          </p:val>
                                        </p:tav>
                                      </p:tavLst>
                                    </p:anim>
                                    <p:anim calcmode="lin" valueType="num">
                                      <p:cBhvr>
                                        <p:cTn id="124" dur="2000" fill="hold"/>
                                        <p:tgtEl>
                                          <p:spTgt spid="4"/>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wheel(8)">
                                      <p:cBhvr>
                                        <p:cTn id="1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9).jpg"/>
          <p:cNvPicPr>
            <a:picLocks noChangeAspect="1"/>
          </p:cNvPicPr>
          <p:nvPr/>
        </p:nvPicPr>
        <p:blipFill>
          <a:blip r:embed="rId2"/>
          <a:stretch>
            <a:fillRect/>
          </a:stretch>
        </p:blipFill>
        <p:spPr>
          <a:xfrm>
            <a:off x="0" y="0"/>
            <a:ext cx="9144000" cy="6858000"/>
          </a:xfrm>
          <a:prstGeom prst="rect">
            <a:avLst/>
          </a:prstGeom>
        </p:spPr>
      </p:pic>
      <p:pic>
        <p:nvPicPr>
          <p:cNvPr id="5" name="4 Imagen" descr="unnamed.png"/>
          <p:cNvPicPr>
            <a:picLocks noChangeAspect="1"/>
          </p:cNvPicPr>
          <p:nvPr/>
        </p:nvPicPr>
        <p:blipFill>
          <a:blip r:embed="rId3">
            <a:lum contrast="40000"/>
          </a:blip>
          <a:stretch>
            <a:fillRect/>
          </a:stretch>
        </p:blipFill>
        <p:spPr>
          <a:xfrm>
            <a:off x="1590793" y="319396"/>
            <a:ext cx="6106620" cy="6006787"/>
          </a:xfrm>
          <a:prstGeom prst="rect">
            <a:avLst/>
          </a:prstGeom>
        </p:spPr>
      </p:pic>
      <p:pic>
        <p:nvPicPr>
          <p:cNvPr id="6" name="5 Imagen" descr="unnamed.png"/>
          <p:cNvPicPr>
            <a:picLocks noChangeAspect="1"/>
          </p:cNvPicPr>
          <p:nvPr/>
        </p:nvPicPr>
        <p:blipFill>
          <a:blip r:embed="rId3">
            <a:lum contrast="40000"/>
          </a:blip>
          <a:stretch>
            <a:fillRect/>
          </a:stretch>
        </p:blipFill>
        <p:spPr>
          <a:xfrm rot="16200000">
            <a:off x="3805067" y="2267107"/>
            <a:ext cx="1857388" cy="1895158"/>
          </a:xfrm>
          <a:prstGeom prst="rect">
            <a:avLst/>
          </a:prstGeom>
        </p:spPr>
      </p:pic>
      <p:sp>
        <p:nvSpPr>
          <p:cNvPr id="7" name="6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52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childTnLst>
                          </p:cTn>
                        </p:par>
                        <p:par>
                          <p:cTn id="24" fill="hold">
                            <p:stCondLst>
                              <p:cond delay="3000"/>
                            </p:stCondLst>
                            <p:childTnLst>
                              <p:par>
                                <p:cTn id="25" presetID="23" presetClass="exit" presetSubtype="544" fill="hold" nodeType="afterEffect">
                                  <p:stCondLst>
                                    <p:cond delay="0"/>
                                  </p:stCondLst>
                                  <p:childTnLst>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fltVal val="0"/>
                                          </p:val>
                                        </p:tav>
                                      </p:tavLst>
                                    </p:anim>
                                    <p:anim calcmode="lin" valueType="num">
                                      <p:cBhvr>
                                        <p:cTn id="28" dur="3000"/>
                                        <p:tgtEl>
                                          <p:spTgt spid="5"/>
                                        </p:tgtEl>
                                        <p:attrNameLst>
                                          <p:attrName>ppt_x</p:attrName>
                                        </p:attrNameLst>
                                      </p:cBhvr>
                                      <p:tavLst>
                                        <p:tav tm="0">
                                          <p:val>
                                            <p:strVal val="ppt_x"/>
                                          </p:val>
                                        </p:tav>
                                        <p:tav tm="100000">
                                          <p:val>
                                            <p:fltVal val="0.5"/>
                                          </p:val>
                                        </p:tav>
                                      </p:tavLst>
                                    </p:anim>
                                    <p:anim calcmode="lin" valueType="num">
                                      <p:cBhvr>
                                        <p:cTn id="29" dur="3000"/>
                                        <p:tgtEl>
                                          <p:spTgt spid="5"/>
                                        </p:tgtEl>
                                        <p:attrNameLst>
                                          <p:attrName>ppt_y</p:attrName>
                                        </p:attrNameLst>
                                      </p:cBhvr>
                                      <p:tavLst>
                                        <p:tav tm="0">
                                          <p:val>
                                            <p:strVal val="ppt_y"/>
                                          </p:val>
                                        </p:tav>
                                        <p:tav tm="100000">
                                          <p:val>
                                            <p:fltVal val="0.5"/>
                                          </p:val>
                                        </p:tav>
                                      </p:tavLst>
                                    </p:anim>
                                    <p:set>
                                      <p:cBhvr>
                                        <p:cTn id="30" dur="1" fill="hold">
                                          <p:stCondLst>
                                            <p:cond delay="2999"/>
                                          </p:stCondLst>
                                        </p:cTn>
                                        <p:tgtEl>
                                          <p:spTgt spid="5"/>
                                        </p:tgtEl>
                                        <p:attrNameLst>
                                          <p:attrName>style.visibility</p:attrName>
                                        </p:attrNameLst>
                                      </p:cBhvr>
                                      <p:to>
                                        <p:strVal val="hidden"/>
                                      </p:to>
                                    </p:set>
                                  </p:childTnLst>
                                </p:cTn>
                              </p:par>
                              <p:par>
                                <p:cTn id="31" presetID="23" presetClass="exit" presetSubtype="544" fill="hold" nodeType="withEffect">
                                  <p:stCondLst>
                                    <p:cond delay="0"/>
                                  </p:stCondLst>
                                  <p:childTnLst>
                                    <p:anim calcmode="lin" valueType="num">
                                      <p:cBhvr>
                                        <p:cTn id="32" dur="3000"/>
                                        <p:tgtEl>
                                          <p:spTgt spid="6"/>
                                        </p:tgtEl>
                                        <p:attrNameLst>
                                          <p:attrName>ppt_w</p:attrName>
                                        </p:attrNameLst>
                                      </p:cBhvr>
                                      <p:tavLst>
                                        <p:tav tm="0">
                                          <p:val>
                                            <p:strVal val="ppt_w"/>
                                          </p:val>
                                        </p:tav>
                                        <p:tav tm="100000">
                                          <p:val>
                                            <p:fltVal val="0"/>
                                          </p:val>
                                        </p:tav>
                                      </p:tavLst>
                                    </p:anim>
                                    <p:anim calcmode="lin" valueType="num">
                                      <p:cBhvr>
                                        <p:cTn id="33" dur="3000"/>
                                        <p:tgtEl>
                                          <p:spTgt spid="6"/>
                                        </p:tgtEl>
                                        <p:attrNameLst>
                                          <p:attrName>ppt_h</p:attrName>
                                        </p:attrNameLst>
                                      </p:cBhvr>
                                      <p:tavLst>
                                        <p:tav tm="0">
                                          <p:val>
                                            <p:strVal val="ppt_h"/>
                                          </p:val>
                                        </p:tav>
                                        <p:tav tm="100000">
                                          <p:val>
                                            <p:fltVal val="0"/>
                                          </p:val>
                                        </p:tav>
                                      </p:tavLst>
                                    </p:anim>
                                    <p:anim calcmode="lin" valueType="num">
                                      <p:cBhvr>
                                        <p:cTn id="34" dur="3000"/>
                                        <p:tgtEl>
                                          <p:spTgt spid="6"/>
                                        </p:tgtEl>
                                        <p:attrNameLst>
                                          <p:attrName>ppt_x</p:attrName>
                                        </p:attrNameLst>
                                      </p:cBhvr>
                                      <p:tavLst>
                                        <p:tav tm="0">
                                          <p:val>
                                            <p:strVal val="ppt_x"/>
                                          </p:val>
                                        </p:tav>
                                        <p:tav tm="100000">
                                          <p:val>
                                            <p:fltVal val="0.5"/>
                                          </p:val>
                                        </p:tav>
                                      </p:tavLst>
                                    </p:anim>
                                    <p:anim calcmode="lin" valueType="num">
                                      <p:cBhvr>
                                        <p:cTn id="35" dur="3000"/>
                                        <p:tgtEl>
                                          <p:spTgt spid="6"/>
                                        </p:tgtEl>
                                        <p:attrNameLst>
                                          <p:attrName>ppt_y</p:attrName>
                                        </p:attrNameLst>
                                      </p:cBhvr>
                                      <p:tavLst>
                                        <p:tav tm="0">
                                          <p:val>
                                            <p:strVal val="ppt_y"/>
                                          </p:val>
                                        </p:tav>
                                        <p:tav tm="100000">
                                          <p:val>
                                            <p:fltVal val="0.5"/>
                                          </p:val>
                                        </p:tav>
                                      </p:tavLst>
                                    </p:anim>
                                    <p:set>
                                      <p:cBhvr>
                                        <p:cTn id="36" dur="1" fill="hold">
                                          <p:stCondLst>
                                            <p:cond delay="2999"/>
                                          </p:stCondLst>
                                        </p:cTn>
                                        <p:tgtEl>
                                          <p:spTgt spid="6"/>
                                        </p:tgtEl>
                                        <p:attrNameLst>
                                          <p:attrName>style.visibility</p:attrName>
                                        </p:attrNameLst>
                                      </p:cBhvr>
                                      <p:to>
                                        <p:strVal val="hidden"/>
                                      </p:to>
                                    </p:se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3" presetClass="entr" presetSubtype="28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p:cTn id="43" dur="3000" fill="hold"/>
                                        <p:tgtEl>
                                          <p:spTgt spid="4"/>
                                        </p:tgtEl>
                                        <p:attrNameLst>
                                          <p:attrName>ppt_w</p:attrName>
                                        </p:attrNameLst>
                                      </p:cBhvr>
                                      <p:tavLst>
                                        <p:tav tm="0">
                                          <p:val>
                                            <p:strVal val="4/3*#ppt_w"/>
                                          </p:val>
                                        </p:tav>
                                        <p:tav tm="100000">
                                          <p:val>
                                            <p:strVal val="#ppt_w"/>
                                          </p:val>
                                        </p:tav>
                                      </p:tavLst>
                                    </p:anim>
                                    <p:anim calcmode="lin" valueType="num">
                                      <p:cBhvr>
                                        <p:cTn id="44" dur="3000" fill="hold"/>
                                        <p:tgtEl>
                                          <p:spTgt spid="4"/>
                                        </p:tgtEl>
                                        <p:attrNameLst>
                                          <p:attrName>ppt_h</p:attrName>
                                        </p:attrNameLst>
                                      </p:cBhvr>
                                      <p:tavLst>
                                        <p:tav tm="0">
                                          <p:val>
                                            <p:strVal val="4/3*#ppt_h"/>
                                          </p:val>
                                        </p:tav>
                                        <p:tav tm="100000">
                                          <p:val>
                                            <p:strVal val="#ppt_h"/>
                                          </p:val>
                                        </p:tav>
                                      </p:tavLst>
                                    </p:anim>
                                  </p:childTnLst>
                                </p:cTn>
                              </p:par>
                              <p:par>
                                <p:cTn id="45" presetID="21" presetClass="entr" presetSubtype="8"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1).jpg"/>
          <p:cNvPicPr>
            <a:picLocks noChangeAspect="1"/>
          </p:cNvPicPr>
          <p:nvPr/>
        </p:nvPicPr>
        <p:blipFill>
          <a:blip r:embed="rId2"/>
          <a:stretch>
            <a:fillRect/>
          </a:stretch>
        </p:blipFill>
        <p:spPr>
          <a:xfrm>
            <a:off x="-1" y="0"/>
            <a:ext cx="9161859" cy="6858000"/>
          </a:xfrm>
          <a:prstGeom prst="rect">
            <a:avLst/>
          </a:prstGeom>
        </p:spPr>
      </p:pic>
      <p:sp>
        <p:nvSpPr>
          <p:cNvPr id="6" name="5 Lágrima"/>
          <p:cNvSpPr/>
          <p:nvPr/>
        </p:nvSpPr>
        <p:spPr>
          <a:xfrm rot="20838893">
            <a:off x="2997760" y="13159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948111" flipH="1">
            <a:off x="4202182" y="157768"/>
            <a:ext cx="1357322" cy="1430920"/>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0572245">
            <a:off x="2752033" y="81111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657324" flipH="1">
            <a:off x="4585021" y="830311"/>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572245">
            <a:off x="2326703" y="1524802"/>
            <a:ext cx="1355976" cy="1450937"/>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57324" flipH="1">
            <a:off x="5013650" y="154469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0572245">
            <a:off x="1966215" y="245418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657324" flipH="1">
            <a:off x="5370841" y="21876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0572245">
            <a:off x="1537585" y="3311443"/>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657324" flipH="1">
            <a:off x="5870906" y="2973452"/>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0572245">
            <a:off x="1251836" y="3954386"/>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657324" flipH="1">
            <a:off x="6370973" y="3687834"/>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657324" flipH="1">
            <a:off x="6909971" y="4616528"/>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0572245">
            <a:off x="894645" y="46687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20572245">
            <a:off x="537457" y="526106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657324" flipH="1">
            <a:off x="7410037" y="5313307"/>
            <a:ext cx="1357322" cy="1428736"/>
          </a:xfrm>
          <a:prstGeom prst="teardrop">
            <a:avLst/>
          </a:prstGeom>
          <a:gradFill flip="none" rotWithShape="1">
            <a:gsLst>
              <a:gs pos="31000">
                <a:srgbClr val="996600"/>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3"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0-#ppt_w/2"/>
                                          </p:val>
                                        </p:tav>
                                        <p:tav tm="100000">
                                          <p:val>
                                            <p:strVal val="#ppt_x"/>
                                          </p:val>
                                        </p:tav>
                                      </p:tavLst>
                                    </p:anim>
                                    <p:anim calcmode="lin" valueType="num">
                                      <p:cBhvr additive="base">
                                        <p:cTn id="67" dur="3000" fill="hold"/>
                                        <p:tgtEl>
                                          <p:spTgt spid="18"/>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0-#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2" fill="hold" grpId="2"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ppt_y"/>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ppt_y"/>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1+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1+ppt_w/2"/>
                                          </p:val>
                                        </p:tav>
                                      </p:tavLst>
                                    </p:anim>
                                    <p:anim calcmode="lin" valueType="num">
                                      <p:cBhvr additive="base">
                                        <p:cTn id="119" dur="3000"/>
                                        <p:tgtEl>
                                          <p:spTgt spid="12"/>
                                        </p:tgtEl>
                                        <p:attrNameLst>
                                          <p:attrName>ppt_y</p:attrName>
                                        </p:attrNameLst>
                                      </p:cBhvr>
                                      <p:tavLst>
                                        <p:tav tm="0">
                                          <p:val>
                                            <p:strVal val="ppt_y"/>
                                          </p:val>
                                        </p:tav>
                                        <p:tav tm="100000">
                                          <p:val>
                                            <p:strVal val="ppt_y"/>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ppt_y"/>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ppt_y"/>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ppt_y"/>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ppt_y"/>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0-ppt_w/2"/>
                                          </p:val>
                                        </p:tav>
                                      </p:tavLst>
                                    </p:anim>
                                    <p:anim calcmode="lin" valueType="num">
                                      <p:cBhvr additive="base">
                                        <p:cTn id="139" dur="3000"/>
                                        <p:tgtEl>
                                          <p:spTgt spid="7"/>
                                        </p:tgtEl>
                                        <p:attrNameLst>
                                          <p:attrName>ppt_y</p:attrName>
                                        </p:attrNameLst>
                                      </p:cBhvr>
                                      <p:tavLst>
                                        <p:tav tm="0">
                                          <p:val>
                                            <p:strVal val="ppt_y"/>
                                          </p:val>
                                        </p:tav>
                                        <p:tav tm="100000">
                                          <p:val>
                                            <p:strVal val="ppt_y"/>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0-ppt_w/2"/>
                                          </p:val>
                                        </p:tav>
                                      </p:tavLst>
                                    </p:anim>
                                    <p:anim calcmode="lin" valueType="num">
                                      <p:cBhvr additive="base">
                                        <p:cTn id="143" dur="3000"/>
                                        <p:tgtEl>
                                          <p:spTgt spid="9"/>
                                        </p:tgtEl>
                                        <p:attrNameLst>
                                          <p:attrName>ppt_y</p:attrName>
                                        </p:attrNameLst>
                                      </p:cBhvr>
                                      <p:tavLst>
                                        <p:tav tm="0">
                                          <p:val>
                                            <p:strVal val="ppt_y"/>
                                          </p:val>
                                        </p:tav>
                                        <p:tav tm="100000">
                                          <p:val>
                                            <p:strVal val="ppt_y"/>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0-ppt_w/2"/>
                                          </p:val>
                                        </p:tav>
                                      </p:tavLst>
                                    </p:anim>
                                    <p:anim calcmode="lin" valueType="num">
                                      <p:cBhvr additive="base">
                                        <p:cTn id="147" dur="3000"/>
                                        <p:tgtEl>
                                          <p:spTgt spid="11"/>
                                        </p:tgtEl>
                                        <p:attrNameLst>
                                          <p:attrName>ppt_y</p:attrName>
                                        </p:attrNameLst>
                                      </p:cBhvr>
                                      <p:tavLst>
                                        <p:tav tm="0">
                                          <p:val>
                                            <p:strVal val="ppt_y"/>
                                          </p:val>
                                        </p:tav>
                                        <p:tav tm="100000">
                                          <p:val>
                                            <p:strVal val="ppt_y"/>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8"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ppt_y"/>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ppt_y"/>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ppt_y"/>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ppt_y"/>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ppt_y"/>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nowyOwl_Wallpaper.jpg"/>
          <p:cNvPicPr>
            <a:picLocks noChangeAspect="1"/>
          </p:cNvPicPr>
          <p:nvPr/>
        </p:nvPicPr>
        <p:blipFill>
          <a:blip r:embed="rId2"/>
          <a:stretch>
            <a:fillRect/>
          </a:stretch>
        </p:blipFill>
        <p:spPr>
          <a:xfrm>
            <a:off x="0" y="0"/>
            <a:ext cx="9161860" cy="6858000"/>
          </a:xfrm>
          <a:prstGeom prst="rect">
            <a:avLst/>
          </a:prstGeom>
        </p:spPr>
      </p:pic>
      <p:pic>
        <p:nvPicPr>
          <p:cNvPr id="6" name="5 Imagen" descr="CGepxeLKvtpPoOCqpi7DelVRvpk.png"/>
          <p:cNvPicPr>
            <a:picLocks noChangeAspect="1"/>
          </p:cNvPicPr>
          <p:nvPr/>
        </p:nvPicPr>
        <p:blipFill>
          <a:blip r:embed="rId3">
            <a:lum contrast="40000"/>
          </a:blip>
          <a:stretch>
            <a:fillRect/>
          </a:stretch>
        </p:blipFill>
        <p:spPr>
          <a:xfrm rot="9014732">
            <a:off x="352123" y="422379"/>
            <a:ext cx="2237011" cy="2013310"/>
          </a:xfrm>
          <a:prstGeom prst="rect">
            <a:avLst/>
          </a:prstGeom>
          <a:effectLst>
            <a:reflection blurRad="6350" stA="50000" endA="300" endPos="90000" dir="5400000" sy="-100000" algn="bl" rotWithShape="0"/>
          </a:effectLst>
        </p:spPr>
      </p:pic>
      <p:pic>
        <p:nvPicPr>
          <p:cNvPr id="7" name="6 Imagen" descr="CGepxeLKvtpPoOCqpi7DelVRvpk.png"/>
          <p:cNvPicPr>
            <a:picLocks noChangeAspect="1"/>
          </p:cNvPicPr>
          <p:nvPr/>
        </p:nvPicPr>
        <p:blipFill>
          <a:blip r:embed="rId3">
            <a:lum contrast="40000"/>
          </a:blip>
          <a:stretch>
            <a:fillRect/>
          </a:stretch>
        </p:blipFill>
        <p:spPr>
          <a:xfrm rot="9014732">
            <a:off x="923595" y="1493925"/>
            <a:ext cx="2237011" cy="2013310"/>
          </a:xfrm>
          <a:prstGeom prst="rect">
            <a:avLst/>
          </a:prstGeom>
          <a:effectLst>
            <a:reflection blurRad="6350" stA="50000" endA="300" endPos="90000" dir="5400000" sy="-100000" algn="bl" rotWithShape="0"/>
          </a:effectLst>
        </p:spPr>
      </p:pic>
      <p:pic>
        <p:nvPicPr>
          <p:cNvPr id="8" name="7 Imagen" descr="CGepxeLKvtpPoOCqpi7DelVRvpk.png"/>
          <p:cNvPicPr>
            <a:picLocks noChangeAspect="1"/>
          </p:cNvPicPr>
          <p:nvPr/>
        </p:nvPicPr>
        <p:blipFill>
          <a:blip r:embed="rId3">
            <a:lum contrast="40000"/>
          </a:blip>
          <a:stretch>
            <a:fillRect/>
          </a:stretch>
        </p:blipFill>
        <p:spPr>
          <a:xfrm rot="9014732">
            <a:off x="1423661" y="2422618"/>
            <a:ext cx="2237011" cy="2013310"/>
          </a:xfrm>
          <a:prstGeom prst="rect">
            <a:avLst/>
          </a:prstGeom>
          <a:effectLst>
            <a:reflection blurRad="6350" stA="50000" endA="300" endPos="90000" dir="5400000" sy="-100000" algn="bl" rotWithShape="0"/>
          </a:effectLst>
        </p:spPr>
      </p:pic>
      <p:pic>
        <p:nvPicPr>
          <p:cNvPr id="9" name="8 Imagen" descr="CGepxeLKvtpPoOCqpi7DelVRvpk.png"/>
          <p:cNvPicPr>
            <a:picLocks noChangeAspect="1"/>
          </p:cNvPicPr>
          <p:nvPr/>
        </p:nvPicPr>
        <p:blipFill>
          <a:blip r:embed="rId3">
            <a:lum contrast="40000"/>
          </a:blip>
          <a:stretch>
            <a:fillRect/>
          </a:stretch>
        </p:blipFill>
        <p:spPr>
          <a:xfrm rot="9014732">
            <a:off x="2066603" y="3422751"/>
            <a:ext cx="2237011" cy="2013310"/>
          </a:xfrm>
          <a:prstGeom prst="rect">
            <a:avLst/>
          </a:prstGeom>
          <a:effectLst>
            <a:reflection blurRad="6350" stA="50000" endA="300" endPos="90000" dir="5400000" sy="-100000" algn="bl" rotWithShape="0"/>
          </a:effectLst>
        </p:spPr>
      </p:pic>
      <p:pic>
        <p:nvPicPr>
          <p:cNvPr id="10" name="9 Imagen" descr="CGepxeLKvtpPoOCqpi7DelVRvpk.png"/>
          <p:cNvPicPr>
            <a:picLocks noChangeAspect="1"/>
          </p:cNvPicPr>
          <p:nvPr/>
        </p:nvPicPr>
        <p:blipFill>
          <a:blip r:embed="rId3">
            <a:lum contrast="40000"/>
          </a:blip>
          <a:stretch>
            <a:fillRect/>
          </a:stretch>
        </p:blipFill>
        <p:spPr>
          <a:xfrm rot="9014732">
            <a:off x="2709546" y="4422311"/>
            <a:ext cx="2237011" cy="2013310"/>
          </a:xfrm>
          <a:prstGeom prst="rect">
            <a:avLst/>
          </a:prstGeom>
          <a:effectLst>
            <a:reflection blurRad="6350" stA="50000" endA="300" endPos="90000" dir="5400000" sy="-100000" algn="bl" rotWithShape="0"/>
          </a:effectLst>
        </p:spPr>
      </p:pic>
      <p:pic>
        <p:nvPicPr>
          <p:cNvPr id="11" name="10 Imagen" descr="CGepxeLKvtpPoOCqpi7DelVRvpk.png"/>
          <p:cNvPicPr>
            <a:picLocks noChangeAspect="1"/>
          </p:cNvPicPr>
          <p:nvPr/>
        </p:nvPicPr>
        <p:blipFill>
          <a:blip r:embed="rId3">
            <a:lum contrast="40000"/>
          </a:blip>
          <a:stretch>
            <a:fillRect/>
          </a:stretch>
        </p:blipFill>
        <p:spPr>
          <a:xfrm rot="12532408">
            <a:off x="6596094" y="365476"/>
            <a:ext cx="2237011" cy="2013310"/>
          </a:xfrm>
          <a:prstGeom prst="rect">
            <a:avLst/>
          </a:prstGeom>
          <a:effectLst>
            <a:reflection blurRad="6350" stA="50000" endA="300" endPos="90000" dir="5400000" sy="-100000" algn="bl" rotWithShape="0"/>
          </a:effectLst>
        </p:spPr>
      </p:pic>
      <p:pic>
        <p:nvPicPr>
          <p:cNvPr id="12" name="11 Imagen" descr="CGepxeLKvtpPoOCqpi7DelVRvpk.png"/>
          <p:cNvPicPr>
            <a:picLocks noChangeAspect="1"/>
          </p:cNvPicPr>
          <p:nvPr/>
        </p:nvPicPr>
        <p:blipFill>
          <a:blip r:embed="rId3">
            <a:lum contrast="40000"/>
          </a:blip>
          <a:stretch>
            <a:fillRect/>
          </a:stretch>
        </p:blipFill>
        <p:spPr>
          <a:xfrm rot="12532408">
            <a:off x="5990618" y="1415070"/>
            <a:ext cx="2237011" cy="2013310"/>
          </a:xfrm>
          <a:prstGeom prst="rect">
            <a:avLst/>
          </a:prstGeom>
          <a:effectLst>
            <a:reflection blurRad="6350" stA="50000" endA="300" endPos="90000" dir="5400000" sy="-100000" algn="bl" rotWithShape="0"/>
          </a:effectLst>
        </p:spPr>
      </p:pic>
      <p:pic>
        <p:nvPicPr>
          <p:cNvPr id="13" name="12 Imagen" descr="CGepxeLKvtpPoOCqpi7DelVRvpk.png"/>
          <p:cNvPicPr>
            <a:picLocks noChangeAspect="1"/>
          </p:cNvPicPr>
          <p:nvPr/>
        </p:nvPicPr>
        <p:blipFill>
          <a:blip r:embed="rId3">
            <a:lum contrast="40000"/>
          </a:blip>
          <a:stretch>
            <a:fillRect/>
          </a:stretch>
        </p:blipFill>
        <p:spPr>
          <a:xfrm rot="12532408">
            <a:off x="5276237" y="2415202"/>
            <a:ext cx="2237011" cy="2013310"/>
          </a:xfrm>
          <a:prstGeom prst="rect">
            <a:avLst/>
          </a:prstGeom>
          <a:effectLst>
            <a:reflection blurRad="6350" stA="50000" endA="300" endPos="90000" dir="5400000" sy="-100000" algn="bl" rotWithShape="0"/>
          </a:effectLst>
        </p:spPr>
      </p:pic>
      <p:pic>
        <p:nvPicPr>
          <p:cNvPr id="14" name="13 Imagen" descr="CGepxeLKvtpPoOCqpi7DelVRvpk.png"/>
          <p:cNvPicPr>
            <a:picLocks noChangeAspect="1"/>
          </p:cNvPicPr>
          <p:nvPr/>
        </p:nvPicPr>
        <p:blipFill>
          <a:blip r:embed="rId3">
            <a:lum contrast="40000"/>
          </a:blip>
          <a:stretch>
            <a:fillRect/>
          </a:stretch>
        </p:blipFill>
        <p:spPr>
          <a:xfrm rot="12532408">
            <a:off x="4776171" y="3415333"/>
            <a:ext cx="2237011" cy="2013310"/>
          </a:xfrm>
          <a:prstGeom prst="rect">
            <a:avLst/>
          </a:prstGeom>
          <a:effectLst>
            <a:reflection blurRad="6350" stA="50000" endA="300" endPos="90000" dir="5400000" sy="-100000" algn="bl" rotWithShape="0"/>
          </a:effectLst>
        </p:spPr>
      </p:pic>
      <p:pic>
        <p:nvPicPr>
          <p:cNvPr id="15" name="14 Imagen" descr="CGepxeLKvtpPoOCqpi7DelVRvpk.png"/>
          <p:cNvPicPr>
            <a:picLocks noChangeAspect="1"/>
          </p:cNvPicPr>
          <p:nvPr/>
        </p:nvPicPr>
        <p:blipFill>
          <a:blip r:embed="rId3">
            <a:lum contrast="40000"/>
          </a:blip>
          <a:stretch>
            <a:fillRect/>
          </a:stretch>
        </p:blipFill>
        <p:spPr>
          <a:xfrm rot="12532408">
            <a:off x="4276106" y="4429728"/>
            <a:ext cx="2237011" cy="2013310"/>
          </a:xfrm>
          <a:prstGeom prst="rect">
            <a:avLst/>
          </a:prstGeom>
          <a:effectLst>
            <a:reflection blurRad="6350" stA="50000" endA="300" endPos="90000" dir="5400000" sy="-100000" algn="bl" rotWithShape="0"/>
          </a:effectLst>
        </p:spPr>
      </p:pic>
      <p:pic>
        <p:nvPicPr>
          <p:cNvPr id="2050" name="Picture 2" descr="Rendered Image"/>
          <p:cNvPicPr>
            <a:picLocks noChangeAspect="1" noChangeArrowheads="1"/>
          </p:cNvPicPr>
          <p:nvPr/>
        </p:nvPicPr>
        <p:blipFill>
          <a:blip r:embed="rId4">
            <a:lum bright="-20000" contrast="40000"/>
          </a:blip>
          <a:srcRect/>
          <a:stretch>
            <a:fillRect/>
          </a:stretch>
        </p:blipFill>
        <p:spPr bwMode="auto">
          <a:xfrm rot="20168438">
            <a:off x="428596" y="5000636"/>
            <a:ext cx="2324100" cy="1476375"/>
          </a:xfrm>
          <a:prstGeom prst="rect">
            <a:avLst/>
          </a:prstGeom>
          <a:noFill/>
        </p:spPr>
      </p:pic>
      <p:sp>
        <p:nvSpPr>
          <p:cNvPr id="16" name="15 Rectángulo"/>
          <p:cNvSpPr/>
          <p:nvPr/>
        </p:nvSpPr>
        <p:spPr>
          <a:xfrm>
            <a:off x="0" y="0"/>
            <a:ext cx="9144000" cy="6858000"/>
          </a:xfrm>
          <a:prstGeom prst="rect">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1+#ppt_w/2"/>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12" fill="hold"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0-#ppt_w/2"/>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0-#ppt_w/2"/>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8" presetClass="emph" presetSubtype="0" fill="hold" nodeType="withEffect">
                                  <p:stCondLst>
                                    <p:cond delay="0"/>
                                  </p:stCondLst>
                                  <p:childTnLst>
                                    <p:animRot by="-21600000">
                                      <p:cBhvr>
                                        <p:cTn id="49" dur="3000" fill="hold"/>
                                        <p:tgtEl>
                                          <p:spTgt spid="11"/>
                                        </p:tgtEl>
                                        <p:attrNameLst>
                                          <p:attrName>r</p:attrName>
                                        </p:attrNameLst>
                                      </p:cBhvr>
                                    </p:animRot>
                                  </p:childTnLst>
                                </p:cTn>
                              </p:par>
                              <p:par>
                                <p:cTn id="50" presetID="8" presetClass="emph" presetSubtype="0" fill="hold" nodeType="withEffect">
                                  <p:stCondLst>
                                    <p:cond delay="0"/>
                                  </p:stCondLst>
                                  <p:childTnLst>
                                    <p:animRot by="-21600000">
                                      <p:cBhvr>
                                        <p:cTn id="51" dur="3000" fill="hold"/>
                                        <p:tgtEl>
                                          <p:spTgt spid="12"/>
                                        </p:tgtEl>
                                        <p:attrNameLst>
                                          <p:attrName>r</p:attrName>
                                        </p:attrNameLst>
                                      </p:cBhvr>
                                    </p:animRot>
                                  </p:childTnLst>
                                </p:cTn>
                              </p:par>
                              <p:par>
                                <p:cTn id="52" presetID="8" presetClass="emph" presetSubtype="0" fill="hold" nodeType="withEffect">
                                  <p:stCondLst>
                                    <p:cond delay="0"/>
                                  </p:stCondLst>
                                  <p:childTnLst>
                                    <p:animRot by="-21600000">
                                      <p:cBhvr>
                                        <p:cTn id="53" dur="3000" fill="hold"/>
                                        <p:tgtEl>
                                          <p:spTgt spid="13"/>
                                        </p:tgtEl>
                                        <p:attrNameLst>
                                          <p:attrName>r</p:attrName>
                                        </p:attrNameLst>
                                      </p:cBhvr>
                                    </p:animRot>
                                  </p:childTnLst>
                                </p:cTn>
                              </p:par>
                              <p:par>
                                <p:cTn id="54" presetID="8" presetClass="emph" presetSubtype="0" fill="hold" nodeType="withEffect">
                                  <p:stCondLst>
                                    <p:cond delay="0"/>
                                  </p:stCondLst>
                                  <p:childTnLst>
                                    <p:animRot by="-21600000">
                                      <p:cBhvr>
                                        <p:cTn id="55" dur="3000" fill="hold"/>
                                        <p:tgtEl>
                                          <p:spTgt spid="14"/>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1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childTnLst>
                          </p:cTn>
                        </p:par>
                        <p:par>
                          <p:cTn id="68" fill="hold">
                            <p:stCondLst>
                              <p:cond delay="3000"/>
                            </p:stCondLst>
                            <p:childTnLst>
                              <p:par>
                                <p:cTn id="69" presetID="2" presetClass="exit" presetSubtype="6" fill="hold" nodeType="after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1+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6" fill="hold"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1+ppt_h/2"/>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6" fill="hold"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1+ppt_w/2"/>
                                          </p:val>
                                        </p:tav>
                                      </p:tavLst>
                                    </p:anim>
                                    <p:anim calcmode="lin" valueType="num">
                                      <p:cBhvr additive="base">
                                        <p:cTn id="79" dur="3000"/>
                                        <p:tgtEl>
                                          <p:spTgt spid="8"/>
                                        </p:tgtEl>
                                        <p:attrNameLst>
                                          <p:attrName>ppt_y</p:attrName>
                                        </p:attrNameLst>
                                      </p:cBhvr>
                                      <p:tavLst>
                                        <p:tav tm="0">
                                          <p:val>
                                            <p:strVal val="ppt_y"/>
                                          </p:val>
                                        </p:tav>
                                        <p:tav tm="100000">
                                          <p:val>
                                            <p:strVal val="1+ppt_h/2"/>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6" fill="hold"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1+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6" fill="hold"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1+ppt_w/2"/>
                                          </p:val>
                                        </p:tav>
                                      </p:tavLst>
                                    </p:anim>
                                    <p:anim calcmode="lin" valueType="num">
                                      <p:cBhvr additive="base">
                                        <p:cTn id="87" dur="3000"/>
                                        <p:tgtEl>
                                          <p:spTgt spid="10"/>
                                        </p:tgtEl>
                                        <p:attrNameLst>
                                          <p:attrName>ppt_y</p:attrName>
                                        </p:attrNameLst>
                                      </p:cBhvr>
                                      <p:tavLst>
                                        <p:tav tm="0">
                                          <p:val>
                                            <p:strVal val="ppt_y"/>
                                          </p:val>
                                        </p:tav>
                                        <p:tav tm="100000">
                                          <p:val>
                                            <p:strVal val="1+ppt_h/2"/>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12" fill="hold"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0-ppt_w/2"/>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12" fill="hold"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1+ppt_h/2"/>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12" fill="hold"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0-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12" fill="hold"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1+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12" fill="hold"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0-ppt_w/2"/>
                                          </p:val>
                                        </p:tav>
                                      </p:tavLst>
                                    </p:anim>
                                    <p:anim calcmode="lin" valueType="num">
                                      <p:cBhvr additive="base">
                                        <p:cTn id="107" dur="3000"/>
                                        <p:tgtEl>
                                          <p:spTgt spid="15"/>
                                        </p:tgtEl>
                                        <p:attrNameLst>
                                          <p:attrName>ppt_y</p:attrName>
                                        </p:attrNameLst>
                                      </p:cBhvr>
                                      <p:tavLst>
                                        <p:tav tm="0">
                                          <p:val>
                                            <p:strVal val="ppt_y"/>
                                          </p:val>
                                        </p:tav>
                                        <p:tav tm="100000">
                                          <p:val>
                                            <p:strVal val="1+ppt_h/2"/>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ntr" presetSubtype="1"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 calcmode="lin" valueType="num">
                                      <p:cBhvr additive="base">
                                        <p:cTn id="111" dur="3000" fill="hold"/>
                                        <p:tgtEl>
                                          <p:spTgt spid="4"/>
                                        </p:tgtEl>
                                        <p:attrNameLst>
                                          <p:attrName>ppt_x</p:attrName>
                                        </p:attrNameLst>
                                      </p:cBhvr>
                                      <p:tavLst>
                                        <p:tav tm="0">
                                          <p:val>
                                            <p:strVal val="#ppt_x"/>
                                          </p:val>
                                        </p:tav>
                                        <p:tav tm="100000">
                                          <p:val>
                                            <p:strVal val="#ppt_x"/>
                                          </p:val>
                                        </p:tav>
                                      </p:tavLst>
                                    </p:anim>
                                    <p:anim calcmode="lin" valueType="num">
                                      <p:cBhvr additive="base">
                                        <p:cTn id="112" dur="3000" fill="hold"/>
                                        <p:tgtEl>
                                          <p:spTgt spid="4"/>
                                        </p:tgtEl>
                                        <p:attrNameLst>
                                          <p:attrName>ppt_y</p:attrName>
                                        </p:attrNameLst>
                                      </p:cBhvr>
                                      <p:tavLst>
                                        <p:tav tm="0">
                                          <p:val>
                                            <p:strVal val="0-#ppt_h/2"/>
                                          </p:val>
                                        </p:tav>
                                        <p:tav tm="100000">
                                          <p:val>
                                            <p:strVal val="#ppt_y"/>
                                          </p:val>
                                        </p:tav>
                                      </p:tavLst>
                                    </p:anim>
                                  </p:childTnLst>
                                </p:cTn>
                              </p:par>
                            </p:childTnLst>
                          </p:cTn>
                        </p:par>
                        <p:par>
                          <p:cTn id="113" fill="hold">
                            <p:stCondLst>
                              <p:cond delay="6000"/>
                            </p:stCondLst>
                            <p:childTnLst>
                              <p:par>
                                <p:cTn id="114" presetID="30" presetClass="entr" presetSubtype="0" fill="hold" nodeType="afterEffect">
                                  <p:stCondLst>
                                    <p:cond delay="0"/>
                                  </p:stCondLst>
                                  <p:childTnLst>
                                    <p:set>
                                      <p:cBhvr>
                                        <p:cTn id="115" dur="1" fill="hold">
                                          <p:stCondLst>
                                            <p:cond delay="0"/>
                                          </p:stCondLst>
                                        </p:cTn>
                                        <p:tgtEl>
                                          <p:spTgt spid="2050"/>
                                        </p:tgtEl>
                                        <p:attrNameLst>
                                          <p:attrName>style.visibility</p:attrName>
                                        </p:attrNameLst>
                                      </p:cBhvr>
                                      <p:to>
                                        <p:strVal val="visible"/>
                                      </p:to>
                                    </p:set>
                                    <p:animEffect transition="in" filter="fade">
                                      <p:cBhvr>
                                        <p:cTn id="116" dur="1600" decel="100000"/>
                                        <p:tgtEl>
                                          <p:spTgt spid="2050"/>
                                        </p:tgtEl>
                                      </p:cBhvr>
                                    </p:animEffect>
                                    <p:anim calcmode="lin" valueType="num">
                                      <p:cBhvr>
                                        <p:cTn id="117" dur="1600" decel="100000" fill="hold"/>
                                        <p:tgtEl>
                                          <p:spTgt spid="2050"/>
                                        </p:tgtEl>
                                        <p:attrNameLst>
                                          <p:attrName>style.rotation</p:attrName>
                                        </p:attrNameLst>
                                      </p:cBhvr>
                                      <p:tavLst>
                                        <p:tav tm="0">
                                          <p:val>
                                            <p:fltVal val="-90"/>
                                          </p:val>
                                        </p:tav>
                                        <p:tav tm="100000">
                                          <p:val>
                                            <p:fltVal val="0"/>
                                          </p:val>
                                        </p:tav>
                                      </p:tavLst>
                                    </p:anim>
                                    <p:anim calcmode="lin" valueType="num">
                                      <p:cBhvr>
                                        <p:cTn id="118" dur="1600" decel="100000" fill="hold"/>
                                        <p:tgtEl>
                                          <p:spTgt spid="2050"/>
                                        </p:tgtEl>
                                        <p:attrNameLst>
                                          <p:attrName>ppt_x</p:attrName>
                                        </p:attrNameLst>
                                      </p:cBhvr>
                                      <p:tavLst>
                                        <p:tav tm="0">
                                          <p:val>
                                            <p:strVal val="#ppt_x+0.4"/>
                                          </p:val>
                                        </p:tav>
                                        <p:tav tm="100000">
                                          <p:val>
                                            <p:strVal val="#ppt_x-0.05"/>
                                          </p:val>
                                        </p:tav>
                                      </p:tavLst>
                                    </p:anim>
                                    <p:anim calcmode="lin" valueType="num">
                                      <p:cBhvr>
                                        <p:cTn id="119" dur="1600" decel="100000" fill="hold"/>
                                        <p:tgtEl>
                                          <p:spTgt spid="2050"/>
                                        </p:tgtEl>
                                        <p:attrNameLst>
                                          <p:attrName>ppt_y</p:attrName>
                                        </p:attrNameLst>
                                      </p:cBhvr>
                                      <p:tavLst>
                                        <p:tav tm="0">
                                          <p:val>
                                            <p:strVal val="#ppt_y-0.4"/>
                                          </p:val>
                                        </p:tav>
                                        <p:tav tm="100000">
                                          <p:val>
                                            <p:strVal val="#ppt_y+0.1"/>
                                          </p:val>
                                        </p:tav>
                                      </p:tavLst>
                                    </p:anim>
                                    <p:anim calcmode="lin" valueType="num">
                                      <p:cBhvr>
                                        <p:cTn id="120" dur="400" accel="100000" fill="hold">
                                          <p:stCondLst>
                                            <p:cond delay="1600"/>
                                          </p:stCondLst>
                                        </p:cTn>
                                        <p:tgtEl>
                                          <p:spTgt spid="2050"/>
                                        </p:tgtEl>
                                        <p:attrNameLst>
                                          <p:attrName>ppt_x</p:attrName>
                                        </p:attrNameLst>
                                      </p:cBhvr>
                                      <p:tavLst>
                                        <p:tav tm="0">
                                          <p:val>
                                            <p:strVal val="#ppt_x-0.05"/>
                                          </p:val>
                                        </p:tav>
                                        <p:tav tm="100000">
                                          <p:val>
                                            <p:strVal val="#ppt_x"/>
                                          </p:val>
                                        </p:tav>
                                      </p:tavLst>
                                    </p:anim>
                                    <p:anim calcmode="lin" valueType="num">
                                      <p:cBhvr>
                                        <p:cTn id="121" dur="400" accel="100000" fill="hold">
                                          <p:stCondLst>
                                            <p:cond delay="1600"/>
                                          </p:stCondLst>
                                        </p:cTn>
                                        <p:tgtEl>
                                          <p:spTgt spid="205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870</Words>
  <Application>Microsoft Office PowerPoint</Application>
  <PresentationFormat>Presentación en pantalla (4:3)</PresentationFormat>
  <Paragraphs>38</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95</cp:revision>
  <dcterms:created xsi:type="dcterms:W3CDTF">2014-10-26T15:45:43Z</dcterms:created>
  <dcterms:modified xsi:type="dcterms:W3CDTF">2014-10-27T19:17:11Z</dcterms:modified>
</cp:coreProperties>
</file>