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7" r:id="rId3"/>
    <p:sldId id="296" r:id="rId4"/>
    <p:sldId id="258" r:id="rId5"/>
    <p:sldId id="257" r:id="rId6"/>
    <p:sldId id="261" r:id="rId7"/>
    <p:sldId id="260" r:id="rId8"/>
    <p:sldId id="262" r:id="rId9"/>
    <p:sldId id="265" r:id="rId10"/>
    <p:sldId id="263" r:id="rId11"/>
    <p:sldId id="264" r:id="rId12"/>
    <p:sldId id="268" r:id="rId13"/>
    <p:sldId id="267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66" r:id="rId22"/>
    <p:sldId id="278" r:id="rId23"/>
    <p:sldId id="270" r:id="rId24"/>
    <p:sldId id="279" r:id="rId25"/>
    <p:sldId id="305" r:id="rId26"/>
    <p:sldId id="285" r:id="rId27"/>
    <p:sldId id="288" r:id="rId28"/>
    <p:sldId id="283" r:id="rId29"/>
    <p:sldId id="284" r:id="rId30"/>
    <p:sldId id="289" r:id="rId31"/>
    <p:sldId id="292" r:id="rId32"/>
    <p:sldId id="286" r:id="rId33"/>
    <p:sldId id="290" r:id="rId34"/>
    <p:sldId id="297" r:id="rId35"/>
    <p:sldId id="295" r:id="rId36"/>
    <p:sldId id="302" r:id="rId37"/>
    <p:sldId id="300" r:id="rId38"/>
    <p:sldId id="309" r:id="rId39"/>
    <p:sldId id="307" r:id="rId40"/>
    <p:sldId id="301" r:id="rId41"/>
    <p:sldId id="310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a65a4DxGfhZENNPEXUf2w" hashData="Db+858homIcIJxw6JqMgOFSqaG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6600"/>
    <a:srgbClr val="FF5050"/>
    <a:srgbClr val="FF0066"/>
    <a:srgbClr val="001558"/>
    <a:srgbClr val="CC3399"/>
    <a:srgbClr val="007434"/>
    <a:srgbClr val="39E1F3"/>
    <a:srgbClr val="402B10"/>
    <a:srgbClr val="09191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B8218-3B71-4B39-9D7A-2452A8D64C0B}" type="datetimeFigureOut">
              <a:rPr lang="es-PE" smtClean="0"/>
              <a:pPr/>
              <a:t>10/04/2019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5420E-B2BC-428A-A4B1-498AB45F3CF4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5.png"/><Relationship Id="rId18" Type="http://schemas.openxmlformats.org/officeDocument/2006/relationships/image" Target="../media/image6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1.png"/><Relationship Id="rId11" Type="http://schemas.openxmlformats.org/officeDocument/2006/relationships/image" Target="../media/image6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0.png"/><Relationship Id="rId9" Type="http://schemas.openxmlformats.org/officeDocument/2006/relationships/image" Target="../media/image6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508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4"/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cooltext320955986985261.png"/>
          <p:cNvPicPr>
            <a:picLocks noChangeAspect="1"/>
          </p:cNvPicPr>
          <p:nvPr/>
        </p:nvPicPr>
        <p:blipFill>
          <a:blip r:embed="rId5">
            <a:lum bright="-20000" contrast="20000"/>
          </a:blip>
          <a:stretch>
            <a:fillRect/>
          </a:stretch>
        </p:blipFill>
        <p:spPr>
          <a:xfrm>
            <a:off x="3500430" y="536996"/>
            <a:ext cx="2000264" cy="494690"/>
          </a:xfrm>
          <a:prstGeom prst="rect">
            <a:avLst/>
          </a:prstGeom>
        </p:spPr>
      </p:pic>
      <p:pic>
        <p:nvPicPr>
          <p:cNvPr id="28" name="27 Imagen" descr="cooltext320956015734312.png"/>
          <p:cNvPicPr>
            <a:picLocks noChangeAspect="1"/>
          </p:cNvPicPr>
          <p:nvPr/>
        </p:nvPicPr>
        <p:blipFill>
          <a:blip r:embed="rId6">
            <a:lum bright="-20000" contrast="20000"/>
          </a:blip>
          <a:stretch>
            <a:fillRect/>
          </a:stretch>
        </p:blipFill>
        <p:spPr>
          <a:xfrm>
            <a:off x="5786446" y="536996"/>
            <a:ext cx="857256" cy="505562"/>
          </a:xfrm>
          <a:prstGeom prst="rect">
            <a:avLst/>
          </a:prstGeom>
        </p:spPr>
      </p:pic>
      <p:pic>
        <p:nvPicPr>
          <p:cNvPr id="29" name="28 Imagen" descr="cooltext320956029486094.png"/>
          <p:cNvPicPr>
            <a:picLocks noChangeAspect="1"/>
          </p:cNvPicPr>
          <p:nvPr/>
        </p:nvPicPr>
        <p:blipFill>
          <a:blip r:embed="rId7">
            <a:lum bright="-20000" contrast="20000"/>
          </a:blip>
          <a:stretch>
            <a:fillRect/>
          </a:stretch>
        </p:blipFill>
        <p:spPr>
          <a:xfrm>
            <a:off x="6858016" y="536996"/>
            <a:ext cx="1971672" cy="509534"/>
          </a:xfrm>
          <a:prstGeom prst="rect">
            <a:avLst/>
          </a:prstGeom>
        </p:spPr>
      </p:pic>
      <p:pic>
        <p:nvPicPr>
          <p:cNvPr id="30" name="29 Imagen" descr="cooltext320956049350222.png"/>
          <p:cNvPicPr>
            <a:picLocks noChangeAspect="1"/>
          </p:cNvPicPr>
          <p:nvPr/>
        </p:nvPicPr>
        <p:blipFill>
          <a:blip r:embed="rId8">
            <a:lum bright="-20000" contrast="20000"/>
          </a:blip>
          <a:stretch>
            <a:fillRect/>
          </a:stretch>
        </p:blipFill>
        <p:spPr>
          <a:xfrm>
            <a:off x="4643438" y="1142990"/>
            <a:ext cx="3286148" cy="465594"/>
          </a:xfrm>
          <a:prstGeom prst="rect">
            <a:avLst/>
          </a:prstGeom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572264" y="3571882"/>
            <a:ext cx="2233609" cy="45720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stock-photo-10165082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_Beethoven_S_Silence_-_MP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8000"/>
                            </p:stCondLst>
                            <p:childTnLst>
                              <p:par>
                                <p:cTn id="2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10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0042A4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8723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0" y="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0" y="450055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928662" y="107155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1142976" y="364332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1714480" y="142874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1928794" y="342900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2786050" y="164305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2857488" y="321469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307181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285750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185737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278606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00024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7643834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7572396" y="271462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estrellas con luz png (10)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428596" y="571486"/>
            <a:ext cx="785786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estrellas con luz png (10)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15811" t="17364" r="6486" b="15810"/>
          <a:stretch>
            <a:fillRect/>
          </a:stretch>
        </p:blipFill>
        <p:spPr>
          <a:xfrm>
            <a:off x="500034" y="400051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2000">
              <a:srgbClr val="FF660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1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7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71934" y="2000246"/>
            <a:ext cx="870865" cy="857257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197725">
            <a:off x="3232739" y="2031502"/>
            <a:ext cx="870865" cy="857257"/>
          </a:xfrm>
          <a:prstGeom prst="rect">
            <a:avLst/>
          </a:prstGeom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863447">
            <a:off x="4891456" y="2046860"/>
            <a:ext cx="870865" cy="857257"/>
          </a:xfrm>
          <a:prstGeom prst="rect">
            <a:avLst/>
          </a:prstGeom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174828">
            <a:off x="4142272" y="1143233"/>
            <a:ext cx="870865" cy="857257"/>
          </a:xfrm>
          <a:prstGeom prst="rect">
            <a:avLst/>
          </a:prstGeom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071934" y="2928940"/>
            <a:ext cx="870865" cy="857257"/>
          </a:xfrm>
          <a:prstGeom prst="rect">
            <a:avLst/>
          </a:prstGeom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7187214">
            <a:off x="3438994" y="1305197"/>
            <a:ext cx="870865" cy="857257"/>
          </a:xfrm>
          <a:prstGeom prst="rect">
            <a:avLst/>
          </a:prstGeom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676317">
            <a:off x="3533124" y="2611181"/>
            <a:ext cx="870865" cy="857257"/>
          </a:xfrm>
          <a:prstGeom prst="rect">
            <a:avLst/>
          </a:prstGeom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269791">
            <a:off x="4817941" y="1395092"/>
            <a:ext cx="870865" cy="857257"/>
          </a:xfrm>
          <a:prstGeom prst="rect">
            <a:avLst/>
          </a:prstGeom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636685">
            <a:off x="4673954" y="2681244"/>
            <a:ext cx="870865" cy="85725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1B4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96b254-141f-478b-871c-3892d485aa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071816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21442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28599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3143254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F6600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positphotos-9850597-xl-20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214346" y="0"/>
            <a:ext cx="935834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3000378"/>
            <a:ext cx="1500198" cy="1340177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3734401" y="1175401"/>
            <a:ext cx="1500198" cy="1340177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017479">
            <a:off x="4888042" y="1900446"/>
            <a:ext cx="1500198" cy="1340177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570260">
            <a:off x="2813790" y="1969635"/>
            <a:ext cx="1500198" cy="1340177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366572">
            <a:off x="4538793" y="2674682"/>
            <a:ext cx="1500198" cy="1340177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66731">
            <a:off x="2974941" y="2660887"/>
            <a:ext cx="1500198" cy="1340177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687878">
            <a:off x="4668599" y="1435992"/>
            <a:ext cx="1500198" cy="1340177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428881">
            <a:off x="3112425" y="1395691"/>
            <a:ext cx="1500198" cy="134017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112F37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on119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785932"/>
            <a:ext cx="857224" cy="797219"/>
          </a:xfrm>
          <a:prstGeom prst="rect">
            <a:avLst/>
          </a:prstGeom>
          <a:effectLst/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2500312"/>
            <a:ext cx="857224" cy="797219"/>
          </a:xfrm>
          <a:prstGeom prst="rect">
            <a:avLst/>
          </a:prstGeom>
          <a:effectLst/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1785932"/>
            <a:ext cx="857224" cy="797219"/>
          </a:xfrm>
          <a:prstGeom prst="rect">
            <a:avLst/>
          </a:prstGeom>
          <a:effectLst/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57224" y="2500312"/>
            <a:ext cx="857224" cy="797219"/>
          </a:xfrm>
          <a:prstGeom prst="rect">
            <a:avLst/>
          </a:prstGeom>
          <a:effectLst/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74" y="1785932"/>
            <a:ext cx="857224" cy="797219"/>
          </a:xfrm>
          <a:prstGeom prst="rect">
            <a:avLst/>
          </a:prstGeom>
          <a:effectLst/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643074" y="2500312"/>
            <a:ext cx="857224" cy="797219"/>
          </a:xfrm>
          <a:prstGeom prst="rect">
            <a:avLst/>
          </a:prstGeom>
          <a:effectLst/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785932"/>
            <a:ext cx="857224" cy="797219"/>
          </a:xfrm>
          <a:prstGeom prst="rect">
            <a:avLst/>
          </a:prstGeom>
          <a:effectLst/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500298" y="2500312"/>
            <a:ext cx="857224" cy="797219"/>
          </a:xfrm>
          <a:prstGeom prst="rect">
            <a:avLst/>
          </a:prstGeom>
          <a:effectLst/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48" y="1785932"/>
            <a:ext cx="857224" cy="797219"/>
          </a:xfrm>
          <a:prstGeom prst="rect">
            <a:avLst/>
          </a:prstGeom>
          <a:effectLst/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286148" y="2500312"/>
            <a:ext cx="857224" cy="797219"/>
          </a:xfrm>
          <a:prstGeom prst="rect">
            <a:avLst/>
          </a:prstGeom>
          <a:effectLst/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785932"/>
            <a:ext cx="857224" cy="797219"/>
          </a:xfrm>
          <a:prstGeom prst="rect">
            <a:avLst/>
          </a:prstGeom>
          <a:effectLst/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143372" y="2500312"/>
            <a:ext cx="857224" cy="797219"/>
          </a:xfrm>
          <a:prstGeom prst="rect">
            <a:avLst/>
          </a:prstGeom>
          <a:effectLst/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785932"/>
            <a:ext cx="857224" cy="797219"/>
          </a:xfrm>
          <a:prstGeom prst="rect">
            <a:avLst/>
          </a:prstGeom>
          <a:effectLst/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929190" y="2500312"/>
            <a:ext cx="857224" cy="797219"/>
          </a:xfrm>
          <a:prstGeom prst="rect">
            <a:avLst/>
          </a:prstGeom>
          <a:effectLst/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14" y="1785932"/>
            <a:ext cx="857224" cy="797219"/>
          </a:xfrm>
          <a:prstGeom prst="rect">
            <a:avLst/>
          </a:prstGeom>
          <a:effectLst/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786414" y="2500312"/>
            <a:ext cx="857224" cy="797219"/>
          </a:xfrm>
          <a:prstGeom prst="rect">
            <a:avLst/>
          </a:prstGeom>
          <a:effectLst/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96" y="1785932"/>
            <a:ext cx="857224" cy="797219"/>
          </a:xfrm>
          <a:prstGeom prst="rect">
            <a:avLst/>
          </a:prstGeom>
          <a:effectLst/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572296" y="2500312"/>
            <a:ext cx="857224" cy="797219"/>
          </a:xfrm>
          <a:prstGeom prst="rect">
            <a:avLst/>
          </a:prstGeom>
          <a:effectLst/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520" y="1785932"/>
            <a:ext cx="857224" cy="797219"/>
          </a:xfrm>
          <a:prstGeom prst="rect">
            <a:avLst/>
          </a:prstGeom>
          <a:effectLst/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429520" y="2500312"/>
            <a:ext cx="857224" cy="797219"/>
          </a:xfrm>
          <a:prstGeom prst="rect">
            <a:avLst/>
          </a:prstGeom>
          <a:effectLst/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6776" y="1785932"/>
            <a:ext cx="857224" cy="797219"/>
          </a:xfrm>
          <a:prstGeom prst="rect">
            <a:avLst/>
          </a:prstGeom>
          <a:effectLst/>
        </p:spPr>
      </p:pic>
      <p:pic>
        <p:nvPicPr>
          <p:cNvPr id="25" name="2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8286776" y="2500312"/>
            <a:ext cx="857224" cy="797219"/>
          </a:xfrm>
          <a:prstGeom prst="rect">
            <a:avLst/>
          </a:prstGeom>
          <a:effectLst/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laczego-warto-nurkow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3714744" y="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4572000" y="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3714744" y="857238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4572000" y="857238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3714744" y="171451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4572000" y="171451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3714744" y="257175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4572000" y="257175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3714744" y="3429024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4572000" y="3429024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3714744" y="428626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t="12502" b="12499"/>
          <a:stretch>
            <a:fillRect/>
          </a:stretch>
        </p:blipFill>
        <p:spPr>
          <a:xfrm>
            <a:off x="4572000" y="428626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14332"/>
            <a:ext cx="9929882" cy="621510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chemeClr val="accent6">
                <a:lumMod val="60000"/>
                <a:lumOff val="4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90470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9975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59975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07155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50004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385763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802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44" y="35717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100011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818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378619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fa 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0" y="1500180"/>
            <a:ext cx="1071538" cy="1136566"/>
          </a:xfrm>
          <a:prstGeom prst="rect">
            <a:avLst/>
          </a:prstGeom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0" y="2500312"/>
            <a:ext cx="1071538" cy="1136566"/>
          </a:xfrm>
          <a:prstGeom prst="rect">
            <a:avLst/>
          </a:prstGeom>
        </p:spPr>
      </p:pic>
      <p:pic>
        <p:nvPicPr>
          <p:cNvPr id="6" name="5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1071538" y="1500180"/>
            <a:ext cx="1071538" cy="1136566"/>
          </a:xfrm>
          <a:prstGeom prst="rect">
            <a:avLst/>
          </a:prstGeom>
        </p:spPr>
      </p:pic>
      <p:pic>
        <p:nvPicPr>
          <p:cNvPr id="7" name="6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1071538" y="2500312"/>
            <a:ext cx="1071538" cy="1136566"/>
          </a:xfrm>
          <a:prstGeom prst="rect">
            <a:avLst/>
          </a:prstGeom>
        </p:spPr>
      </p:pic>
      <p:pic>
        <p:nvPicPr>
          <p:cNvPr id="8" name="7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2071702" y="1500180"/>
            <a:ext cx="1071538" cy="1136566"/>
          </a:xfrm>
          <a:prstGeom prst="rect">
            <a:avLst/>
          </a:prstGeom>
        </p:spPr>
      </p:pic>
      <p:pic>
        <p:nvPicPr>
          <p:cNvPr id="9" name="8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2071702" y="2500312"/>
            <a:ext cx="1071538" cy="1136566"/>
          </a:xfrm>
          <a:prstGeom prst="rect">
            <a:avLst/>
          </a:prstGeom>
        </p:spPr>
      </p:pic>
      <p:pic>
        <p:nvPicPr>
          <p:cNvPr id="10" name="9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3143240" y="1500180"/>
            <a:ext cx="1071538" cy="1136566"/>
          </a:xfrm>
          <a:prstGeom prst="rect">
            <a:avLst/>
          </a:prstGeom>
        </p:spPr>
      </p:pic>
      <p:pic>
        <p:nvPicPr>
          <p:cNvPr id="11" name="10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3143240" y="2500312"/>
            <a:ext cx="1071538" cy="1136566"/>
          </a:xfrm>
          <a:prstGeom prst="rect">
            <a:avLst/>
          </a:prstGeom>
        </p:spPr>
      </p:pic>
      <p:pic>
        <p:nvPicPr>
          <p:cNvPr id="12" name="11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4143404" y="1500180"/>
            <a:ext cx="1071538" cy="1136566"/>
          </a:xfrm>
          <a:prstGeom prst="rect">
            <a:avLst/>
          </a:prstGeom>
        </p:spPr>
      </p:pic>
      <p:pic>
        <p:nvPicPr>
          <p:cNvPr id="13" name="12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4143404" y="2500312"/>
            <a:ext cx="1071538" cy="1136566"/>
          </a:xfrm>
          <a:prstGeom prst="rect">
            <a:avLst/>
          </a:prstGeom>
        </p:spPr>
      </p:pic>
      <p:pic>
        <p:nvPicPr>
          <p:cNvPr id="14" name="13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5214942" y="1500180"/>
            <a:ext cx="1071538" cy="1136566"/>
          </a:xfrm>
          <a:prstGeom prst="rect">
            <a:avLst/>
          </a:prstGeom>
        </p:spPr>
      </p:pic>
      <p:pic>
        <p:nvPicPr>
          <p:cNvPr id="15" name="14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5214942" y="2500312"/>
            <a:ext cx="1071538" cy="1136566"/>
          </a:xfrm>
          <a:prstGeom prst="rect">
            <a:avLst/>
          </a:prstGeom>
        </p:spPr>
      </p:pic>
      <p:pic>
        <p:nvPicPr>
          <p:cNvPr id="16" name="15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6215106" y="1500180"/>
            <a:ext cx="1071538" cy="1136566"/>
          </a:xfrm>
          <a:prstGeom prst="rect">
            <a:avLst/>
          </a:prstGeom>
        </p:spPr>
      </p:pic>
      <p:pic>
        <p:nvPicPr>
          <p:cNvPr id="17" name="16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6215106" y="2500312"/>
            <a:ext cx="1071538" cy="1136566"/>
          </a:xfrm>
          <a:prstGeom prst="rect">
            <a:avLst/>
          </a:prstGeom>
        </p:spPr>
      </p:pic>
      <p:pic>
        <p:nvPicPr>
          <p:cNvPr id="18" name="17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7286644" y="1500180"/>
            <a:ext cx="1071538" cy="1136566"/>
          </a:xfrm>
          <a:prstGeom prst="rect">
            <a:avLst/>
          </a:prstGeom>
        </p:spPr>
      </p:pic>
      <p:pic>
        <p:nvPicPr>
          <p:cNvPr id="19" name="18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7286644" y="2500312"/>
            <a:ext cx="1071538" cy="1136566"/>
          </a:xfrm>
          <a:prstGeom prst="rect">
            <a:avLst/>
          </a:prstGeom>
        </p:spPr>
      </p:pic>
      <p:pic>
        <p:nvPicPr>
          <p:cNvPr id="20" name="19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8286776" y="1500180"/>
            <a:ext cx="1071538" cy="1136566"/>
          </a:xfrm>
          <a:prstGeom prst="rect">
            <a:avLst/>
          </a:prstGeom>
        </p:spPr>
      </p:pic>
      <p:pic>
        <p:nvPicPr>
          <p:cNvPr id="21" name="20 Imagen" descr="1311369094_Vector_Clipart.png"/>
          <p:cNvPicPr>
            <a:picLocks noChangeAspect="1"/>
          </p:cNvPicPr>
          <p:nvPr/>
        </p:nvPicPr>
        <p:blipFill>
          <a:blip r:embed="rId3">
            <a:lum contrast="40000"/>
          </a:blip>
          <a:srcRect l="5412" r="5405" b="5405"/>
          <a:stretch>
            <a:fillRect/>
          </a:stretch>
        </p:blipFill>
        <p:spPr>
          <a:xfrm>
            <a:off x="8286776" y="2500312"/>
            <a:ext cx="1071538" cy="113656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9E1F3">
                <a:shade val="67500"/>
                <a:satMod val="115000"/>
              </a:srgbClr>
            </a:gs>
            <a:gs pos="100000">
              <a:srgbClr val="39E1F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89781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0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0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571486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571486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1143008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1143008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171449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171449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2286016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2286016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2857502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2857502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342902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286116" y="342902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4000510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286116" y="4000510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457201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286116" y="457201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215106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9E1F3">
                <a:shade val="67500"/>
                <a:satMod val="115000"/>
              </a:srgbClr>
            </a:gs>
            <a:gs pos="100000">
              <a:srgbClr val="39E1F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9089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0042A4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004708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8061827">
            <a:off x="3838127" y="2766571"/>
            <a:ext cx="1285884" cy="1285884"/>
          </a:xfrm>
          <a:prstGeom prst="rect">
            <a:avLst/>
          </a:prstGeom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4000496" y="1142990"/>
            <a:ext cx="1285884" cy="1285884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399603">
            <a:off x="4631160" y="1845091"/>
            <a:ext cx="1285884" cy="1285884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4133879">
            <a:off x="3108390" y="1965396"/>
            <a:ext cx="1285884" cy="1285884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21355152">
            <a:off x="4330372" y="1329989"/>
            <a:ext cx="1285884" cy="1285884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5400000">
            <a:off x="4429124" y="2428874"/>
            <a:ext cx="1285884" cy="1285884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0472963">
            <a:off x="3272843" y="2558477"/>
            <a:ext cx="1285884" cy="1285884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 rot="16703984">
            <a:off x="3301701" y="1301450"/>
            <a:ext cx="1285884" cy="12858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9E1F3">
                <a:shade val="67500"/>
                <a:satMod val="115000"/>
              </a:srgbClr>
            </a:gs>
            <a:gs pos="100000">
              <a:srgbClr val="39E1F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22112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0" y="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0" y="450055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928662" y="107155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142976" y="364332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714480" y="142874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928794" y="342900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2786050" y="164305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2857488" y="321469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307181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285750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185737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278606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00024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7643834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7572396" y="271462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estrellas con luz png (10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28596" y="571486"/>
            <a:ext cx="785786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00034" y="400051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02B10"/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42925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500576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42910" y="4214824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0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15272" y="428610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768" y="785800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214428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1571618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429256" y="1857370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2143122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2786064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3071816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357568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3643320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3929072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2500312"/>
            <a:ext cx="658284" cy="6429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09191D"/>
            </a:gs>
            <a:gs pos="50000">
              <a:srgbClr val="39E1F3">
                <a:shade val="67500"/>
                <a:satMod val="115000"/>
              </a:srgbClr>
            </a:gs>
            <a:gs pos="100000">
              <a:srgbClr val="39E1F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87302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3071816"/>
            <a:ext cx="928883" cy="928883"/>
          </a:xfrm>
          <a:prstGeom prst="rect">
            <a:avLst/>
          </a:prstGeom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214428"/>
            <a:ext cx="928883" cy="928883"/>
          </a:xfrm>
          <a:prstGeom prst="rect">
            <a:avLst/>
          </a:prstGeom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285998"/>
            <a:ext cx="928883" cy="928883"/>
          </a:xfrm>
          <a:prstGeom prst="rect">
            <a:avLst/>
          </a:prstGeom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3143254"/>
            <a:ext cx="928883" cy="928883"/>
          </a:xfrm>
          <a:prstGeom prst="rect">
            <a:avLst/>
          </a:prstGeom>
        </p:spPr>
      </p:pic>
      <p:pic>
        <p:nvPicPr>
          <p:cNvPr id="15" name="1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</p:spPr>
      </p:pic>
      <p:pic>
        <p:nvPicPr>
          <p:cNvPr id="16" name="1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02B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1324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14744" y="3000378"/>
            <a:ext cx="1500198" cy="1340177"/>
          </a:xfrm>
          <a:prstGeom prst="rect">
            <a:avLst/>
          </a:prstGeom>
        </p:spPr>
      </p:pic>
      <p:pic>
        <p:nvPicPr>
          <p:cNvPr id="4" name="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734401" y="1175401"/>
            <a:ext cx="1500198" cy="1340177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017479">
            <a:off x="4888042" y="1900446"/>
            <a:ext cx="1500198" cy="1340177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570260">
            <a:off x="2813790" y="1969635"/>
            <a:ext cx="1500198" cy="1340177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366572">
            <a:off x="4538793" y="2674682"/>
            <a:ext cx="1500198" cy="1340177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766731">
            <a:off x="2974941" y="2660887"/>
            <a:ext cx="1500198" cy="1340177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687878">
            <a:off x="4668599" y="1435992"/>
            <a:ext cx="1500198" cy="1340177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8428881">
            <a:off x="3112425" y="1395691"/>
            <a:ext cx="1500198" cy="134017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34442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785932"/>
            <a:ext cx="857224" cy="797219"/>
          </a:xfrm>
          <a:prstGeom prst="rect">
            <a:avLst/>
          </a:prstGeom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2500312"/>
            <a:ext cx="857224" cy="797219"/>
          </a:xfrm>
          <a:prstGeom prst="rect">
            <a:avLst/>
          </a:prstGeom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1785932"/>
            <a:ext cx="857224" cy="797219"/>
          </a:xfrm>
          <a:prstGeom prst="rect">
            <a:avLst/>
          </a:prstGeom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57224" y="2500312"/>
            <a:ext cx="857224" cy="797219"/>
          </a:xfrm>
          <a:prstGeom prst="rect">
            <a:avLst/>
          </a:prstGeom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74" y="1785932"/>
            <a:ext cx="857224" cy="797219"/>
          </a:xfrm>
          <a:prstGeom prst="rect">
            <a:avLst/>
          </a:prstGeom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643074" y="2500312"/>
            <a:ext cx="857224" cy="797219"/>
          </a:xfrm>
          <a:prstGeom prst="rect">
            <a:avLst/>
          </a:prstGeom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785932"/>
            <a:ext cx="857224" cy="797219"/>
          </a:xfrm>
          <a:prstGeom prst="rect">
            <a:avLst/>
          </a:prstGeom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500298" y="2500312"/>
            <a:ext cx="857224" cy="797219"/>
          </a:xfrm>
          <a:prstGeom prst="rect">
            <a:avLst/>
          </a:prstGeom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48" y="1785932"/>
            <a:ext cx="857224" cy="797219"/>
          </a:xfrm>
          <a:prstGeom prst="rect">
            <a:avLst/>
          </a:prstGeom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286148" y="2500312"/>
            <a:ext cx="857224" cy="797219"/>
          </a:xfrm>
          <a:prstGeom prst="rect">
            <a:avLst/>
          </a:prstGeom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785932"/>
            <a:ext cx="857224" cy="797219"/>
          </a:xfrm>
          <a:prstGeom prst="rect">
            <a:avLst/>
          </a:prstGeom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143372" y="2500312"/>
            <a:ext cx="857224" cy="797219"/>
          </a:xfrm>
          <a:prstGeom prst="rect">
            <a:avLst/>
          </a:prstGeom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1785932"/>
            <a:ext cx="857224" cy="797219"/>
          </a:xfrm>
          <a:prstGeom prst="rect">
            <a:avLst/>
          </a:prstGeom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929190" y="2500312"/>
            <a:ext cx="857224" cy="797219"/>
          </a:xfrm>
          <a:prstGeom prst="rect">
            <a:avLst/>
          </a:prstGeom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14" y="1785932"/>
            <a:ext cx="857224" cy="797219"/>
          </a:xfrm>
          <a:prstGeom prst="rect">
            <a:avLst/>
          </a:prstGeom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5786414" y="2500312"/>
            <a:ext cx="857224" cy="797219"/>
          </a:xfrm>
          <a:prstGeom prst="rect">
            <a:avLst/>
          </a:prstGeom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96" y="1785932"/>
            <a:ext cx="857224" cy="797219"/>
          </a:xfrm>
          <a:prstGeom prst="rect">
            <a:avLst/>
          </a:prstGeom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572296" y="2500312"/>
            <a:ext cx="857224" cy="797219"/>
          </a:xfrm>
          <a:prstGeom prst="rect">
            <a:avLst/>
          </a:prstGeom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520" y="1785932"/>
            <a:ext cx="857224" cy="797219"/>
          </a:xfrm>
          <a:prstGeom prst="rect">
            <a:avLst/>
          </a:prstGeom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429520" y="2500312"/>
            <a:ext cx="857224" cy="797219"/>
          </a:xfrm>
          <a:prstGeom prst="rect">
            <a:avLst/>
          </a:prstGeom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6776" y="1785932"/>
            <a:ext cx="857224" cy="797219"/>
          </a:xfrm>
          <a:prstGeom prst="rect">
            <a:avLst/>
          </a:prstGeom>
        </p:spPr>
      </p:pic>
      <p:pic>
        <p:nvPicPr>
          <p:cNvPr id="25" name="2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8286776" y="2500312"/>
            <a:ext cx="857224" cy="797219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48356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3714744" y="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4572000" y="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3714744" y="857238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4572000" y="857238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3714744" y="171451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4572000" y="171451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3714744" y="257175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4572000" y="257175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3714744" y="3429024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4572000" y="3429024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3714744" y="428626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93px-Vector-based_example.svg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rcRect t="12502" b="12499"/>
          <a:stretch>
            <a:fillRect/>
          </a:stretch>
        </p:blipFill>
        <p:spPr>
          <a:xfrm>
            <a:off x="4572000" y="428626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FF0066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6488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59975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59975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07155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071538" y="50004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385763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071802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86644" y="35717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100011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357818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215206" y="378619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4916007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0" y="1500180"/>
            <a:ext cx="1071538" cy="1136566"/>
          </a:xfrm>
          <a:prstGeom prst="rect">
            <a:avLst/>
          </a:prstGeom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0" y="2500312"/>
            <a:ext cx="1071538" cy="1136566"/>
          </a:xfrm>
          <a:prstGeom prst="rect">
            <a:avLst/>
          </a:prstGeom>
        </p:spPr>
      </p:pic>
      <p:pic>
        <p:nvPicPr>
          <p:cNvPr id="6" name="5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1071538" y="1500180"/>
            <a:ext cx="1071538" cy="1136566"/>
          </a:xfrm>
          <a:prstGeom prst="rect">
            <a:avLst/>
          </a:prstGeom>
        </p:spPr>
      </p:pic>
      <p:pic>
        <p:nvPicPr>
          <p:cNvPr id="7" name="6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1071538" y="2500312"/>
            <a:ext cx="1071538" cy="1136566"/>
          </a:xfrm>
          <a:prstGeom prst="rect">
            <a:avLst/>
          </a:prstGeom>
        </p:spPr>
      </p:pic>
      <p:pic>
        <p:nvPicPr>
          <p:cNvPr id="8" name="7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2071702" y="1500180"/>
            <a:ext cx="1071538" cy="1136566"/>
          </a:xfrm>
          <a:prstGeom prst="rect">
            <a:avLst/>
          </a:prstGeom>
        </p:spPr>
      </p:pic>
      <p:pic>
        <p:nvPicPr>
          <p:cNvPr id="9" name="8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2071702" y="2500312"/>
            <a:ext cx="1071538" cy="1136566"/>
          </a:xfrm>
          <a:prstGeom prst="rect">
            <a:avLst/>
          </a:prstGeom>
        </p:spPr>
      </p:pic>
      <p:pic>
        <p:nvPicPr>
          <p:cNvPr id="10" name="9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3143240" y="1500180"/>
            <a:ext cx="1071538" cy="1136566"/>
          </a:xfrm>
          <a:prstGeom prst="rect">
            <a:avLst/>
          </a:prstGeom>
        </p:spPr>
      </p:pic>
      <p:pic>
        <p:nvPicPr>
          <p:cNvPr id="11" name="10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3143240" y="2500312"/>
            <a:ext cx="1071538" cy="1136566"/>
          </a:xfrm>
          <a:prstGeom prst="rect">
            <a:avLst/>
          </a:prstGeom>
        </p:spPr>
      </p:pic>
      <p:pic>
        <p:nvPicPr>
          <p:cNvPr id="12" name="11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4143404" y="1500180"/>
            <a:ext cx="1071538" cy="1136566"/>
          </a:xfrm>
          <a:prstGeom prst="rect">
            <a:avLst/>
          </a:prstGeom>
        </p:spPr>
      </p:pic>
      <p:pic>
        <p:nvPicPr>
          <p:cNvPr id="13" name="12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4143404" y="2500312"/>
            <a:ext cx="1071538" cy="1136566"/>
          </a:xfrm>
          <a:prstGeom prst="rect">
            <a:avLst/>
          </a:prstGeom>
        </p:spPr>
      </p:pic>
      <p:pic>
        <p:nvPicPr>
          <p:cNvPr id="14" name="13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5214942" y="1500180"/>
            <a:ext cx="1071538" cy="1136566"/>
          </a:xfrm>
          <a:prstGeom prst="rect">
            <a:avLst/>
          </a:prstGeom>
        </p:spPr>
      </p:pic>
      <p:pic>
        <p:nvPicPr>
          <p:cNvPr id="15" name="14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5214942" y="2500312"/>
            <a:ext cx="1071538" cy="1136566"/>
          </a:xfrm>
          <a:prstGeom prst="rect">
            <a:avLst/>
          </a:prstGeom>
        </p:spPr>
      </p:pic>
      <p:pic>
        <p:nvPicPr>
          <p:cNvPr id="16" name="15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6215106" y="1500180"/>
            <a:ext cx="1071538" cy="1136566"/>
          </a:xfrm>
          <a:prstGeom prst="rect">
            <a:avLst/>
          </a:prstGeom>
        </p:spPr>
      </p:pic>
      <p:pic>
        <p:nvPicPr>
          <p:cNvPr id="17" name="16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6215106" y="2500312"/>
            <a:ext cx="1071538" cy="1136566"/>
          </a:xfrm>
          <a:prstGeom prst="rect">
            <a:avLst/>
          </a:prstGeom>
        </p:spPr>
      </p:pic>
      <p:pic>
        <p:nvPicPr>
          <p:cNvPr id="18" name="17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7286644" y="1500180"/>
            <a:ext cx="1071538" cy="1136566"/>
          </a:xfrm>
          <a:prstGeom prst="rect">
            <a:avLst/>
          </a:prstGeom>
        </p:spPr>
      </p:pic>
      <p:pic>
        <p:nvPicPr>
          <p:cNvPr id="19" name="18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7286644" y="2500312"/>
            <a:ext cx="1071538" cy="1136566"/>
          </a:xfrm>
          <a:prstGeom prst="rect">
            <a:avLst/>
          </a:prstGeom>
        </p:spPr>
      </p:pic>
      <p:pic>
        <p:nvPicPr>
          <p:cNvPr id="20" name="19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8286776" y="1500180"/>
            <a:ext cx="1071538" cy="1136566"/>
          </a:xfrm>
          <a:prstGeom prst="rect">
            <a:avLst/>
          </a:prstGeom>
        </p:spPr>
      </p:pic>
      <p:pic>
        <p:nvPicPr>
          <p:cNvPr id="21" name="20 Imagen" descr="1311369094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rcRect l="5412" r="5405" b="5405"/>
          <a:stretch>
            <a:fillRect/>
          </a:stretch>
        </p:blipFill>
        <p:spPr>
          <a:xfrm>
            <a:off x="8286776" y="2500312"/>
            <a:ext cx="1071538" cy="113656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16626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39187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061827">
            <a:off x="3838127" y="2766571"/>
            <a:ext cx="1285884" cy="1285884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142990"/>
            <a:ext cx="1285884" cy="1285884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99603">
            <a:off x="4631160" y="1845091"/>
            <a:ext cx="1285884" cy="1285884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133879">
            <a:off x="3108390" y="1965396"/>
            <a:ext cx="1285884" cy="1285884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355152">
            <a:off x="4330372" y="1329989"/>
            <a:ext cx="1285884" cy="1285884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4429124" y="2428874"/>
            <a:ext cx="1285884" cy="1285884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472963">
            <a:off x="3272843" y="2558477"/>
            <a:ext cx="1285884" cy="1285884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6703984">
            <a:off x="3301701" y="1301450"/>
            <a:ext cx="1285884" cy="1285884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7434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8086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0" y="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0" y="450055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928662" y="107155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142976" y="364332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714480" y="142874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928794" y="342900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2786050" y="164305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2857488" y="321469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307181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285750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185737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278606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00024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7643834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7572396" y="271462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estrellas con luz png (10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28596" y="571486"/>
            <a:ext cx="785786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00034" y="400051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20882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3714744" y="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4572000" y="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3714744" y="857238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4572000" y="857238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3714744" y="171451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4572000" y="171451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3714744" y="257175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4572000" y="2571750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3714744" y="3429024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4572000" y="3429024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3714744" y="428626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93px-Vector-based_example.svg.png"/>
          <p:cNvPicPr>
            <a:picLocks noChangeAspect="1"/>
          </p:cNvPicPr>
          <p:nvPr/>
        </p:nvPicPr>
        <p:blipFill>
          <a:blip r:embed="rId3"/>
          <a:srcRect t="12502" b="12499"/>
          <a:stretch>
            <a:fillRect/>
          </a:stretch>
        </p:blipFill>
        <p:spPr>
          <a:xfrm>
            <a:off x="4572000" y="4286262"/>
            <a:ext cx="885825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285784" y="-214332"/>
            <a:ext cx="9929882" cy="6143668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7489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5984" y="3071816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572000" y="121442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228599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572132" y="3143254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14332"/>
            <a:ext cx="9929882" cy="6286544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tx1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7713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785932"/>
            <a:ext cx="857224" cy="797219"/>
          </a:xfrm>
          <a:prstGeom prst="rect">
            <a:avLst/>
          </a:prstGeom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2500312"/>
            <a:ext cx="857224" cy="797219"/>
          </a:xfrm>
          <a:prstGeom prst="rect">
            <a:avLst/>
          </a:prstGeom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1785932"/>
            <a:ext cx="857224" cy="797219"/>
          </a:xfrm>
          <a:prstGeom prst="rect">
            <a:avLst/>
          </a:prstGeom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57224" y="2500312"/>
            <a:ext cx="857224" cy="797219"/>
          </a:xfrm>
          <a:prstGeom prst="rect">
            <a:avLst/>
          </a:prstGeom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74" y="1785932"/>
            <a:ext cx="857224" cy="797219"/>
          </a:xfrm>
          <a:prstGeom prst="rect">
            <a:avLst/>
          </a:prstGeom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643074" y="2500312"/>
            <a:ext cx="857224" cy="797219"/>
          </a:xfrm>
          <a:prstGeom prst="rect">
            <a:avLst/>
          </a:prstGeom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785932"/>
            <a:ext cx="857224" cy="797219"/>
          </a:xfrm>
          <a:prstGeom prst="rect">
            <a:avLst/>
          </a:prstGeom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2500298" y="2500312"/>
            <a:ext cx="857224" cy="797219"/>
          </a:xfrm>
          <a:prstGeom prst="rect">
            <a:avLst/>
          </a:prstGeom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48" y="1785932"/>
            <a:ext cx="857224" cy="797219"/>
          </a:xfrm>
          <a:prstGeom prst="rect">
            <a:avLst/>
          </a:prstGeom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286148" y="2500312"/>
            <a:ext cx="857224" cy="797219"/>
          </a:xfrm>
          <a:prstGeom prst="rect">
            <a:avLst/>
          </a:prstGeom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785932"/>
            <a:ext cx="857224" cy="797219"/>
          </a:xfrm>
          <a:prstGeom prst="rect">
            <a:avLst/>
          </a:prstGeom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143372" y="2500312"/>
            <a:ext cx="857224" cy="797219"/>
          </a:xfrm>
          <a:prstGeom prst="rect">
            <a:avLst/>
          </a:prstGeom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1785932"/>
            <a:ext cx="857224" cy="797219"/>
          </a:xfrm>
          <a:prstGeom prst="rect">
            <a:avLst/>
          </a:prstGeom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929190" y="2500312"/>
            <a:ext cx="857224" cy="797219"/>
          </a:xfrm>
          <a:prstGeom prst="rect">
            <a:avLst/>
          </a:prstGeom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14" y="1785932"/>
            <a:ext cx="857224" cy="797219"/>
          </a:xfrm>
          <a:prstGeom prst="rect">
            <a:avLst/>
          </a:prstGeom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5786414" y="2500312"/>
            <a:ext cx="857224" cy="797219"/>
          </a:xfrm>
          <a:prstGeom prst="rect">
            <a:avLst/>
          </a:prstGeom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96" y="1785932"/>
            <a:ext cx="857224" cy="797219"/>
          </a:xfrm>
          <a:prstGeom prst="rect">
            <a:avLst/>
          </a:prstGeom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572296" y="2500312"/>
            <a:ext cx="857224" cy="797219"/>
          </a:xfrm>
          <a:prstGeom prst="rect">
            <a:avLst/>
          </a:prstGeom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429520" y="1785932"/>
            <a:ext cx="857224" cy="797219"/>
          </a:xfrm>
          <a:prstGeom prst="rect">
            <a:avLst/>
          </a:prstGeom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429520" y="2500312"/>
            <a:ext cx="857224" cy="797219"/>
          </a:xfrm>
          <a:prstGeom prst="rect">
            <a:avLst/>
          </a:prstGeom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6776" y="1785932"/>
            <a:ext cx="857224" cy="797219"/>
          </a:xfrm>
          <a:prstGeom prst="rect">
            <a:avLst/>
          </a:prstGeom>
        </p:spPr>
      </p:pic>
      <p:pic>
        <p:nvPicPr>
          <p:cNvPr id="25" name="2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8286776" y="2500312"/>
            <a:ext cx="857224" cy="797219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66036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0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0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571486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571486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1143008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1143008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171449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171449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2286016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2286016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500562" y="2857502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357554" y="2857502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342902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286116" y="342902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4000510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286116" y="4000510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457201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3286116" y="457201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85784" y="-214332"/>
            <a:ext cx="9929882" cy="6143668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00206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75141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0" y="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0" y="450055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8396393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928662" y="107155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142976" y="364332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714480" y="142874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1928794" y="342900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2786050" y="164305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2857488" y="321469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3857620" y="307181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178593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714876" y="2857502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185737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715008" y="278606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00024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6715140" y="2643188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7643834" y="2071684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7572396" y="2714626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estrellas con luz png (10)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428596" y="571486"/>
            <a:ext cx="785786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 l="15811" t="17364" r="6486" b="15810"/>
          <a:stretch>
            <a:fillRect/>
          </a:stretch>
        </p:blipFill>
        <p:spPr>
          <a:xfrm>
            <a:off x="500034" y="4000510"/>
            <a:ext cx="747607" cy="64294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1">
                <a:lumMod val="75000"/>
                <a:shade val="67500"/>
                <a:satMod val="115000"/>
              </a:schemeClr>
            </a:gs>
            <a:gs pos="100000">
              <a:schemeClr val="accent1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7713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0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4" name="3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0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1071538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6" name="5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1071538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7" name="6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2071702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8" name="7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2071702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9" name="8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3143240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10" name="9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3143240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11" name="10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4143404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12" name="11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4143404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13" name="12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5214942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14" name="13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5214942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15" name="14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6215106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16" name="15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6215106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17" name="16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7286644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18" name="17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30000"/>
          </a:blip>
          <a:srcRect l="5412" r="5405" b="5405"/>
          <a:stretch>
            <a:fillRect/>
          </a:stretch>
        </p:blipFill>
        <p:spPr>
          <a:xfrm>
            <a:off x="7286644" y="2500312"/>
            <a:ext cx="1071538" cy="1136566"/>
          </a:xfrm>
          <a:prstGeom prst="rect">
            <a:avLst/>
          </a:prstGeom>
          <a:effectLst/>
        </p:spPr>
      </p:pic>
      <p:pic>
        <p:nvPicPr>
          <p:cNvPr id="19" name="18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8286776" y="1500180"/>
            <a:ext cx="1071538" cy="1136566"/>
          </a:xfrm>
          <a:prstGeom prst="rect">
            <a:avLst/>
          </a:prstGeom>
          <a:effectLst/>
        </p:spPr>
      </p:pic>
      <p:pic>
        <p:nvPicPr>
          <p:cNvPr id="20" name="19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30000"/>
          </a:blip>
          <a:srcRect l="5412" r="5405" b="5405"/>
          <a:stretch>
            <a:fillRect/>
          </a:stretch>
        </p:blipFill>
        <p:spPr>
          <a:xfrm>
            <a:off x="8286776" y="2500312"/>
            <a:ext cx="1071538" cy="1136566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24637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59975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59975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107155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50004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385763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143108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35717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100011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357950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378619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tx1"/>
            </a:gs>
            <a:gs pos="50000">
              <a:srgbClr val="CC3399">
                <a:shade val="67500"/>
                <a:satMod val="115000"/>
              </a:srgbClr>
            </a:gs>
            <a:gs pos="100000">
              <a:srgbClr val="CC33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81293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714744" y="3000378"/>
            <a:ext cx="1500198" cy="1340177"/>
          </a:xfrm>
          <a:prstGeom prst="rect">
            <a:avLst/>
          </a:prstGeom>
        </p:spPr>
      </p:pic>
      <p:pic>
        <p:nvPicPr>
          <p:cNvPr id="4" name="3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3734401" y="1175401"/>
            <a:ext cx="1500198" cy="1340177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017479">
            <a:off x="4888042" y="1900446"/>
            <a:ext cx="1500198" cy="1340177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570260">
            <a:off x="2813790" y="1969635"/>
            <a:ext cx="1500198" cy="1340177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366572">
            <a:off x="4538793" y="2674682"/>
            <a:ext cx="1500198" cy="1340177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766731">
            <a:off x="2974941" y="2660887"/>
            <a:ext cx="1500198" cy="1340177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2687878">
            <a:off x="4525723" y="1435993"/>
            <a:ext cx="1500198" cy="1340177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428881">
            <a:off x="3112425" y="1395691"/>
            <a:ext cx="1500198" cy="134017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001558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27713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4643438" y="242887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5429256" y="307181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5050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4325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0" y="0"/>
            <a:ext cx="747607" cy="642942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0" y="4500558"/>
            <a:ext cx="747607" cy="642942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8396393" y="2071684"/>
            <a:ext cx="747607" cy="642942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8396393" y="2643188"/>
            <a:ext cx="747607" cy="642942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928662" y="1071552"/>
            <a:ext cx="747607" cy="642942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1142976" y="3643320"/>
            <a:ext cx="747607" cy="642942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1714480" y="1428742"/>
            <a:ext cx="747607" cy="642942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1928794" y="3429006"/>
            <a:ext cx="747607" cy="642942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2786050" y="1643056"/>
            <a:ext cx="747607" cy="642942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2857488" y="3214692"/>
            <a:ext cx="747607" cy="642942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3857620" y="1785932"/>
            <a:ext cx="747607" cy="642942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3857620" y="3071816"/>
            <a:ext cx="747607" cy="642942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4714876" y="1785932"/>
            <a:ext cx="747607" cy="642942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4714876" y="2857502"/>
            <a:ext cx="747607" cy="642942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5715008" y="1857370"/>
            <a:ext cx="747607" cy="642942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5715008" y="2786064"/>
            <a:ext cx="747607" cy="642942"/>
          </a:xfrm>
          <a:prstGeom prst="rect">
            <a:avLst/>
          </a:prstGeom>
        </p:spPr>
      </p:pic>
      <p:pic>
        <p:nvPicPr>
          <p:cNvPr id="21" name="20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6715140" y="2000246"/>
            <a:ext cx="747607" cy="642942"/>
          </a:xfrm>
          <a:prstGeom prst="rect">
            <a:avLst/>
          </a:prstGeom>
        </p:spPr>
      </p:pic>
      <p:pic>
        <p:nvPicPr>
          <p:cNvPr id="22" name="21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6715140" y="2643188"/>
            <a:ext cx="747607" cy="642942"/>
          </a:xfrm>
          <a:prstGeom prst="rect">
            <a:avLst/>
          </a:prstGeom>
        </p:spPr>
      </p:pic>
      <p:pic>
        <p:nvPicPr>
          <p:cNvPr id="23" name="22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7643834" y="2071684"/>
            <a:ext cx="747607" cy="642942"/>
          </a:xfrm>
          <a:prstGeom prst="rect">
            <a:avLst/>
          </a:prstGeom>
        </p:spPr>
      </p:pic>
      <p:pic>
        <p:nvPicPr>
          <p:cNvPr id="24" name="23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7572396" y="2714626"/>
            <a:ext cx="747607" cy="642942"/>
          </a:xfrm>
          <a:prstGeom prst="rect">
            <a:avLst/>
          </a:prstGeom>
        </p:spPr>
      </p:pic>
      <p:pic>
        <p:nvPicPr>
          <p:cNvPr id="25" name="24 Imagen" descr="estrellas con luz png (10)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428596" y="571486"/>
            <a:ext cx="785786" cy="642942"/>
          </a:xfrm>
          <a:prstGeom prst="rect">
            <a:avLst/>
          </a:prstGeom>
        </p:spPr>
      </p:pic>
      <p:pic>
        <p:nvPicPr>
          <p:cNvPr id="26" name="25 Imagen" descr="estrellas con luz png (10)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rcRect l="15811" t="17364" r="6486" b="15810"/>
          <a:stretch>
            <a:fillRect/>
          </a:stretch>
        </p:blipFill>
        <p:spPr>
          <a:xfrm>
            <a:off x="500034" y="4000510"/>
            <a:ext cx="747607" cy="642942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001558"/>
            </a:gs>
            <a:gs pos="50000">
              <a:srgbClr val="0070C0">
                <a:shade val="67500"/>
                <a:satMod val="115000"/>
              </a:srgbClr>
            </a:gs>
            <a:gs pos="100000">
              <a:srgbClr val="0070C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63373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643306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4572000" y="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1142976" y="364332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285984" y="3071816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3000364" y="2143122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1142990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21442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5000628" y="228599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5572132" y="3143254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grayscl/>
            <a:lum bright="-20000" contrast="40000"/>
          </a:blip>
          <a:stretch>
            <a:fillRect/>
          </a:stretch>
        </p:blipFill>
        <p:spPr>
          <a:xfrm>
            <a:off x="6715140" y="3714758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decorationplatescrapbookingpng6_zpsfd307492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215117" y="4214617"/>
            <a:ext cx="928883" cy="92888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2495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59975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35770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59975" y="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214560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107155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50004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385763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357172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100011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164305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2786064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3357568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circulo_png_by_daniiela_smgh-d4v8odr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3786196"/>
            <a:ext cx="884025" cy="7858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286544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250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357554" y="0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571486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357554" y="571486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143008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357554" y="1143008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171449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357554" y="171449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286016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357554" y="2286016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2857502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357554" y="2857502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42902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42902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429124" y="4000510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3286116" y="4000510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8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572014"/>
            <a:ext cx="1309680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8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4572014"/>
            <a:ext cx="1295408" cy="728182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285784" y="-214332"/>
            <a:ext cx="9929882" cy="6143668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FF660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40936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0" y="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0" y="457201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8546537" y="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8546537" y="457201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929058" y="242887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928662" y="14285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7572396" y="21429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1857356" y="4286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2714612" y="85723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3428992" y="164305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928662" y="442913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1714480" y="421482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2428860" y="40005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143240" y="357188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3643306" y="3071816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4786314" y="2428874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357818" y="178593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5857884" y="107155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20000"/>
          </a:blip>
          <a:srcRect l="14844" t="17773" r="17773" b="17773"/>
          <a:stretch>
            <a:fillRect/>
          </a:stretch>
        </p:blipFill>
        <p:spPr>
          <a:xfrm>
            <a:off x="6643702" y="42861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5286380" y="300037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6000760" y="3571882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6643702" y="4071948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contrast="40000"/>
          </a:blip>
          <a:srcRect l="14844" t="17773" r="17773" b="17773"/>
          <a:stretch>
            <a:fillRect/>
          </a:stretch>
        </p:blipFill>
        <p:spPr>
          <a:xfrm>
            <a:off x="7572396" y="4357700"/>
            <a:ext cx="597463" cy="5714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4000"/>
                            </p:stCondLst>
                            <p:childTnLst>
                              <p:par>
                                <p:cTn id="14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478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1785932"/>
            <a:ext cx="857224" cy="797219"/>
          </a:xfrm>
          <a:prstGeom prst="rect">
            <a:avLst/>
          </a:prstGeom>
          <a:effectLst/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0" y="2500312"/>
            <a:ext cx="857224" cy="797219"/>
          </a:xfrm>
          <a:prstGeom prst="rect">
            <a:avLst/>
          </a:prstGeom>
          <a:effectLst/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57224" y="1785932"/>
            <a:ext cx="857224" cy="797219"/>
          </a:xfrm>
          <a:prstGeom prst="rect">
            <a:avLst/>
          </a:prstGeom>
          <a:effectLst/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857224" y="2500312"/>
            <a:ext cx="857224" cy="797219"/>
          </a:xfrm>
          <a:prstGeom prst="rect">
            <a:avLst/>
          </a:prstGeom>
          <a:effectLst/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643074" y="1785932"/>
            <a:ext cx="857224" cy="797219"/>
          </a:xfrm>
          <a:prstGeom prst="rect">
            <a:avLst/>
          </a:prstGeom>
          <a:effectLst/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1643074" y="2500312"/>
            <a:ext cx="857224" cy="797219"/>
          </a:xfrm>
          <a:prstGeom prst="rect">
            <a:avLst/>
          </a:prstGeom>
          <a:effectLst/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785932"/>
            <a:ext cx="857224" cy="797219"/>
          </a:xfrm>
          <a:prstGeom prst="rect">
            <a:avLst/>
          </a:prstGeom>
          <a:effectLst/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2500298" y="2500312"/>
            <a:ext cx="857224" cy="797219"/>
          </a:xfrm>
          <a:prstGeom prst="rect">
            <a:avLst/>
          </a:prstGeom>
          <a:effectLst/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286148" y="1785932"/>
            <a:ext cx="857224" cy="797219"/>
          </a:xfrm>
          <a:prstGeom prst="rect">
            <a:avLst/>
          </a:prstGeom>
          <a:effectLst/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3286148" y="2500312"/>
            <a:ext cx="857224" cy="797219"/>
          </a:xfrm>
          <a:prstGeom prst="rect">
            <a:avLst/>
          </a:prstGeom>
          <a:effectLst/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43372" y="1785932"/>
            <a:ext cx="857224" cy="797219"/>
          </a:xfrm>
          <a:prstGeom prst="rect">
            <a:avLst/>
          </a:prstGeom>
          <a:effectLst/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4143372" y="2500312"/>
            <a:ext cx="857224" cy="797219"/>
          </a:xfrm>
          <a:prstGeom prst="rect">
            <a:avLst/>
          </a:prstGeom>
          <a:effectLst/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929190" y="1785932"/>
            <a:ext cx="857224" cy="797219"/>
          </a:xfrm>
          <a:prstGeom prst="rect">
            <a:avLst/>
          </a:prstGeom>
          <a:effectLst/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4929190" y="2500312"/>
            <a:ext cx="857224" cy="797219"/>
          </a:xfrm>
          <a:prstGeom prst="rect">
            <a:avLst/>
          </a:prstGeom>
          <a:effectLst/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86414" y="1785932"/>
            <a:ext cx="857224" cy="797219"/>
          </a:xfrm>
          <a:prstGeom prst="rect">
            <a:avLst/>
          </a:prstGeom>
          <a:effectLst/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5786414" y="2500312"/>
            <a:ext cx="857224" cy="797219"/>
          </a:xfrm>
          <a:prstGeom prst="rect">
            <a:avLst/>
          </a:prstGeom>
          <a:effectLst/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572296" y="1785932"/>
            <a:ext cx="857224" cy="797219"/>
          </a:xfrm>
          <a:prstGeom prst="rect">
            <a:avLst/>
          </a:prstGeom>
          <a:effectLst/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6572296" y="2500312"/>
            <a:ext cx="857224" cy="797219"/>
          </a:xfrm>
          <a:prstGeom prst="rect">
            <a:avLst/>
          </a:prstGeom>
          <a:effectLst/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429520" y="1785932"/>
            <a:ext cx="857224" cy="797219"/>
          </a:xfrm>
          <a:prstGeom prst="rect">
            <a:avLst/>
          </a:prstGeom>
          <a:effectLst/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7429520" y="2500312"/>
            <a:ext cx="857224" cy="797219"/>
          </a:xfrm>
          <a:prstGeom prst="rect">
            <a:avLst/>
          </a:prstGeom>
          <a:effectLst/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8286776" y="1785932"/>
            <a:ext cx="857224" cy="797219"/>
          </a:xfrm>
          <a:prstGeom prst="rect">
            <a:avLst/>
          </a:prstGeom>
          <a:effectLst/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rot="10800000">
            <a:off x="8286776" y="2500312"/>
            <a:ext cx="857224" cy="797219"/>
          </a:xfrm>
          <a:prstGeom prst="rect">
            <a:avLst/>
          </a:prstGeom>
          <a:effectLst/>
        </p:spPr>
      </p:pic>
      <p:sp>
        <p:nvSpPr>
          <p:cNvPr id="25" name="24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0654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061827">
            <a:off x="3838127" y="2766571"/>
            <a:ext cx="1285884" cy="1285884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1142990"/>
            <a:ext cx="1285884" cy="1285884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99603">
            <a:off x="4631160" y="1845091"/>
            <a:ext cx="1285884" cy="1285884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4133879">
            <a:off x="3108390" y="1965396"/>
            <a:ext cx="1285884" cy="1285884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355152">
            <a:off x="4330372" y="1329989"/>
            <a:ext cx="1285884" cy="1285884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5400000">
            <a:off x="4429124" y="2428874"/>
            <a:ext cx="1285884" cy="1285884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0472963">
            <a:off x="3272843" y="2558477"/>
            <a:ext cx="1285884" cy="1285884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6703984">
            <a:off x="3301701" y="1301450"/>
            <a:ext cx="1285884" cy="1285884"/>
          </a:xfrm>
          <a:prstGeom prst="rect">
            <a:avLst/>
          </a:prstGeom>
        </p:spPr>
      </p:pic>
      <p:pic>
        <p:nvPicPr>
          <p:cNvPr id="13" name="12 Imagen" descr="cooltext320956839988449.png"/>
          <p:cNvPicPr>
            <a:picLocks noChangeAspect="1"/>
          </p:cNvPicPr>
          <p:nvPr/>
        </p:nvPicPr>
        <p:blipFill>
          <a:blip r:embed="rId4">
            <a:grayscl/>
            <a:lum contrast="40000"/>
          </a:blip>
          <a:stretch>
            <a:fillRect/>
          </a:stretch>
        </p:blipFill>
        <p:spPr>
          <a:xfrm rot="20538343">
            <a:off x="1704004" y="3311853"/>
            <a:ext cx="1277794" cy="783857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285784" y="-214332"/>
            <a:ext cx="9929882" cy="6000792"/>
          </a:xfrm>
          <a:prstGeom prst="rect">
            <a:avLst/>
          </a:prstGeom>
          <a:gradFill flip="none" rotWithShape="1">
            <a:gsLst>
              <a:gs pos="0">
                <a:srgbClr val="0033CC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249</cp:revision>
  <dcterms:created xsi:type="dcterms:W3CDTF">2019-04-08T23:35:28Z</dcterms:created>
  <dcterms:modified xsi:type="dcterms:W3CDTF">2019-04-10T16:57:33Z</dcterms:modified>
</cp:coreProperties>
</file>