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87" r:id="rId3"/>
    <p:sldId id="340" r:id="rId4"/>
    <p:sldId id="286" r:id="rId5"/>
    <p:sldId id="285" r:id="rId6"/>
    <p:sldId id="277" r:id="rId7"/>
    <p:sldId id="280" r:id="rId8"/>
    <p:sldId id="289" r:id="rId9"/>
    <p:sldId id="288" r:id="rId10"/>
    <p:sldId id="284" r:id="rId11"/>
    <p:sldId id="283" r:id="rId12"/>
    <p:sldId id="282" r:id="rId13"/>
    <p:sldId id="281" r:id="rId14"/>
    <p:sldId id="279" r:id="rId15"/>
    <p:sldId id="278" r:id="rId16"/>
    <p:sldId id="276" r:id="rId17"/>
    <p:sldId id="275" r:id="rId18"/>
    <p:sldId id="274" r:id="rId19"/>
    <p:sldId id="273" r:id="rId20"/>
    <p:sldId id="272" r:id="rId21"/>
    <p:sldId id="270" r:id="rId22"/>
    <p:sldId id="271" r:id="rId23"/>
    <p:sldId id="268" r:id="rId24"/>
    <p:sldId id="266" r:id="rId25"/>
    <p:sldId id="262" r:id="rId26"/>
    <p:sldId id="265" r:id="rId27"/>
    <p:sldId id="263" r:id="rId28"/>
    <p:sldId id="308" r:id="rId29"/>
    <p:sldId id="309" r:id="rId30"/>
    <p:sldId id="352" r:id="rId31"/>
    <p:sldId id="301" r:id="rId32"/>
    <p:sldId id="298" r:id="rId33"/>
    <p:sldId id="292" r:id="rId34"/>
    <p:sldId id="291" r:id="rId35"/>
    <p:sldId id="260" r:id="rId36"/>
    <p:sldId id="319" r:id="rId37"/>
    <p:sldId id="325" r:id="rId38"/>
    <p:sldId id="324" r:id="rId39"/>
    <p:sldId id="317" r:id="rId40"/>
    <p:sldId id="320" r:id="rId41"/>
    <p:sldId id="316" r:id="rId42"/>
    <p:sldId id="315" r:id="rId43"/>
    <p:sldId id="313" r:id="rId44"/>
    <p:sldId id="259" r:id="rId45"/>
    <p:sldId id="346" r:id="rId46"/>
    <p:sldId id="350" r:id="rId47"/>
    <p:sldId id="348" r:id="rId48"/>
    <p:sldId id="339" r:id="rId49"/>
    <p:sldId id="345" r:id="rId50"/>
    <p:sldId id="342" r:id="rId51"/>
    <p:sldId id="341" r:id="rId52"/>
    <p:sldId id="338" r:id="rId53"/>
    <p:sldId id="337" r:id="rId54"/>
    <p:sldId id="336" r:id="rId55"/>
    <p:sldId id="335" r:id="rId56"/>
    <p:sldId id="334" r:id="rId57"/>
    <p:sldId id="331" r:id="rId58"/>
    <p:sldId id="333" r:id="rId59"/>
    <p:sldId id="258" r:id="rId60"/>
    <p:sldId id="343" r:id="rId61"/>
    <p:sldId id="353" r:id="rId6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dGA2gYVnzLMsQLm/j5pvg" hashData="nHuj/E6R5Yd3VETnc4JlpsZiWw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C54"/>
    <a:srgbClr val="002776"/>
    <a:srgbClr val="002060"/>
    <a:srgbClr val="002E8A"/>
    <a:srgbClr val="B7CFFF"/>
    <a:srgbClr val="0039AC"/>
    <a:srgbClr val="00124C"/>
    <a:srgbClr val="00269E"/>
    <a:srgbClr val="0156FF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050" autoAdjust="0"/>
    <p:restoredTop sz="94660"/>
  </p:normalViewPr>
  <p:slideViewPr>
    <p:cSldViewPr>
      <p:cViewPr>
        <p:scale>
          <a:sx n="40" d="100"/>
          <a:sy n="40" d="100"/>
        </p:scale>
        <p:origin x="-996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4C44-DE4F-48A1-97AF-FAC7C64D3055}" type="datetimeFigureOut">
              <a:rPr lang="es-ES" smtClean="0"/>
              <a:pPr/>
              <a:t>30/12/2014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822CF-3346-4535-BA03-EE8ABD249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4C44-DE4F-48A1-97AF-FAC7C64D3055}" type="datetimeFigureOut">
              <a:rPr lang="es-ES" smtClean="0"/>
              <a:pPr/>
              <a:t>30/12/2014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822CF-3346-4535-BA03-EE8ABD249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4C44-DE4F-48A1-97AF-FAC7C64D3055}" type="datetimeFigureOut">
              <a:rPr lang="es-ES" smtClean="0"/>
              <a:pPr/>
              <a:t>30/12/2014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822CF-3346-4535-BA03-EE8ABD249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4C44-DE4F-48A1-97AF-FAC7C64D3055}" type="datetimeFigureOut">
              <a:rPr lang="es-ES" smtClean="0"/>
              <a:pPr/>
              <a:t>30/12/2014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822CF-3346-4535-BA03-EE8ABD249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4C44-DE4F-48A1-97AF-FAC7C64D3055}" type="datetimeFigureOut">
              <a:rPr lang="es-ES" smtClean="0"/>
              <a:pPr/>
              <a:t>30/12/2014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822CF-3346-4535-BA03-EE8ABD249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4C44-DE4F-48A1-97AF-FAC7C64D3055}" type="datetimeFigureOut">
              <a:rPr lang="es-ES" smtClean="0"/>
              <a:pPr/>
              <a:t>30/12/2014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822CF-3346-4535-BA03-EE8ABD249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4C44-DE4F-48A1-97AF-FAC7C64D3055}" type="datetimeFigureOut">
              <a:rPr lang="es-ES" smtClean="0"/>
              <a:pPr/>
              <a:t>30/12/2014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822CF-3346-4535-BA03-EE8ABD249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4C44-DE4F-48A1-97AF-FAC7C64D3055}" type="datetimeFigureOut">
              <a:rPr lang="es-ES" smtClean="0"/>
              <a:pPr/>
              <a:t>30/12/2014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822CF-3346-4535-BA03-EE8ABD249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4C44-DE4F-48A1-97AF-FAC7C64D3055}" type="datetimeFigureOut">
              <a:rPr lang="es-ES" smtClean="0"/>
              <a:pPr/>
              <a:t>30/12/2014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822CF-3346-4535-BA03-EE8ABD249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4C44-DE4F-48A1-97AF-FAC7C64D3055}" type="datetimeFigureOut">
              <a:rPr lang="es-ES" smtClean="0"/>
              <a:pPr/>
              <a:t>30/12/2014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822CF-3346-4535-BA03-EE8ABD249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4C44-DE4F-48A1-97AF-FAC7C64D3055}" type="datetimeFigureOut">
              <a:rPr lang="es-ES" smtClean="0"/>
              <a:pPr/>
              <a:t>30/12/2014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822CF-3346-4535-BA03-EE8ABD249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A05C93-58C7-480D-85B8-831A47F16E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54C44-DE4F-48A1-97AF-FAC7C64D3055}" type="datetimeFigureOut">
              <a:rPr lang="es-ES" smtClean="0"/>
              <a:pPr/>
              <a:t>30/12/2014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7822CF-3346-4535-BA03-EE8ABD249C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664019F-E1EE-482D-89B0-6708D3C7A8B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29.png"/><Relationship Id="rId7" Type="http://schemas.openxmlformats.org/officeDocument/2006/relationships/image" Target="../media/image3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10" Type="http://schemas.openxmlformats.org/officeDocument/2006/relationships/image" Target="../media/image93.png"/><Relationship Id="rId4" Type="http://schemas.openxmlformats.org/officeDocument/2006/relationships/image" Target="../media/image87.png"/><Relationship Id="rId9" Type="http://schemas.openxmlformats.org/officeDocument/2006/relationships/image" Target="../media/image9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2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9.png"/><Relationship Id="rId11" Type="http://schemas.openxmlformats.org/officeDocument/2006/relationships/image" Target="../media/image34.png"/><Relationship Id="rId5" Type="http://schemas.openxmlformats.org/officeDocument/2006/relationships/image" Target="../media/image88.png"/><Relationship Id="rId10" Type="http://schemas.openxmlformats.org/officeDocument/2006/relationships/image" Target="../media/image93.png"/><Relationship Id="rId4" Type="http://schemas.openxmlformats.org/officeDocument/2006/relationships/image" Target="../media/image87.png"/><Relationship Id="rId9" Type="http://schemas.openxmlformats.org/officeDocument/2006/relationships/image" Target="../media/image9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5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26.png"/><Relationship Id="rId7" Type="http://schemas.openxmlformats.org/officeDocument/2006/relationships/image" Target="../media/image12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2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2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785918" y="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85918" y="35716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785918" y="78579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785918" y="128586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85918" y="178592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1785918" y="22859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785918" y="271462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1785918" y="321468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785918" y="364331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785918" y="414338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785918" y="4572008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1785918" y="500063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785918" y="542926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1785918" y="58578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4643438" y="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643438" y="35716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4643438" y="78579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643438" y="128586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4643438" y="178592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643438" y="22859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643438" y="271462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643438" y="321468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643438" y="364331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643438" y="414338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4643438" y="4572008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643438" y="500063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4643438" y="542926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643438" y="58578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" name="33 Imagen" descr="letra-b-agua.gif"/>
          <p:cNvPicPr>
            <a:picLocks noChangeAspect="1"/>
          </p:cNvPicPr>
          <p:nvPr/>
        </p:nvPicPr>
        <p:blipFill>
          <a:blip r:embed="rId4">
            <a:lum bright="-20000" contrast="30000"/>
          </a:blip>
          <a:stretch>
            <a:fillRect/>
          </a:stretch>
        </p:blipFill>
        <p:spPr>
          <a:xfrm>
            <a:off x="2000232" y="357166"/>
            <a:ext cx="642974" cy="642974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5" name="34 Imagen" descr="letra-u-agua.gif"/>
          <p:cNvPicPr>
            <a:picLocks noChangeAspect="1"/>
          </p:cNvPicPr>
          <p:nvPr/>
        </p:nvPicPr>
        <p:blipFill>
          <a:blip r:embed="rId5">
            <a:lum bright="-20000" contrast="30000"/>
          </a:blip>
          <a:stretch>
            <a:fillRect/>
          </a:stretch>
        </p:blipFill>
        <p:spPr>
          <a:xfrm>
            <a:off x="2714612" y="357166"/>
            <a:ext cx="571504" cy="635004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6" name="35 Imagen" descr="letra-c-agua.gif"/>
          <p:cNvPicPr>
            <a:picLocks noChangeAspect="1"/>
          </p:cNvPicPr>
          <p:nvPr/>
        </p:nvPicPr>
        <p:blipFill>
          <a:blip r:embed="rId6">
            <a:lum bright="-20000" contrast="30000"/>
          </a:blip>
          <a:stretch>
            <a:fillRect/>
          </a:stretch>
        </p:blipFill>
        <p:spPr>
          <a:xfrm>
            <a:off x="3214678" y="357166"/>
            <a:ext cx="581120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7" name="36 Imagen" descr="letra-e-agua.gif"/>
          <p:cNvPicPr>
            <a:picLocks noChangeAspect="1"/>
          </p:cNvPicPr>
          <p:nvPr/>
        </p:nvPicPr>
        <p:blipFill>
          <a:blip r:embed="rId7">
            <a:lum bright="-20000" contrast="30000"/>
          </a:blip>
          <a:stretch>
            <a:fillRect/>
          </a:stretch>
        </p:blipFill>
        <p:spPr>
          <a:xfrm>
            <a:off x="3786182" y="357166"/>
            <a:ext cx="581120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8" name="37 Imagen" descr="letra-a-agua.gif"/>
          <p:cNvPicPr>
            <a:picLocks noChangeAspect="1"/>
          </p:cNvPicPr>
          <p:nvPr/>
        </p:nvPicPr>
        <p:blipFill>
          <a:blip r:embed="rId8">
            <a:lum bright="-20000" contrast="30000"/>
          </a:blip>
          <a:stretch>
            <a:fillRect/>
          </a:stretch>
        </p:blipFill>
        <p:spPr>
          <a:xfrm>
            <a:off x="4286248" y="357166"/>
            <a:ext cx="581120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9" name="38 Imagen" descr="letra-n-agua.gif"/>
          <p:cNvPicPr>
            <a:picLocks noChangeAspect="1"/>
          </p:cNvPicPr>
          <p:nvPr/>
        </p:nvPicPr>
        <p:blipFill>
          <a:blip r:embed="rId9">
            <a:lum bright="-20000" contrast="30000"/>
          </a:blip>
          <a:stretch>
            <a:fillRect/>
          </a:stretch>
        </p:blipFill>
        <p:spPr>
          <a:xfrm>
            <a:off x="4857752" y="357166"/>
            <a:ext cx="571504" cy="632303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0" name="39 Imagen" descr="letra-d-agua.gif"/>
          <p:cNvPicPr>
            <a:picLocks noChangeAspect="1"/>
          </p:cNvPicPr>
          <p:nvPr/>
        </p:nvPicPr>
        <p:blipFill>
          <a:blip r:embed="rId10">
            <a:lum bright="-20000" contrast="30000"/>
          </a:blip>
          <a:stretch>
            <a:fillRect/>
          </a:stretch>
        </p:blipFill>
        <p:spPr>
          <a:xfrm>
            <a:off x="5500694" y="357166"/>
            <a:ext cx="556395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1" name="40 Imagen" descr="numero-0-agua.gif"/>
          <p:cNvPicPr>
            <a:picLocks noChangeAspect="1"/>
          </p:cNvPicPr>
          <p:nvPr/>
        </p:nvPicPr>
        <p:blipFill>
          <a:blip r:embed="rId11">
            <a:lum bright="-20000" contrast="30000"/>
          </a:blip>
          <a:stretch>
            <a:fillRect/>
          </a:stretch>
        </p:blipFill>
        <p:spPr>
          <a:xfrm>
            <a:off x="6072198" y="357166"/>
            <a:ext cx="618216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2" name="41 Imagen" descr="letra-e-agua.gif"/>
          <p:cNvPicPr>
            <a:picLocks noChangeAspect="1"/>
          </p:cNvPicPr>
          <p:nvPr/>
        </p:nvPicPr>
        <p:blipFill>
          <a:blip r:embed="rId7">
            <a:lum bright="-20000" contrast="20000"/>
          </a:blip>
          <a:stretch>
            <a:fillRect/>
          </a:stretch>
        </p:blipFill>
        <p:spPr>
          <a:xfrm>
            <a:off x="2786050" y="1357298"/>
            <a:ext cx="571504" cy="69850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3" name="42 Imagen" descr="letra-n-agua.gif"/>
          <p:cNvPicPr>
            <a:picLocks noChangeAspect="1"/>
          </p:cNvPicPr>
          <p:nvPr/>
        </p:nvPicPr>
        <p:blipFill>
          <a:blip r:embed="rId9">
            <a:lum bright="-20000" contrast="20000"/>
          </a:blip>
          <a:stretch>
            <a:fillRect/>
          </a:stretch>
        </p:blipFill>
        <p:spPr>
          <a:xfrm>
            <a:off x="3286116" y="1357298"/>
            <a:ext cx="581120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4" name="43 Imagen" descr="letra-l-agua.gif"/>
          <p:cNvPicPr>
            <a:picLocks noChangeAspect="1"/>
          </p:cNvPicPr>
          <p:nvPr/>
        </p:nvPicPr>
        <p:blipFill>
          <a:blip r:embed="rId12">
            <a:lum bright="-20000" contrast="20000"/>
          </a:blip>
          <a:stretch>
            <a:fillRect/>
          </a:stretch>
        </p:blipFill>
        <p:spPr>
          <a:xfrm>
            <a:off x="4357686" y="1357298"/>
            <a:ext cx="581120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5" name="44 Imagen" descr="letra-a-agua.gif"/>
          <p:cNvPicPr>
            <a:picLocks noChangeAspect="1"/>
          </p:cNvPicPr>
          <p:nvPr/>
        </p:nvPicPr>
        <p:blipFill>
          <a:blip r:embed="rId8">
            <a:lum bright="-20000" contrast="20000"/>
          </a:blip>
          <a:stretch>
            <a:fillRect/>
          </a:stretch>
        </p:blipFill>
        <p:spPr>
          <a:xfrm>
            <a:off x="4929190" y="1357298"/>
            <a:ext cx="581120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6" name="45 Imagen" descr="letra-s-agua.gif"/>
          <p:cNvPicPr>
            <a:picLocks noChangeAspect="1"/>
          </p:cNvPicPr>
          <p:nvPr/>
        </p:nvPicPr>
        <p:blipFill>
          <a:blip r:embed="rId13">
            <a:lum bright="-20000" contrast="20000"/>
          </a:blip>
          <a:stretch>
            <a:fillRect/>
          </a:stretch>
        </p:blipFill>
        <p:spPr>
          <a:xfrm>
            <a:off x="5500694" y="1357298"/>
            <a:ext cx="642942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7" name="46 Imagen" descr="scuba_diver.png"/>
          <p:cNvPicPr>
            <a:picLocks noChangeAspect="1"/>
          </p:cNvPicPr>
          <p:nvPr/>
        </p:nvPicPr>
        <p:blipFill>
          <a:blip r:embed="rId14">
            <a:lum contrast="30000"/>
          </a:blip>
          <a:stretch>
            <a:fillRect/>
          </a:stretch>
        </p:blipFill>
        <p:spPr>
          <a:xfrm rot="20443935" flipH="1">
            <a:off x="5372850" y="645924"/>
            <a:ext cx="3609523" cy="3301694"/>
          </a:xfrm>
          <a:prstGeom prst="rect">
            <a:avLst/>
          </a:prstGeom>
        </p:spPr>
      </p:pic>
      <p:pic>
        <p:nvPicPr>
          <p:cNvPr id="48" name="47 Imagen" descr="letra-p-agua.gif"/>
          <p:cNvPicPr>
            <a:picLocks noChangeAspect="1"/>
          </p:cNvPicPr>
          <p:nvPr/>
        </p:nvPicPr>
        <p:blipFill>
          <a:blip r:embed="rId15">
            <a:lum bright="-20000" contrast="30000"/>
          </a:blip>
          <a:stretch>
            <a:fillRect/>
          </a:stretch>
        </p:blipFill>
        <p:spPr>
          <a:xfrm>
            <a:off x="1071538" y="4286257"/>
            <a:ext cx="526042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9" name="48 Imagen" descr="letra-r-agua.gif"/>
          <p:cNvPicPr>
            <a:picLocks noChangeAspect="1"/>
          </p:cNvPicPr>
          <p:nvPr/>
        </p:nvPicPr>
        <p:blipFill>
          <a:blip r:embed="rId16">
            <a:lum bright="-20000" contrast="30000"/>
          </a:blip>
          <a:stretch>
            <a:fillRect/>
          </a:stretch>
        </p:blipFill>
        <p:spPr>
          <a:xfrm>
            <a:off x="1483280" y="4286256"/>
            <a:ext cx="490972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0" name="49 Imagen" descr="numero-0-agua.gif"/>
          <p:cNvPicPr>
            <a:picLocks noChangeAspect="1"/>
          </p:cNvPicPr>
          <p:nvPr/>
        </p:nvPicPr>
        <p:blipFill>
          <a:blip r:embed="rId11">
            <a:lum bright="-20000" contrast="30000"/>
          </a:blip>
          <a:stretch>
            <a:fillRect/>
          </a:stretch>
        </p:blipFill>
        <p:spPr>
          <a:xfrm>
            <a:off x="2000232" y="4286256"/>
            <a:ext cx="571504" cy="660401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1" name="50 Imagen" descr="letra-f-agua.gif"/>
          <p:cNvPicPr>
            <a:picLocks noChangeAspect="1"/>
          </p:cNvPicPr>
          <p:nvPr/>
        </p:nvPicPr>
        <p:blipFill>
          <a:blip r:embed="rId17">
            <a:lum bright="-20000" contrast="30000"/>
          </a:blip>
          <a:stretch>
            <a:fillRect/>
          </a:stretch>
        </p:blipFill>
        <p:spPr>
          <a:xfrm>
            <a:off x="2571736" y="4286256"/>
            <a:ext cx="545524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2" name="51 Imagen" descr="letra-u-agua.gif"/>
          <p:cNvPicPr>
            <a:picLocks noChangeAspect="1"/>
          </p:cNvPicPr>
          <p:nvPr/>
        </p:nvPicPr>
        <p:blipFill>
          <a:blip r:embed="rId5">
            <a:lum bright="-20000" contrast="30000"/>
          </a:blip>
          <a:stretch>
            <a:fillRect/>
          </a:stretch>
        </p:blipFill>
        <p:spPr>
          <a:xfrm>
            <a:off x="3000364" y="4286256"/>
            <a:ext cx="526042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3" name="52 Imagen" descr="letra-n-agua.gif"/>
          <p:cNvPicPr>
            <a:picLocks noChangeAspect="1"/>
          </p:cNvPicPr>
          <p:nvPr/>
        </p:nvPicPr>
        <p:blipFill>
          <a:blip r:embed="rId9">
            <a:lum bright="-20000" contrast="30000"/>
          </a:blip>
          <a:stretch>
            <a:fillRect/>
          </a:stretch>
        </p:blipFill>
        <p:spPr>
          <a:xfrm>
            <a:off x="3571867" y="4286257"/>
            <a:ext cx="581120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4" name="53 Imagen" descr="letra-d-agua.gif"/>
          <p:cNvPicPr>
            <a:picLocks noChangeAspect="1"/>
          </p:cNvPicPr>
          <p:nvPr/>
        </p:nvPicPr>
        <p:blipFill>
          <a:blip r:embed="rId10">
            <a:lum bright="-20000" contrast="30000"/>
          </a:blip>
          <a:stretch>
            <a:fillRect/>
          </a:stretch>
        </p:blipFill>
        <p:spPr>
          <a:xfrm>
            <a:off x="4143372" y="4286255"/>
            <a:ext cx="571504" cy="660401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5" name="54 Imagen" descr="letra-i-agua.gif"/>
          <p:cNvPicPr>
            <a:picLocks noChangeAspect="1"/>
          </p:cNvPicPr>
          <p:nvPr/>
        </p:nvPicPr>
        <p:blipFill>
          <a:blip r:embed="rId18">
            <a:lum bright="-20000" contrast="30000"/>
          </a:blip>
          <a:stretch>
            <a:fillRect/>
          </a:stretch>
        </p:blipFill>
        <p:spPr>
          <a:xfrm>
            <a:off x="4500562" y="4286256"/>
            <a:ext cx="642942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6" name="55 Imagen" descr="letra-d-agua.gif"/>
          <p:cNvPicPr>
            <a:picLocks noChangeAspect="1"/>
          </p:cNvPicPr>
          <p:nvPr/>
        </p:nvPicPr>
        <p:blipFill>
          <a:blip r:embed="rId10">
            <a:lum bright="-20000" contrast="30000"/>
          </a:blip>
          <a:stretch>
            <a:fillRect/>
          </a:stretch>
        </p:blipFill>
        <p:spPr>
          <a:xfrm>
            <a:off x="4929190" y="4286255"/>
            <a:ext cx="571504" cy="660401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7" name="56 Imagen" descr="letra-a-agua.gif"/>
          <p:cNvPicPr>
            <a:picLocks noChangeAspect="1"/>
          </p:cNvPicPr>
          <p:nvPr/>
        </p:nvPicPr>
        <p:blipFill>
          <a:blip r:embed="rId8">
            <a:lum bright="-20000" contrast="30000"/>
          </a:blip>
          <a:stretch>
            <a:fillRect/>
          </a:stretch>
        </p:blipFill>
        <p:spPr>
          <a:xfrm>
            <a:off x="5429255" y="4286257"/>
            <a:ext cx="581119" cy="642941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8" name="57 Imagen" descr="letra-d-agua.gif"/>
          <p:cNvPicPr>
            <a:picLocks noChangeAspect="1"/>
          </p:cNvPicPr>
          <p:nvPr/>
        </p:nvPicPr>
        <p:blipFill>
          <a:blip r:embed="rId10">
            <a:lum bright="-20000" contrast="30000"/>
          </a:blip>
          <a:stretch>
            <a:fillRect/>
          </a:stretch>
        </p:blipFill>
        <p:spPr>
          <a:xfrm>
            <a:off x="6000760" y="4286255"/>
            <a:ext cx="556396" cy="642943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9" name="58 Imagen" descr="letra-e-agua.gif"/>
          <p:cNvPicPr>
            <a:picLocks noChangeAspect="1"/>
          </p:cNvPicPr>
          <p:nvPr/>
        </p:nvPicPr>
        <p:blipFill>
          <a:blip r:embed="rId7">
            <a:lum bright="-20000" contrast="30000"/>
          </a:blip>
          <a:stretch>
            <a:fillRect/>
          </a:stretch>
        </p:blipFill>
        <p:spPr>
          <a:xfrm>
            <a:off x="6572264" y="4286257"/>
            <a:ext cx="526043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0" name="59 Imagen" descr="letra-s-agua.gif"/>
          <p:cNvPicPr>
            <a:picLocks noChangeAspect="1"/>
          </p:cNvPicPr>
          <p:nvPr/>
        </p:nvPicPr>
        <p:blipFill>
          <a:blip r:embed="rId13">
            <a:lum bright="-20000" contrast="30000"/>
          </a:blip>
          <a:stretch>
            <a:fillRect/>
          </a:stretch>
        </p:blipFill>
        <p:spPr>
          <a:xfrm>
            <a:off x="7072329" y="4286257"/>
            <a:ext cx="607870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1" name="60 Imagen" descr="letra-m-agua.gif"/>
          <p:cNvPicPr>
            <a:picLocks noChangeAspect="1"/>
          </p:cNvPicPr>
          <p:nvPr/>
        </p:nvPicPr>
        <p:blipFill>
          <a:blip r:embed="rId19">
            <a:lum bright="-20000" contrast="30000"/>
          </a:blip>
          <a:stretch>
            <a:fillRect/>
          </a:stretch>
        </p:blipFill>
        <p:spPr>
          <a:xfrm>
            <a:off x="2571736" y="5214950"/>
            <a:ext cx="642942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2" name="61 Imagen" descr="letra-a-agua.gif"/>
          <p:cNvPicPr>
            <a:picLocks noChangeAspect="1"/>
          </p:cNvPicPr>
          <p:nvPr/>
        </p:nvPicPr>
        <p:blipFill>
          <a:blip r:embed="rId8">
            <a:lum bright="-20000" contrast="30000"/>
          </a:blip>
          <a:stretch>
            <a:fillRect/>
          </a:stretch>
        </p:blipFill>
        <p:spPr>
          <a:xfrm>
            <a:off x="3143240" y="5214950"/>
            <a:ext cx="571504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3" name="62 Imagen" descr="letra-r-agua.gif"/>
          <p:cNvPicPr>
            <a:picLocks noChangeAspect="1"/>
          </p:cNvPicPr>
          <p:nvPr/>
        </p:nvPicPr>
        <p:blipFill>
          <a:blip r:embed="rId16">
            <a:lum bright="-20000" contrast="30000"/>
          </a:blip>
          <a:stretch>
            <a:fillRect/>
          </a:stretch>
        </p:blipFill>
        <p:spPr>
          <a:xfrm>
            <a:off x="3643306" y="5214950"/>
            <a:ext cx="540068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4" name="63 Imagen" descr="letra-i-agua.gif"/>
          <p:cNvPicPr>
            <a:picLocks noChangeAspect="1"/>
          </p:cNvPicPr>
          <p:nvPr/>
        </p:nvPicPr>
        <p:blipFill>
          <a:blip r:embed="rId18">
            <a:lum bright="-20000" contrast="30000"/>
          </a:blip>
          <a:stretch>
            <a:fillRect/>
          </a:stretch>
        </p:blipFill>
        <p:spPr>
          <a:xfrm>
            <a:off x="4071934" y="5214950"/>
            <a:ext cx="514354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5" name="64 Imagen" descr="letra-n-agua.gif"/>
          <p:cNvPicPr>
            <a:picLocks noChangeAspect="1"/>
          </p:cNvPicPr>
          <p:nvPr/>
        </p:nvPicPr>
        <p:blipFill>
          <a:blip r:embed="rId9">
            <a:lum bright="-20000" contrast="30000"/>
          </a:blip>
          <a:stretch>
            <a:fillRect/>
          </a:stretch>
        </p:blipFill>
        <p:spPr>
          <a:xfrm>
            <a:off x="4572000" y="5214950"/>
            <a:ext cx="581120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6" name="65 Imagen" descr="letra-a-agua.gif"/>
          <p:cNvPicPr>
            <a:picLocks noChangeAspect="1"/>
          </p:cNvPicPr>
          <p:nvPr/>
        </p:nvPicPr>
        <p:blipFill>
          <a:blip r:embed="rId8">
            <a:lum bright="-20000" contrast="30000"/>
          </a:blip>
          <a:stretch>
            <a:fillRect/>
          </a:stretch>
        </p:blipFill>
        <p:spPr>
          <a:xfrm>
            <a:off x="5143504" y="5214950"/>
            <a:ext cx="571504" cy="632303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7" name="66 Imagen" descr="letra-s-agua.gif"/>
          <p:cNvPicPr>
            <a:picLocks noChangeAspect="1"/>
          </p:cNvPicPr>
          <p:nvPr/>
        </p:nvPicPr>
        <p:blipFill>
          <a:blip r:embed="rId13">
            <a:lum bright="-20000" contrast="30000"/>
          </a:blip>
          <a:stretch>
            <a:fillRect/>
          </a:stretch>
        </p:blipFill>
        <p:spPr>
          <a:xfrm>
            <a:off x="5643569" y="5214950"/>
            <a:ext cx="668657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1442" name="Picture 2" descr="Rendered Image"/>
          <p:cNvPicPr>
            <a:picLocks noChangeAspect="1" noChangeArrowheads="1"/>
          </p:cNvPicPr>
          <p:nvPr/>
        </p:nvPicPr>
        <p:blipFill>
          <a:blip r:embed="rId20">
            <a:lum contrast="40000"/>
          </a:blip>
          <a:srcRect/>
          <a:stretch>
            <a:fillRect/>
          </a:stretch>
        </p:blipFill>
        <p:spPr bwMode="auto">
          <a:xfrm>
            <a:off x="5786446" y="6143644"/>
            <a:ext cx="3076575" cy="342901"/>
          </a:xfrm>
          <a:prstGeom prst="rect">
            <a:avLst/>
          </a:prstGeom>
          <a:noFill/>
        </p:spPr>
      </p:pic>
      <p:pic>
        <p:nvPicPr>
          <p:cNvPr id="68" name="67 Imagen" descr="0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28000">
    <p:sndAc>
      <p:stSnd loop="1">
        <p:snd r:embed="rId2" name="El sonido del silencio - Flauta de pan Paul Sim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2" fill="hold">
                            <p:stCondLst>
                              <p:cond delay="6000"/>
                            </p:stCondLst>
                            <p:childTnLst>
                              <p:par>
                                <p:cTn id="353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894 -0.34028 C 0.27951 -0.3044 0.26961 -0.26852 0.2578 -0.24908 C 0.246 -0.22987 0.23541 -0.21991 0.21839 -0.22454 C 0.20138 -0.22917 0.18055 -0.28403 0.1552 -0.27709 C 0.12985 -0.27014 0.07638 -0.22107 0.06579 -0.18264 C 0.0552 -0.14375 0.08801 -0.08774 0.09201 -0.04584 C 0.096 -0.00348 0.10468 0.0625 0.0894 0.0699 C 0.07412 0.07777 0.01492 0.01458 -6.38889E-6 4.44444E-6 " pathEditMode="relative" ptsTypes="aaaaaaaA">
                                      <p:cBhvr>
                                        <p:cTn id="35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0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5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4" dur="1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gggg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357430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2357430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2357430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14512" y="2357430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285984" y="2357430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857488" y="2357430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357586" y="2357430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929058" y="2357430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00562" y="2357430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072098" y="2357430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643570" y="2357430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215074" y="2357430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786578" y="2357430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358050" y="2357430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929554" y="2357430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501090" y="2357430"/>
            <a:ext cx="642910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3643314"/>
            <a:ext cx="642910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42910" y="3643314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214414" y="3643314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785950" y="3643314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357422" y="3643314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928926" y="3643314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429024" y="3643314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000496" y="3643314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572000" y="3643314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143536" y="3643314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715008" y="3643314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6286512" y="3643314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6858016" y="3643314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429488" y="3643314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8000992" y="3643314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8572528" y="3643314"/>
            <a:ext cx="571472" cy="928694"/>
          </a:xfrm>
          <a:prstGeom prst="rect">
            <a:avLst/>
          </a:prstGeom>
          <a:gradFill flip="none" rotWithShape="1">
            <a:gsLst>
              <a:gs pos="4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7" name="36 Imagen" descr="Diver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12629">
            <a:off x="-472877" y="4432232"/>
            <a:ext cx="4573103" cy="2473361"/>
          </a:xfrm>
          <a:prstGeom prst="rect">
            <a:avLst/>
          </a:prstGeom>
        </p:spPr>
      </p:pic>
      <p:sp>
        <p:nvSpPr>
          <p:cNvPr id="38" name="37 Rectángulo"/>
          <p:cNvSpPr/>
          <p:nvPr/>
        </p:nvSpPr>
        <p:spPr>
          <a:xfrm>
            <a:off x="-571568" y="0"/>
            <a:ext cx="9715568" cy="764384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6" fill="hold">
                            <p:stCondLst>
                              <p:cond delay="6000"/>
                            </p:stCondLst>
                            <p:childTnLst>
                              <p:par>
                                <p:cTn id="49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3802 0.31201 C -0.43108 0.2328 -0.42413 0.15381 -0.40347 0.1194 C -0.38281 0.08499 -0.34827 0.10093 -0.31389 0.10555 C -0.27952 0.11016 -0.22431 0.14919 -0.1967 0.14689 C -0.1691 0.14458 -0.15695 0.11686 -0.14827 0.09169 C -0.13958 0.06652 -0.16215 0.02448 -0.14497 -0.00462 C -0.12778 -0.03372 -0.0691 -0.08314 -0.04497 -0.08245 C -0.02083 -0.08175 -0.00799 -0.01362 2.77556E-17 2.05543E-6 " pathEditMode="relative" ptsTypes="aaaaaaaA">
                                      <p:cBhvr>
                                        <p:cTn id="50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2786062" y="-571516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5214954" y="-571516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2786062" y="-36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5214954" y="-36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2786062" y="571492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5214954" y="571492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2786062" y="1142972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5214954" y="1142972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2714624" y="1714500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5143516" y="1714500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>
            <a:off x="2714624" y="2285980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>
            <a:off x="5143516" y="2285980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200000">
            <a:off x="2714624" y="2857508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200000">
            <a:off x="5143516" y="2857508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6200000">
            <a:off x="2714624" y="3428988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6200000">
            <a:off x="5143516" y="3428988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6200000">
            <a:off x="2714624" y="4071954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6200000">
            <a:off x="5143516" y="4071954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6200000">
            <a:off x="2714624" y="4643434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6200000">
            <a:off x="5143516" y="4643434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6200000">
            <a:off x="2714624" y="5214962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6200000">
            <a:off x="5143516" y="5214962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6200000">
            <a:off x="2714624" y="5786442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6200000">
            <a:off x="5143516" y="5786442"/>
            <a:ext cx="1285860" cy="2428892"/>
          </a:xfrm>
          <a:prstGeom prst="moon">
            <a:avLst>
              <a:gd name="adj" fmla="val 31960"/>
            </a:avLst>
          </a:prstGeom>
          <a:gradFill flip="none" rotWithShape="1">
            <a:gsLst>
              <a:gs pos="46000">
                <a:srgbClr val="0156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28 Imagen" descr="scuba_diver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8201580">
            <a:off x="-2192616" y="2367056"/>
            <a:ext cx="4857750" cy="4210050"/>
          </a:xfrm>
          <a:prstGeom prst="rect">
            <a:avLst/>
          </a:prstGeom>
        </p:spPr>
      </p:pic>
      <p:sp>
        <p:nvSpPr>
          <p:cNvPr id="30" name="29 Rectángulo"/>
          <p:cNvSpPr/>
          <p:nvPr/>
        </p:nvSpPr>
        <p:spPr>
          <a:xfrm>
            <a:off x="-785850" y="0"/>
            <a:ext cx="9929850" cy="764384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4028 0.24375 C -0.20642 0.27986 -0.17257 0.31597 -0.13212 0.32152 C -0.09132 0.32708 -0.01285 0.31412 0.00347 0.27708 C 0.01979 0.24004 -0.04757 0.13958 -0.03403 0.0993 C -0.02049 0.05902 0.05694 0.05301 0.08472 0.03541 C 0.1125 0.01782 0.12257 0.00578 0.13264 -0.00625 " pathEditMode="relative" rAng="0" ptsTypes="aaaaaA">
                                      <p:cBhvr>
                                        <p:cTn id="38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" y="-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7896098">
            <a:off x="4969685" y="2216461"/>
            <a:ext cx="2189255" cy="943185"/>
          </a:xfrm>
          <a:prstGeom prst="rect">
            <a:avLst/>
          </a:prstGeom>
          <a:effectLst/>
        </p:spPr>
      </p:pic>
      <p:pic>
        <p:nvPicPr>
          <p:cNvPr id="6" name="5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13778190">
            <a:off x="4942750" y="3882564"/>
            <a:ext cx="2189255" cy="943185"/>
          </a:xfrm>
          <a:prstGeom prst="rect">
            <a:avLst/>
          </a:prstGeom>
          <a:effectLst/>
        </p:spPr>
      </p:pic>
      <p:pic>
        <p:nvPicPr>
          <p:cNvPr id="7" name="6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7896098">
            <a:off x="2063429" y="4023806"/>
            <a:ext cx="2189255" cy="943185"/>
          </a:xfrm>
          <a:prstGeom prst="rect">
            <a:avLst/>
          </a:prstGeom>
          <a:effectLst/>
        </p:spPr>
      </p:pic>
      <p:pic>
        <p:nvPicPr>
          <p:cNvPr id="8" name="7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13778190">
            <a:off x="1980949" y="2453805"/>
            <a:ext cx="2189255" cy="943185"/>
          </a:xfrm>
          <a:prstGeom prst="rect">
            <a:avLst/>
          </a:prstGeom>
          <a:effectLst/>
        </p:spPr>
      </p:pic>
      <p:pic>
        <p:nvPicPr>
          <p:cNvPr id="9" name="8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7896098">
            <a:off x="2706372" y="4095243"/>
            <a:ext cx="2189255" cy="943185"/>
          </a:xfrm>
          <a:prstGeom prst="rect">
            <a:avLst/>
          </a:prstGeom>
          <a:effectLst/>
        </p:spPr>
      </p:pic>
      <p:pic>
        <p:nvPicPr>
          <p:cNvPr id="10" name="9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13778190">
            <a:off x="2552452" y="2382368"/>
            <a:ext cx="2189255" cy="943185"/>
          </a:xfrm>
          <a:prstGeom prst="rect">
            <a:avLst/>
          </a:prstGeom>
          <a:effectLst/>
        </p:spPr>
      </p:pic>
      <p:pic>
        <p:nvPicPr>
          <p:cNvPr id="11" name="10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7896098">
            <a:off x="4398181" y="2287901"/>
            <a:ext cx="2189255" cy="943185"/>
          </a:xfrm>
          <a:prstGeom prst="rect">
            <a:avLst/>
          </a:prstGeom>
          <a:effectLst/>
        </p:spPr>
      </p:pic>
      <p:pic>
        <p:nvPicPr>
          <p:cNvPr id="12" name="11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13778190">
            <a:off x="4371246" y="3954004"/>
            <a:ext cx="2189255" cy="943185"/>
          </a:xfrm>
          <a:prstGeom prst="rect">
            <a:avLst/>
          </a:prstGeom>
          <a:effectLst/>
        </p:spPr>
      </p:pic>
      <p:pic>
        <p:nvPicPr>
          <p:cNvPr id="13" name="12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7896098">
            <a:off x="5596735" y="2166418"/>
            <a:ext cx="2189255" cy="943185"/>
          </a:xfrm>
          <a:prstGeom prst="rect">
            <a:avLst/>
          </a:prstGeom>
          <a:effectLst/>
        </p:spPr>
      </p:pic>
      <p:pic>
        <p:nvPicPr>
          <p:cNvPr id="14" name="13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13778190">
            <a:off x="5569800" y="3832521"/>
            <a:ext cx="2189255" cy="943185"/>
          </a:xfrm>
          <a:prstGeom prst="rect">
            <a:avLst/>
          </a:prstGeom>
          <a:effectLst/>
        </p:spPr>
      </p:pic>
      <p:pic>
        <p:nvPicPr>
          <p:cNvPr id="15" name="14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7896098">
            <a:off x="6255569" y="2216462"/>
            <a:ext cx="2189255" cy="943185"/>
          </a:xfrm>
          <a:prstGeom prst="rect">
            <a:avLst/>
          </a:prstGeom>
          <a:effectLst/>
        </p:spPr>
      </p:pic>
      <p:pic>
        <p:nvPicPr>
          <p:cNvPr id="16" name="15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13778190">
            <a:off x="6228634" y="3882565"/>
            <a:ext cx="2189255" cy="943185"/>
          </a:xfrm>
          <a:prstGeom prst="rect">
            <a:avLst/>
          </a:prstGeom>
          <a:effectLst/>
        </p:spPr>
      </p:pic>
      <p:pic>
        <p:nvPicPr>
          <p:cNvPr id="17" name="16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7896098">
            <a:off x="706108" y="4095244"/>
            <a:ext cx="2189255" cy="943185"/>
          </a:xfrm>
          <a:prstGeom prst="rect">
            <a:avLst/>
          </a:prstGeom>
          <a:effectLst/>
        </p:spPr>
      </p:pic>
      <p:pic>
        <p:nvPicPr>
          <p:cNvPr id="18" name="17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13778190">
            <a:off x="623628" y="2525243"/>
            <a:ext cx="2189255" cy="943185"/>
          </a:xfrm>
          <a:prstGeom prst="rect">
            <a:avLst/>
          </a:prstGeom>
          <a:effectLst/>
        </p:spPr>
      </p:pic>
      <p:pic>
        <p:nvPicPr>
          <p:cNvPr id="19" name="18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7896098">
            <a:off x="1420487" y="4023805"/>
            <a:ext cx="2189255" cy="943185"/>
          </a:xfrm>
          <a:prstGeom prst="rect">
            <a:avLst/>
          </a:prstGeom>
          <a:effectLst/>
        </p:spPr>
      </p:pic>
      <p:pic>
        <p:nvPicPr>
          <p:cNvPr id="20" name="19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13778190">
            <a:off x="1338008" y="2453805"/>
            <a:ext cx="2189255" cy="943185"/>
          </a:xfrm>
          <a:prstGeom prst="rect">
            <a:avLst/>
          </a:prstGeom>
          <a:effectLst/>
        </p:spPr>
      </p:pic>
      <p:pic>
        <p:nvPicPr>
          <p:cNvPr id="21" name="20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7896098">
            <a:off x="-8240" y="4095244"/>
            <a:ext cx="2189255" cy="943185"/>
          </a:xfrm>
          <a:prstGeom prst="rect">
            <a:avLst/>
          </a:prstGeom>
          <a:effectLst/>
        </p:spPr>
      </p:pic>
      <p:pic>
        <p:nvPicPr>
          <p:cNvPr id="22" name="21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13778190">
            <a:off x="-19283" y="2596681"/>
            <a:ext cx="2189255" cy="943185"/>
          </a:xfrm>
          <a:prstGeom prst="rect">
            <a:avLst/>
          </a:prstGeom>
          <a:effectLst/>
        </p:spPr>
      </p:pic>
      <p:pic>
        <p:nvPicPr>
          <p:cNvPr id="23" name="22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7896098">
            <a:off x="6969949" y="2216462"/>
            <a:ext cx="2189255" cy="943185"/>
          </a:xfrm>
          <a:prstGeom prst="rect">
            <a:avLst/>
          </a:prstGeom>
          <a:effectLst/>
        </p:spPr>
      </p:pic>
      <p:pic>
        <p:nvPicPr>
          <p:cNvPr id="24" name="23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13778190">
            <a:off x="6943014" y="3882565"/>
            <a:ext cx="2189255" cy="943185"/>
          </a:xfrm>
          <a:prstGeom prst="rect">
            <a:avLst/>
          </a:prstGeom>
          <a:effectLst/>
        </p:spPr>
      </p:pic>
      <p:sp>
        <p:nvSpPr>
          <p:cNvPr id="25" name="24 Rectángulo"/>
          <p:cNvSpPr/>
          <p:nvPr/>
        </p:nvSpPr>
        <p:spPr>
          <a:xfrm>
            <a:off x="-571568" y="0"/>
            <a:ext cx="9715568" cy="764384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g)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 r="1979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ehilet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358082" y="1857364"/>
            <a:ext cx="1785918" cy="1666857"/>
          </a:xfrm>
          <a:prstGeom prst="rect">
            <a:avLst/>
          </a:prstGeom>
        </p:spPr>
      </p:pic>
      <p:pic>
        <p:nvPicPr>
          <p:cNvPr id="6" name="5 Imagen" descr="rehilet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857884" y="1857364"/>
            <a:ext cx="1785918" cy="1666857"/>
          </a:xfrm>
          <a:prstGeom prst="rect">
            <a:avLst/>
          </a:prstGeom>
        </p:spPr>
      </p:pic>
      <p:pic>
        <p:nvPicPr>
          <p:cNvPr id="7" name="6 Imagen" descr="rehilet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286248" y="1857364"/>
            <a:ext cx="1785918" cy="1666857"/>
          </a:xfrm>
          <a:prstGeom prst="rect">
            <a:avLst/>
          </a:prstGeom>
        </p:spPr>
      </p:pic>
      <p:pic>
        <p:nvPicPr>
          <p:cNvPr id="8" name="7 Imagen" descr="rehilet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714612" y="1857364"/>
            <a:ext cx="1785918" cy="1666857"/>
          </a:xfrm>
          <a:prstGeom prst="rect">
            <a:avLst/>
          </a:prstGeom>
        </p:spPr>
      </p:pic>
      <p:pic>
        <p:nvPicPr>
          <p:cNvPr id="9" name="8 Imagen" descr="rehilet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142976" y="1857364"/>
            <a:ext cx="1785918" cy="1666857"/>
          </a:xfrm>
          <a:prstGeom prst="rect">
            <a:avLst/>
          </a:prstGeom>
        </p:spPr>
      </p:pic>
      <p:pic>
        <p:nvPicPr>
          <p:cNvPr id="10" name="9 Imagen" descr="rehilet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-428660" y="1857364"/>
            <a:ext cx="1785918" cy="1666857"/>
          </a:xfrm>
          <a:prstGeom prst="rect">
            <a:avLst/>
          </a:prstGeom>
        </p:spPr>
      </p:pic>
      <p:pic>
        <p:nvPicPr>
          <p:cNvPr id="11" name="10 Imagen" descr="rehilet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358082" y="3643314"/>
            <a:ext cx="1785918" cy="1666857"/>
          </a:xfrm>
          <a:prstGeom prst="rect">
            <a:avLst/>
          </a:prstGeom>
        </p:spPr>
      </p:pic>
      <p:pic>
        <p:nvPicPr>
          <p:cNvPr id="12" name="11 Imagen" descr="rehilet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857884" y="3643314"/>
            <a:ext cx="1785918" cy="1666857"/>
          </a:xfrm>
          <a:prstGeom prst="rect">
            <a:avLst/>
          </a:prstGeom>
        </p:spPr>
      </p:pic>
      <p:pic>
        <p:nvPicPr>
          <p:cNvPr id="13" name="12 Imagen" descr="rehilet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143372" y="3643314"/>
            <a:ext cx="1785918" cy="1666857"/>
          </a:xfrm>
          <a:prstGeom prst="rect">
            <a:avLst/>
          </a:prstGeom>
        </p:spPr>
      </p:pic>
      <p:pic>
        <p:nvPicPr>
          <p:cNvPr id="14" name="13 Imagen" descr="rehilet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3643314"/>
            <a:ext cx="1785918" cy="1666857"/>
          </a:xfrm>
          <a:prstGeom prst="rect">
            <a:avLst/>
          </a:prstGeom>
        </p:spPr>
      </p:pic>
      <p:pic>
        <p:nvPicPr>
          <p:cNvPr id="15" name="14 Imagen" descr="rehilet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071538" y="3643314"/>
            <a:ext cx="1785918" cy="1666857"/>
          </a:xfrm>
          <a:prstGeom prst="rect">
            <a:avLst/>
          </a:prstGeom>
        </p:spPr>
      </p:pic>
      <p:pic>
        <p:nvPicPr>
          <p:cNvPr id="16" name="15 Imagen" descr="rehilet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-357222" y="3643314"/>
            <a:ext cx="1785918" cy="1666857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571568" y="0"/>
            <a:ext cx="9715568" cy="764384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7466079">
            <a:off x="754756" y="3025559"/>
            <a:ext cx="2023876" cy="862385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7466079">
            <a:off x="1111946" y="1882551"/>
            <a:ext cx="2023876" cy="862385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7466079">
            <a:off x="1540574" y="668129"/>
            <a:ext cx="2023876" cy="862385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7466079">
            <a:off x="469005" y="4311444"/>
            <a:ext cx="2023876" cy="862385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7466079">
            <a:off x="40376" y="5327490"/>
            <a:ext cx="2023876" cy="862385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rot="15440481" flipV="1">
            <a:off x="5848127" y="709102"/>
            <a:ext cx="2023876" cy="71265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rot="15440481" flipV="1">
            <a:off x="6276754" y="1923524"/>
            <a:ext cx="2023876" cy="71265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rot="15440481" flipV="1">
            <a:off x="6562506" y="3137969"/>
            <a:ext cx="2023876" cy="71265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rot="15440481" flipV="1">
            <a:off x="6848258" y="4423854"/>
            <a:ext cx="2023876" cy="71265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rot="15440481" flipV="1">
            <a:off x="7062572" y="5436248"/>
            <a:ext cx="2023876" cy="71265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7466079">
            <a:off x="183252" y="3025558"/>
            <a:ext cx="2023876" cy="862385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7466079">
            <a:off x="540442" y="1882550"/>
            <a:ext cx="2023876" cy="862385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7466079">
            <a:off x="969070" y="668128"/>
            <a:ext cx="2023876" cy="862385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7466079">
            <a:off x="-102499" y="4311443"/>
            <a:ext cx="2023876" cy="862385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7466079">
            <a:off x="-531128" y="5327489"/>
            <a:ext cx="2023876" cy="862385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rot="15440481" flipV="1">
            <a:off x="6348193" y="709102"/>
            <a:ext cx="2023876" cy="71265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rot="15440481" flipV="1">
            <a:off x="6776820" y="1923524"/>
            <a:ext cx="2023876" cy="71265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rot="15440481" flipV="1">
            <a:off x="7062572" y="3137969"/>
            <a:ext cx="2023876" cy="71265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rot="15440481" flipV="1">
            <a:off x="7348324" y="4423854"/>
            <a:ext cx="2023876" cy="71265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rot="15440481" flipV="1">
            <a:off x="7562638" y="5436248"/>
            <a:ext cx="2023876" cy="71265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26" name="25 Imagen" descr="slide1-Natalia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30793">
            <a:off x="-400049" y="49527"/>
            <a:ext cx="4838700" cy="4000500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571568" y="0"/>
            <a:ext cx="9715568" cy="764384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3" fill="hold">
                            <p:stCondLst>
                              <p:cond delay="6000"/>
                            </p:stCondLst>
                            <p:childTnLst>
                              <p:par>
                                <p:cTn id="37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g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43306" y="0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43306" y="785794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43306" y="1643074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43306" y="2500306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43306" y="3357562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43306" y="4143380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43306" y="5000636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43306" y="5857892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00562" y="0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00562" y="785794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00562" y="1643074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00562" y="2500306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00562" y="3357562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00562" y="4143380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00562" y="5000636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00562" y="5857892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0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785794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1643074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2500306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3357562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4143380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5000636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5857892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0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785794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1643074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2500306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3357562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4143380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5000636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5857892"/>
            <a:ext cx="860729" cy="82916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000"/>
                            </p:stCondLst>
                            <p:childTnLst>
                              <p:par>
                                <p:cTn id="20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gg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destello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85852" y="0"/>
            <a:ext cx="6643710" cy="6643710"/>
          </a:xfrm>
          <a:prstGeom prst="rect">
            <a:avLst/>
          </a:prstGeom>
        </p:spPr>
      </p:pic>
      <p:pic>
        <p:nvPicPr>
          <p:cNvPr id="6" name="5 Imagen" descr="destello1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357554" y="2071678"/>
            <a:ext cx="2581268" cy="2581268"/>
          </a:xfrm>
          <a:prstGeom prst="rect">
            <a:avLst/>
          </a:prstGeom>
        </p:spPr>
      </p:pic>
      <p:pic>
        <p:nvPicPr>
          <p:cNvPr id="7" name="6 Imagen" descr="_especialistas-fotografia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2857488" y="0"/>
            <a:ext cx="4762500" cy="28575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5416 -0.16667 C 0.38125 -0.11157 0.40833 -0.05648 0.40416 -0.02778 C 0.4 0.00093 0.34444 0.00185 0.32916 0.00556 C 0.31389 0.00926 0.325 0.00648 0.3125 -0.00555 C 0.3 -0.01759 0.275 -0.04676 0.25416 -0.06667 C 0.23333 -0.08657 0.20486 -0.13148 0.1875 -0.125 C 0.17014 -0.11852 0.16076 -0.05092 0.15 -0.02778 C 0.13923 -0.00463 0.14791 0.00926 0.12291 0.01389 C 0.09791 0.01852 0.02048 0.0037 6.93889E-18 2.22222E-6 " pathEditMode="relative" ptsTypes="aaaaaaaaA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lide1-Natalia1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9686234">
            <a:off x="-8764" y="592767"/>
            <a:ext cx="2937803" cy="2428892"/>
          </a:xfrm>
          <a:prstGeom prst="rect">
            <a:avLst/>
          </a:prstGeom>
        </p:spPr>
      </p:pic>
      <p:pic>
        <p:nvPicPr>
          <p:cNvPr id="7" name="6 Imagen" descr="swirls-150539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812497">
            <a:off x="3374832" y="354658"/>
            <a:ext cx="1784162" cy="1706105"/>
          </a:xfrm>
          <a:prstGeom prst="rect">
            <a:avLst/>
          </a:prstGeom>
        </p:spPr>
      </p:pic>
      <p:pic>
        <p:nvPicPr>
          <p:cNvPr id="8" name="7 Imagen" descr="swirls-150539_640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737358">
            <a:off x="5032056" y="619643"/>
            <a:ext cx="1806853" cy="1727803"/>
          </a:xfrm>
          <a:prstGeom prst="rect">
            <a:avLst/>
          </a:prstGeom>
        </p:spPr>
      </p:pic>
      <p:pic>
        <p:nvPicPr>
          <p:cNvPr id="9" name="8 Imagen" descr="swirls-150539_640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992444">
            <a:off x="5896412" y="1645717"/>
            <a:ext cx="1690678" cy="1616711"/>
          </a:xfrm>
          <a:prstGeom prst="rect">
            <a:avLst/>
          </a:prstGeom>
        </p:spPr>
      </p:pic>
      <p:pic>
        <p:nvPicPr>
          <p:cNvPr id="10" name="9 Imagen" descr="swirls-150539_640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607491">
            <a:off x="6010100" y="2863382"/>
            <a:ext cx="1807948" cy="1616711"/>
          </a:xfrm>
          <a:prstGeom prst="rect">
            <a:avLst/>
          </a:prstGeom>
        </p:spPr>
      </p:pic>
      <p:pic>
        <p:nvPicPr>
          <p:cNvPr id="11" name="10 Imagen" descr="swirls-150539_640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70318">
            <a:off x="5402645" y="4135442"/>
            <a:ext cx="1690678" cy="1616711"/>
          </a:xfrm>
          <a:prstGeom prst="rect">
            <a:avLst/>
          </a:prstGeom>
        </p:spPr>
      </p:pic>
      <p:pic>
        <p:nvPicPr>
          <p:cNvPr id="12" name="11 Imagen" descr="swirls-150539_640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553476">
            <a:off x="4253110" y="4882482"/>
            <a:ext cx="1690678" cy="1616711"/>
          </a:xfrm>
          <a:prstGeom prst="rect">
            <a:avLst/>
          </a:prstGeom>
        </p:spPr>
      </p:pic>
      <p:pic>
        <p:nvPicPr>
          <p:cNvPr id="13" name="12 Imagen" descr="swirls-150539_640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604214">
            <a:off x="2759440" y="4635508"/>
            <a:ext cx="1690678" cy="1616711"/>
          </a:xfrm>
          <a:prstGeom prst="rect">
            <a:avLst/>
          </a:prstGeom>
        </p:spPr>
      </p:pic>
      <p:pic>
        <p:nvPicPr>
          <p:cNvPr id="14" name="13 Imagen" descr="swirls-150539_640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736516">
            <a:off x="1797695" y="3869673"/>
            <a:ext cx="1690678" cy="1616711"/>
          </a:xfrm>
          <a:prstGeom prst="rect">
            <a:avLst/>
          </a:prstGeom>
        </p:spPr>
      </p:pic>
      <p:pic>
        <p:nvPicPr>
          <p:cNvPr id="15" name="14 Imagen" descr="swirls-150539_640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565379">
            <a:off x="1457685" y="2500328"/>
            <a:ext cx="1690678" cy="1616711"/>
          </a:xfrm>
          <a:prstGeom prst="rect">
            <a:avLst/>
          </a:prstGeom>
        </p:spPr>
      </p:pic>
      <p:pic>
        <p:nvPicPr>
          <p:cNvPr id="16" name="15 Imagen" descr="swirls-150539_640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736516">
            <a:off x="1950095" y="4022073"/>
            <a:ext cx="1690678" cy="1616711"/>
          </a:xfrm>
          <a:prstGeom prst="rect">
            <a:avLst/>
          </a:prstGeom>
        </p:spPr>
      </p:pic>
      <p:pic>
        <p:nvPicPr>
          <p:cNvPr id="17" name="16 Imagen" descr="swirls-150539_640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038329">
            <a:off x="1839883" y="1128162"/>
            <a:ext cx="1690678" cy="1616711"/>
          </a:xfrm>
          <a:prstGeom prst="rect">
            <a:avLst/>
          </a:prstGeom>
        </p:spPr>
      </p:pic>
      <p:pic>
        <p:nvPicPr>
          <p:cNvPr id="18" name="17 Imagen" descr="blue-flower-design-md.png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50" y="2000250"/>
            <a:ext cx="2857500" cy="285750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715 -0.26343 C -0.17101 -0.15556 -0.15504 -0.04746 -0.13715 -0.02315 C -0.1191 0.00115 -0.09844 -0.10417 -0.07917 -0.11713 C -0.0599 -0.12963 -0.03455 -0.11875 -0.02136 -0.09931 C -0.00816 -0.07987 -0.00417 -0.03982 1.38889E-6 0.00046 " pathEditMode="relative" rAng="0" ptsTypes="aaaaA">
                                      <p:cBhvr>
                                        <p:cTn id="2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" y="1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Datos"/>
          <p:cNvSpPr/>
          <p:nvPr/>
        </p:nvSpPr>
        <p:spPr>
          <a:xfrm rot="12896523" flipH="1">
            <a:off x="4357654" y="0"/>
            <a:ext cx="1000132" cy="857232"/>
          </a:xfrm>
          <a:prstGeom prst="flowChartInputOutput">
            <a:avLst/>
          </a:prstGeom>
          <a:gradFill flip="none" rotWithShape="1">
            <a:gsLst>
              <a:gs pos="51000">
                <a:srgbClr val="0039AC">
                  <a:alpha val="50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atos"/>
          <p:cNvSpPr/>
          <p:nvPr/>
        </p:nvSpPr>
        <p:spPr>
          <a:xfrm>
            <a:off x="3500430" y="0"/>
            <a:ext cx="928694" cy="857232"/>
          </a:xfrm>
          <a:prstGeom prst="flowChartInputOutput">
            <a:avLst/>
          </a:prstGeom>
          <a:gradFill flip="none" rotWithShape="1">
            <a:gsLst>
              <a:gs pos="51000">
                <a:srgbClr val="0039AC">
                  <a:alpha val="50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 rot="12896523" flipH="1">
            <a:off x="4857720" y="642918"/>
            <a:ext cx="1000132" cy="857232"/>
          </a:xfrm>
          <a:prstGeom prst="flowChartInputOutput">
            <a:avLst/>
          </a:prstGeom>
          <a:gradFill flip="none" rotWithShape="1">
            <a:gsLst>
              <a:gs pos="51000">
                <a:srgbClr val="0039AC">
                  <a:alpha val="50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>
            <a:off x="3000364" y="642918"/>
            <a:ext cx="928694" cy="857232"/>
          </a:xfrm>
          <a:prstGeom prst="flowChartInputOutput">
            <a:avLst/>
          </a:prstGeom>
          <a:gradFill flip="none" rotWithShape="1">
            <a:gsLst>
              <a:gs pos="51000">
                <a:srgbClr val="0039AC">
                  <a:alpha val="50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>
            <a:off x="2571736" y="1214422"/>
            <a:ext cx="928694" cy="857232"/>
          </a:xfrm>
          <a:prstGeom prst="flowChartInputOutput">
            <a:avLst/>
          </a:prstGeom>
          <a:gradFill flip="none" rotWithShape="1">
            <a:gsLst>
              <a:gs pos="51000">
                <a:srgbClr val="0039AC">
                  <a:alpha val="50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>
            <a:off x="2071670" y="1785926"/>
            <a:ext cx="928694" cy="857232"/>
          </a:xfrm>
          <a:prstGeom prst="flowChartInputOutput">
            <a:avLst/>
          </a:prstGeom>
          <a:gradFill flip="none" rotWithShape="1">
            <a:gsLst>
              <a:gs pos="51000">
                <a:srgbClr val="0039AC">
                  <a:alpha val="50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 rot="12896523" flipH="1">
            <a:off x="5357786" y="1285860"/>
            <a:ext cx="1000132" cy="857232"/>
          </a:xfrm>
          <a:prstGeom prst="flowChartInputOutput">
            <a:avLst/>
          </a:prstGeom>
          <a:gradFill flip="none" rotWithShape="1">
            <a:gsLst>
              <a:gs pos="51000">
                <a:srgbClr val="0039AC">
                  <a:alpha val="50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 rot="12896523" flipH="1">
            <a:off x="5857852" y="1928802"/>
            <a:ext cx="1000132" cy="857232"/>
          </a:xfrm>
          <a:prstGeom prst="flowChartInputOutput">
            <a:avLst/>
          </a:prstGeom>
          <a:gradFill flip="none" rotWithShape="1">
            <a:gsLst>
              <a:gs pos="51000">
                <a:srgbClr val="0039AC">
                  <a:alpha val="50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>
            <a:off x="1643042" y="2428868"/>
            <a:ext cx="928694" cy="857232"/>
          </a:xfrm>
          <a:prstGeom prst="flowChartInputOutput">
            <a:avLst/>
          </a:prstGeom>
          <a:gradFill flip="none" rotWithShape="1">
            <a:gsLst>
              <a:gs pos="51000">
                <a:srgbClr val="0039AC">
                  <a:alpha val="50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 rot="12896523" flipH="1">
            <a:off x="6357918" y="2571744"/>
            <a:ext cx="1000132" cy="857232"/>
          </a:xfrm>
          <a:prstGeom prst="flowChartInputOutput">
            <a:avLst/>
          </a:prstGeom>
          <a:gradFill flip="none" rotWithShape="1">
            <a:gsLst>
              <a:gs pos="51000">
                <a:srgbClr val="0039AC">
                  <a:alpha val="50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"/>
          <p:cNvSpPr/>
          <p:nvPr/>
        </p:nvSpPr>
        <p:spPr>
          <a:xfrm rot="12896523" flipH="1">
            <a:off x="6857984" y="3143248"/>
            <a:ext cx="1000132" cy="857232"/>
          </a:xfrm>
          <a:prstGeom prst="flowChartInputOutput">
            <a:avLst/>
          </a:prstGeom>
          <a:gradFill flip="none" rotWithShape="1">
            <a:gsLst>
              <a:gs pos="51000">
                <a:srgbClr val="0039AC">
                  <a:alpha val="50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>
            <a:off x="1285852" y="3000372"/>
            <a:ext cx="928694" cy="857232"/>
          </a:xfrm>
          <a:prstGeom prst="flowChartInputOutput">
            <a:avLst/>
          </a:prstGeom>
          <a:gradFill flip="none" rotWithShape="1">
            <a:gsLst>
              <a:gs pos="51000">
                <a:srgbClr val="0039AC">
                  <a:alpha val="50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>
            <a:off x="785786" y="3571876"/>
            <a:ext cx="928694" cy="857232"/>
          </a:xfrm>
          <a:prstGeom prst="flowChartInputOutput">
            <a:avLst/>
          </a:prstGeom>
          <a:gradFill flip="none" rotWithShape="1">
            <a:gsLst>
              <a:gs pos="51000">
                <a:srgbClr val="0039AC">
                  <a:alpha val="50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 rot="12896523" flipH="1">
            <a:off x="7286612" y="3786190"/>
            <a:ext cx="1000132" cy="857232"/>
          </a:xfrm>
          <a:prstGeom prst="flowChartInputOutput">
            <a:avLst/>
          </a:prstGeom>
          <a:gradFill flip="none" rotWithShape="1">
            <a:gsLst>
              <a:gs pos="51000">
                <a:srgbClr val="0039AC">
                  <a:alpha val="50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 rot="12896523" flipH="1">
            <a:off x="7715240" y="4429132"/>
            <a:ext cx="1000132" cy="857232"/>
          </a:xfrm>
          <a:prstGeom prst="flowChartInputOutput">
            <a:avLst/>
          </a:prstGeom>
          <a:gradFill flip="none" rotWithShape="1">
            <a:gsLst>
              <a:gs pos="51000">
                <a:srgbClr val="0039AC">
                  <a:alpha val="50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"/>
          <p:cNvSpPr/>
          <p:nvPr/>
        </p:nvSpPr>
        <p:spPr>
          <a:xfrm>
            <a:off x="357158" y="4143380"/>
            <a:ext cx="928694" cy="857232"/>
          </a:xfrm>
          <a:prstGeom prst="flowChartInputOutput">
            <a:avLst/>
          </a:prstGeom>
          <a:gradFill flip="none" rotWithShape="1">
            <a:gsLst>
              <a:gs pos="51000">
                <a:srgbClr val="0039AC">
                  <a:alpha val="50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atos"/>
          <p:cNvSpPr/>
          <p:nvPr/>
        </p:nvSpPr>
        <p:spPr>
          <a:xfrm>
            <a:off x="0" y="4786322"/>
            <a:ext cx="928694" cy="857232"/>
          </a:xfrm>
          <a:prstGeom prst="flowChartInputOutput">
            <a:avLst/>
          </a:prstGeom>
          <a:gradFill flip="none" rotWithShape="1">
            <a:gsLst>
              <a:gs pos="51000">
                <a:srgbClr val="0039AC">
                  <a:alpha val="50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atos"/>
          <p:cNvSpPr/>
          <p:nvPr/>
        </p:nvSpPr>
        <p:spPr>
          <a:xfrm rot="12896523" flipH="1">
            <a:off x="8143868" y="5072074"/>
            <a:ext cx="1000132" cy="857232"/>
          </a:xfrm>
          <a:prstGeom prst="flowChartInputOutput">
            <a:avLst/>
          </a:prstGeom>
          <a:gradFill flip="none" rotWithShape="1">
            <a:gsLst>
              <a:gs pos="51000">
                <a:srgbClr val="0039AC">
                  <a:alpha val="50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diveru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931566">
            <a:off x="4819445" y="1006397"/>
            <a:ext cx="4460349" cy="2595558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571568" y="-428652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4000"/>
                            </p:stCondLst>
                            <p:childTnLst>
                              <p:par>
                                <p:cTn id="26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67 0.09491 C 0.23906 0.10718 0.23333 0.11852 0.22291 0.11134 C 0.21371 0.10417 0.20156 0.08171 0.18732 0.05278 C 0.17326 0.02407 0.15555 -0.03565 0.13784 -0.06181 C 0.12222 -0.08866 0.09843 -0.11482 0.08663 -0.10579 C 0.07673 -0.09722 0.08003 -0.02917 0.07152 -0.00741 C 0.06284 0.01435 0.05208 0.04213 0.03593 0.025 C 0.01927 0.0081 -0.01389 -0.08449 -0.0283 -0.10833 C -0.04271 -0.13194 -0.04288 -0.12685 -0.05104 -0.11782 C -0.05938 -0.10833 -0.06858 -0.06412 -0.07813 -0.05139 C -0.08698 -0.03912 -0.1007 -0.04213 -0.10608 -0.04282 " pathEditMode="relative" rAng="-1666539" ptsTypes="aaaaaaaaaaA">
                                      <p:cBhvr>
                                        <p:cTn id="27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" y="-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-107169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249989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750055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1107277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1464435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1821625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2250253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2607443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3036071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3393261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3821889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4179079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4536269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6200000">
            <a:off x="4893459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6200000">
            <a:off x="5250609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 rot="16200000">
            <a:off x="5607831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 rot="16200000">
            <a:off x="5964989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 rot="16200000">
            <a:off x="6322219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 rot="16200000">
            <a:off x="6679409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 rot="16200000">
            <a:off x="6965161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mbinar"/>
          <p:cNvSpPr/>
          <p:nvPr/>
        </p:nvSpPr>
        <p:spPr>
          <a:xfrm rot="16200000">
            <a:off x="7250913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mbinar"/>
          <p:cNvSpPr/>
          <p:nvPr/>
        </p:nvSpPr>
        <p:spPr>
          <a:xfrm rot="16200000">
            <a:off x="7536665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mbinar"/>
          <p:cNvSpPr/>
          <p:nvPr/>
        </p:nvSpPr>
        <p:spPr>
          <a:xfrm rot="16200000">
            <a:off x="7822417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mbinar"/>
          <p:cNvSpPr/>
          <p:nvPr/>
        </p:nvSpPr>
        <p:spPr>
          <a:xfrm rot="16200000">
            <a:off x="8108161" y="2250285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mbinar"/>
          <p:cNvSpPr/>
          <p:nvPr/>
        </p:nvSpPr>
        <p:spPr>
          <a:xfrm rot="16200000">
            <a:off x="-107169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mbinar"/>
          <p:cNvSpPr/>
          <p:nvPr/>
        </p:nvSpPr>
        <p:spPr>
          <a:xfrm rot="16200000">
            <a:off x="249989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mbinar"/>
          <p:cNvSpPr/>
          <p:nvPr/>
        </p:nvSpPr>
        <p:spPr>
          <a:xfrm rot="16200000">
            <a:off x="750055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mbinar"/>
          <p:cNvSpPr/>
          <p:nvPr/>
        </p:nvSpPr>
        <p:spPr>
          <a:xfrm rot="16200000">
            <a:off x="1107277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mbinar"/>
          <p:cNvSpPr/>
          <p:nvPr/>
        </p:nvSpPr>
        <p:spPr>
          <a:xfrm rot="16200000">
            <a:off x="1464435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mbinar"/>
          <p:cNvSpPr/>
          <p:nvPr/>
        </p:nvSpPr>
        <p:spPr>
          <a:xfrm rot="16200000">
            <a:off x="1821625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ombinar"/>
          <p:cNvSpPr/>
          <p:nvPr/>
        </p:nvSpPr>
        <p:spPr>
          <a:xfrm rot="16200000">
            <a:off x="2250253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Combinar"/>
          <p:cNvSpPr/>
          <p:nvPr/>
        </p:nvSpPr>
        <p:spPr>
          <a:xfrm rot="16200000">
            <a:off x="2607443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Combinar"/>
          <p:cNvSpPr/>
          <p:nvPr/>
        </p:nvSpPr>
        <p:spPr>
          <a:xfrm rot="16200000">
            <a:off x="3036071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ombinar"/>
          <p:cNvSpPr/>
          <p:nvPr/>
        </p:nvSpPr>
        <p:spPr>
          <a:xfrm rot="16200000">
            <a:off x="3393261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ombinar"/>
          <p:cNvSpPr/>
          <p:nvPr/>
        </p:nvSpPr>
        <p:spPr>
          <a:xfrm rot="16200000">
            <a:off x="3821889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ombinar"/>
          <p:cNvSpPr/>
          <p:nvPr/>
        </p:nvSpPr>
        <p:spPr>
          <a:xfrm rot="16200000">
            <a:off x="4179079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ombinar"/>
          <p:cNvSpPr/>
          <p:nvPr/>
        </p:nvSpPr>
        <p:spPr>
          <a:xfrm rot="16200000">
            <a:off x="4536269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Combinar"/>
          <p:cNvSpPr/>
          <p:nvPr/>
        </p:nvSpPr>
        <p:spPr>
          <a:xfrm rot="16200000">
            <a:off x="4893459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ombinar"/>
          <p:cNvSpPr/>
          <p:nvPr/>
        </p:nvSpPr>
        <p:spPr>
          <a:xfrm rot="16200000">
            <a:off x="5250609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Combinar"/>
          <p:cNvSpPr/>
          <p:nvPr/>
        </p:nvSpPr>
        <p:spPr>
          <a:xfrm rot="16200000">
            <a:off x="5607831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ombinar"/>
          <p:cNvSpPr/>
          <p:nvPr/>
        </p:nvSpPr>
        <p:spPr>
          <a:xfrm rot="16200000">
            <a:off x="5964989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Combinar"/>
          <p:cNvSpPr/>
          <p:nvPr/>
        </p:nvSpPr>
        <p:spPr>
          <a:xfrm rot="16200000">
            <a:off x="6322219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Combinar"/>
          <p:cNvSpPr/>
          <p:nvPr/>
        </p:nvSpPr>
        <p:spPr>
          <a:xfrm rot="16200000">
            <a:off x="6679409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Combinar"/>
          <p:cNvSpPr/>
          <p:nvPr/>
        </p:nvSpPr>
        <p:spPr>
          <a:xfrm rot="16200000">
            <a:off x="6965161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Combinar"/>
          <p:cNvSpPr/>
          <p:nvPr/>
        </p:nvSpPr>
        <p:spPr>
          <a:xfrm rot="16200000">
            <a:off x="7250913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Combinar"/>
          <p:cNvSpPr/>
          <p:nvPr/>
        </p:nvSpPr>
        <p:spPr>
          <a:xfrm rot="16200000">
            <a:off x="7536665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Combinar"/>
          <p:cNvSpPr/>
          <p:nvPr/>
        </p:nvSpPr>
        <p:spPr>
          <a:xfrm rot="16200000">
            <a:off x="7822417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Combinar"/>
          <p:cNvSpPr/>
          <p:nvPr/>
        </p:nvSpPr>
        <p:spPr>
          <a:xfrm rot="16200000">
            <a:off x="8108161" y="3750483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3" name="52 Imagen" descr="_especialistas-fotografia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9430061" flipH="1">
            <a:off x="-567828" y="842529"/>
            <a:ext cx="5357850" cy="3214686"/>
          </a:xfrm>
          <a:prstGeom prst="rect">
            <a:avLst/>
          </a:prstGeom>
        </p:spPr>
      </p:pic>
      <p:pic>
        <p:nvPicPr>
          <p:cNvPr id="54" name="53 Imagen" descr="scuba_diver.png"/>
          <p:cNvPicPr>
            <a:picLocks noChangeAspect="1"/>
          </p:cNvPicPr>
          <p:nvPr/>
        </p:nvPicPr>
        <p:blipFill>
          <a:blip r:embed="rId4">
            <a:lum contrast="30000"/>
          </a:blip>
          <a:stretch>
            <a:fillRect/>
          </a:stretch>
        </p:blipFill>
        <p:spPr>
          <a:xfrm rot="2100400" flipH="1">
            <a:off x="5756695" y="-459705"/>
            <a:ext cx="3757794" cy="3571900"/>
          </a:xfrm>
          <a:prstGeom prst="rect">
            <a:avLst/>
          </a:prstGeom>
        </p:spPr>
      </p:pic>
      <p:sp>
        <p:nvSpPr>
          <p:cNvPr id="55" name="54 Rectángulo"/>
          <p:cNvSpPr/>
          <p:nvPr/>
        </p:nvSpPr>
        <p:spPr>
          <a:xfrm>
            <a:off x="-571568" y="-428652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4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6" fill="hold">
                            <p:stCondLst>
                              <p:cond delay="6000"/>
                            </p:stCondLst>
                            <p:childTnLst>
                              <p:par>
                                <p:cTn id="73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2292 -0.25278 C -0.42066 -0.19074 -0.4184 -0.1287 -0.41042 -0.10833 C -0.4026 -0.08796 -0.39149 -0.12639 -0.375 -0.13055 C -0.35868 -0.13472 -0.32639 -0.15463 -0.3125 -0.13333 C -0.29878 -0.11203 -0.30868 -0.00694 -0.29167 -0.00278 C -0.27465 0.00139 -0.23681 -0.10555 -0.21059 -0.10833 C -0.18403 -0.11111 -0.1684 -0.0375 -0.13351 -0.01944 C -0.09826 -0.00139 -0.04913 -0.00069 4.44444E-6 -2.96296E-6 " pathEditMode="relative" ptsTypes="aaaaaaaA">
                                      <p:cBhvr>
                                        <p:cTn id="742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7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6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8125 -0.03889 C 0.28837 0.01435 0.29549 0.06759 0.2875 0.08888 C 0.27951 0.10995 0.25104 0.09745 0.23333 0.08888 C 0.21563 0.07986 0.19618 0.04629 0.18125 0.03611 C 0.16632 0.02592 0.15486 0.01898 0.14375 0.02777 C 0.13264 0.03657 0.12813 0.08402 0.11458 0.08888 C 0.10104 0.09328 0.0816 0.07036 0.0625 0.05555 C 0.0434 0.04074 0.0217 0.02036 -4.72222E-6 -7.77778E-6 " pathEditMode="relative" ptsTypes="aaaaaaaA">
                                      <p:cBhvr>
                                        <p:cTn id="74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" name="16 Onda"/>
          <p:cNvSpPr/>
          <p:nvPr/>
        </p:nvSpPr>
        <p:spPr>
          <a:xfrm rot="3887032">
            <a:off x="4377759" y="127929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42000">
                <a:srgbClr val="003399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6985913" flipV="1">
            <a:off x="3174975" y="83602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42000">
                <a:srgbClr val="003399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6985913" flipV="1">
            <a:off x="2532032" y="1261114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42000">
                <a:srgbClr val="003399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3887032">
            <a:off x="4949262" y="1342378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42000">
                <a:srgbClr val="003399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6985913" flipV="1">
            <a:off x="1817653" y="2404123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42000">
                <a:srgbClr val="003399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6985913" flipV="1">
            <a:off x="1103273" y="3547130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42000">
                <a:srgbClr val="003399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3887032">
            <a:off x="5663643" y="2556822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42000">
                <a:srgbClr val="003399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3887032">
            <a:off x="6344237" y="3711919"/>
            <a:ext cx="1543166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42000">
                <a:srgbClr val="003399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6985913" flipV="1">
            <a:off x="317454" y="4690139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42000">
                <a:srgbClr val="003399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3887032">
            <a:off x="6834490" y="4798958"/>
            <a:ext cx="1577362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42000">
                <a:srgbClr val="003399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6985913" flipV="1">
            <a:off x="-59078" y="5908780"/>
            <a:ext cx="1531398" cy="816967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42000">
                <a:srgbClr val="003399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3887032">
            <a:off x="7633915" y="5932636"/>
            <a:ext cx="1410588" cy="87270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42000">
                <a:srgbClr val="003399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28 Imagen" descr="master-rat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-357214"/>
            <a:ext cx="4359951" cy="3214710"/>
          </a:xfrm>
          <a:prstGeom prst="rect">
            <a:avLst/>
          </a:prstGeom>
        </p:spPr>
      </p:pic>
      <p:sp>
        <p:nvSpPr>
          <p:cNvPr id="30" name="29 Rectángulo"/>
          <p:cNvSpPr/>
          <p:nvPr/>
        </p:nvSpPr>
        <p:spPr>
          <a:xfrm>
            <a:off x="-571568" y="-428652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459 -0.35 C -0.3323 -0.30255 -0.35001 -0.25556 -0.33334 -0.22778 C -0.31667 -0.2 -0.23924 -0.19075 -0.21476 -0.18334 C -0.18994 -0.17593 -0.19098 -0.20463 -0.18542 -0.18334 C -0.17987 -0.16204 -0.19445 -0.09908 -0.18143 -0.05556 C -0.16824 -0.01204 -0.12744 0.07268 -0.10626 0.07777 C -0.08508 0.08287 -0.07188 -0.01204 -0.05417 -0.025 C -0.03664 -0.03797 -0.01824 -0.01899 -5.27778E-6 3.7037E-7 " pathEditMode="relative" ptsTypes="aaaaaaaA">
                                      <p:cBhvr>
                                        <p:cTn id="16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sp>
        <p:nvSpPr>
          <p:cNvPr id="6" name="5 Decisión"/>
          <p:cNvSpPr/>
          <p:nvPr/>
        </p:nvSpPr>
        <p:spPr>
          <a:xfrm>
            <a:off x="0" y="0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135729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2786058"/>
            <a:ext cx="3143240" cy="1357322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0" y="4143380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5572116"/>
            <a:ext cx="3071802" cy="1285884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6072198" y="0"/>
            <a:ext cx="3071802" cy="1428736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6072198" y="135729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6000760" y="2786058"/>
            <a:ext cx="3143240" cy="1357322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6072198" y="4143380"/>
            <a:ext cx="3071802" cy="1357322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6072198" y="5500702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1500166" y="714356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1500166" y="2071654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1500166" y="3500414"/>
            <a:ext cx="3071802" cy="1357346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1500166" y="4857736"/>
            <a:ext cx="3071802" cy="1357322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4572000" y="714380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572000" y="207167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4572000" y="3500438"/>
            <a:ext cx="3071834" cy="1357322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572000" y="4786322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23 Imagen" descr="diveru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20163972">
            <a:off x="2475076" y="388929"/>
            <a:ext cx="3767779" cy="2083000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4000"/>
                            </p:stCondLst>
                            <p:childTnLst>
                              <p:par>
                                <p:cTn id="2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5833 -0.28888 C 0.32413 -0.2662 0.28992 -0.24351 0.27083 -0.23888 C 0.25173 -0.23448 0.25902 -0.26342 0.24374 -0.2611 C 0.22847 -0.25879 0.18333 -0.24768 0.17916 -0.22499 C 0.17499 -0.20231 0.22013 -0.15509 0.21874 -0.12499 C 0.21735 -0.09513 0.18367 -0.04351 0.17083 -0.04444 C 0.15798 -0.04536 0.15937 -0.11851 0.14166 -0.13055 C 0.12395 -0.14259 0.07395 -0.13981 0.06458 -0.11666 C 0.0552 -0.09374 0.0861 -0.02592 0.08541 0.00834 C 0.08472 0.0426 0.07465 0.09028 0.06041 0.0889 C 0.04617 0.08751 0.02308 0.04376 -7.22222E-6 8.14815E-6 " pathEditMode="relative" ptsTypes="aaaaaaaaaaA">
                                      <p:cBhvr>
                                        <p:cTn id="22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1785918" y="3429000"/>
            <a:ext cx="2714644" cy="3000396"/>
          </a:xfrm>
          <a:prstGeom prst="rtTriangle">
            <a:avLst/>
          </a:prstGeom>
          <a:gradFill flip="none" rotWithShape="1">
            <a:gsLst>
              <a:gs pos="79000">
                <a:srgbClr val="0039A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429124" y="3429000"/>
            <a:ext cx="2714644" cy="3000396"/>
          </a:xfrm>
          <a:prstGeom prst="rtTriangle">
            <a:avLst/>
          </a:prstGeom>
          <a:gradFill flip="none" rotWithShape="1">
            <a:gsLst>
              <a:gs pos="79000">
                <a:srgbClr val="0039A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1785918" y="571480"/>
            <a:ext cx="2643206" cy="2928958"/>
          </a:xfrm>
          <a:prstGeom prst="rtTriangle">
            <a:avLst/>
          </a:prstGeom>
          <a:gradFill flip="none" rotWithShape="1">
            <a:gsLst>
              <a:gs pos="79000">
                <a:srgbClr val="0039A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429124" y="571480"/>
            <a:ext cx="2714644" cy="2928958"/>
          </a:xfrm>
          <a:prstGeom prst="rtTriangle">
            <a:avLst/>
          </a:prstGeom>
          <a:gradFill flip="none" rotWithShape="1">
            <a:gsLst>
              <a:gs pos="79000">
                <a:srgbClr val="0039A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2214546" y="1000108"/>
            <a:ext cx="2714644" cy="2928958"/>
          </a:xfrm>
          <a:prstGeom prst="rtTriangle">
            <a:avLst/>
          </a:prstGeom>
          <a:gradFill flip="none" rotWithShape="1">
            <a:gsLst>
              <a:gs pos="79000">
                <a:srgbClr val="0039A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3929058" y="1000108"/>
            <a:ext cx="2714644" cy="2928958"/>
          </a:xfrm>
          <a:prstGeom prst="rtTriangle">
            <a:avLst/>
          </a:prstGeom>
          <a:gradFill flip="none" rotWithShape="1">
            <a:gsLst>
              <a:gs pos="79000">
                <a:srgbClr val="0039A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929058" y="3071810"/>
            <a:ext cx="2714644" cy="3000396"/>
          </a:xfrm>
          <a:prstGeom prst="rtTriangle">
            <a:avLst/>
          </a:prstGeom>
          <a:gradFill flip="none" rotWithShape="1">
            <a:gsLst>
              <a:gs pos="79000">
                <a:srgbClr val="0039A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2214546" y="3071810"/>
            <a:ext cx="2571768" cy="3000396"/>
          </a:xfrm>
          <a:prstGeom prst="rtTriangle">
            <a:avLst/>
          </a:prstGeom>
          <a:gradFill flip="none" rotWithShape="1">
            <a:gsLst>
              <a:gs pos="79000">
                <a:srgbClr val="0039A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2643174" y="1500174"/>
            <a:ext cx="2714644" cy="2928958"/>
          </a:xfrm>
          <a:prstGeom prst="rtTriangle">
            <a:avLst/>
          </a:prstGeom>
          <a:gradFill flip="none" rotWithShape="1">
            <a:gsLst>
              <a:gs pos="79000">
                <a:srgbClr val="0039A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3786182" y="1500174"/>
            <a:ext cx="2357454" cy="2928958"/>
          </a:xfrm>
          <a:prstGeom prst="rtTriangle">
            <a:avLst/>
          </a:prstGeom>
          <a:gradFill flip="none" rotWithShape="1">
            <a:gsLst>
              <a:gs pos="79000">
                <a:srgbClr val="0039A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3428992" y="3000372"/>
            <a:ext cx="2714644" cy="2357454"/>
          </a:xfrm>
          <a:prstGeom prst="rtTriangle">
            <a:avLst/>
          </a:prstGeom>
          <a:gradFill flip="none" rotWithShape="1">
            <a:gsLst>
              <a:gs pos="79000">
                <a:srgbClr val="0039A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2643174" y="2571744"/>
            <a:ext cx="2571768" cy="2857520"/>
          </a:xfrm>
          <a:prstGeom prst="rtTriangle">
            <a:avLst/>
          </a:prstGeom>
          <a:gradFill flip="none" rotWithShape="1">
            <a:gsLst>
              <a:gs pos="79000">
                <a:srgbClr val="0039A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slide1-Natalia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6076" y="0"/>
            <a:ext cx="3542615" cy="2928934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4000"/>
                            </p:stCondLst>
                            <p:childTnLst>
                              <p:par>
                                <p:cTn id="28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712 -0.15463 C -0.16198 -0.14259 -0.16684 -0.13055 -0.14688 -0.12129 C -0.12674 -0.11203 -0.05643 -0.1125 -0.03629 -0.09907 C -0.01615 -0.08565 -0.01233 -0.06481 -0.02587 -0.04074 C -0.03959 -0.01666 -0.13004 0.02778 -0.11754 0.04537 C -0.10504 0.06297 0.02205 0.05185 0.04913 0.06482 C 0.07621 0.07778 0.06059 0.10047 0.04496 0.12315 " pathEditMode="relative" rAng="0" ptsTypes="aaaaaaA">
                                      <p:cBhvr>
                                        <p:cTn id="28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16200000">
            <a:off x="35715" y="-35715"/>
            <a:ext cx="1520247" cy="1591676"/>
          </a:xfrm>
          <a:prstGeom prst="teardrop">
            <a:avLst/>
          </a:prstGeom>
          <a:gradFill flip="none" rotWithShape="1">
            <a:gsLst>
              <a:gs pos="74000">
                <a:srgbClr val="0156FF">
                  <a:alpha val="2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367917">
            <a:off x="7571742" y="47802"/>
            <a:ext cx="1569547" cy="1591676"/>
          </a:xfrm>
          <a:prstGeom prst="teardrop">
            <a:avLst/>
          </a:prstGeom>
          <a:gradFill flip="none" rotWithShape="1">
            <a:gsLst>
              <a:gs pos="74000">
                <a:srgbClr val="0156FF">
                  <a:alpha val="2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800000">
            <a:off x="0" y="5266324"/>
            <a:ext cx="1520247" cy="1591676"/>
          </a:xfrm>
          <a:prstGeom prst="teardrop">
            <a:avLst/>
          </a:prstGeom>
          <a:gradFill flip="none" rotWithShape="1">
            <a:gsLst>
              <a:gs pos="74000">
                <a:srgbClr val="0156FF">
                  <a:alpha val="2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7588038" y="5302039"/>
            <a:ext cx="1520247" cy="1591676"/>
          </a:xfrm>
          <a:prstGeom prst="teardrop">
            <a:avLst/>
          </a:prstGeom>
          <a:gradFill flip="none" rotWithShape="1">
            <a:gsLst>
              <a:gs pos="74000">
                <a:srgbClr val="0156FF">
                  <a:alpha val="2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678625" y="678642"/>
            <a:ext cx="1520247" cy="1591676"/>
          </a:xfrm>
          <a:prstGeom prst="teardrop">
            <a:avLst/>
          </a:prstGeom>
          <a:gradFill flip="none" rotWithShape="1">
            <a:gsLst>
              <a:gs pos="74000">
                <a:srgbClr val="0156FF">
                  <a:alpha val="2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6785">
            <a:off x="6679168" y="677870"/>
            <a:ext cx="1569547" cy="1591676"/>
          </a:xfrm>
          <a:prstGeom prst="teardrop">
            <a:avLst/>
          </a:prstGeom>
          <a:gradFill flip="none" rotWithShape="1">
            <a:gsLst>
              <a:gs pos="74000">
                <a:srgbClr val="0156FF">
                  <a:alpha val="2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800000">
            <a:off x="785786" y="4643446"/>
            <a:ext cx="1520247" cy="1591676"/>
          </a:xfrm>
          <a:prstGeom prst="teardrop">
            <a:avLst/>
          </a:prstGeom>
          <a:gradFill flip="none" rotWithShape="1">
            <a:gsLst>
              <a:gs pos="74000">
                <a:srgbClr val="0156FF">
                  <a:alpha val="2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180111">
            <a:off x="6893730" y="4822046"/>
            <a:ext cx="1520247" cy="1591676"/>
          </a:xfrm>
          <a:prstGeom prst="teardrop">
            <a:avLst/>
          </a:prstGeom>
          <a:gradFill flip="none" rotWithShape="1">
            <a:gsLst>
              <a:gs pos="74000">
                <a:srgbClr val="0156FF">
                  <a:alpha val="2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1321568" y="1250146"/>
            <a:ext cx="1520247" cy="1591676"/>
          </a:xfrm>
          <a:prstGeom prst="teardrop">
            <a:avLst/>
          </a:prstGeom>
          <a:gradFill flip="none" rotWithShape="1">
            <a:gsLst>
              <a:gs pos="74000">
                <a:srgbClr val="0156FF">
                  <a:alpha val="2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200000">
            <a:off x="2035947" y="1893088"/>
            <a:ext cx="1520247" cy="1591676"/>
          </a:xfrm>
          <a:prstGeom prst="teardrop">
            <a:avLst/>
          </a:prstGeom>
          <a:gradFill flip="none" rotWithShape="1">
            <a:gsLst>
              <a:gs pos="74000">
                <a:srgbClr val="0156FF">
                  <a:alpha val="2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0800000">
            <a:off x="1571604" y="4000504"/>
            <a:ext cx="1520247" cy="1591676"/>
          </a:xfrm>
          <a:prstGeom prst="teardrop">
            <a:avLst/>
          </a:prstGeom>
          <a:gradFill flip="none" rotWithShape="1">
            <a:gsLst>
              <a:gs pos="74000">
                <a:srgbClr val="0156FF">
                  <a:alpha val="2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0800000">
            <a:off x="2000232" y="3571876"/>
            <a:ext cx="1520247" cy="1591676"/>
          </a:xfrm>
          <a:prstGeom prst="teardrop">
            <a:avLst/>
          </a:prstGeom>
          <a:gradFill flip="none" rotWithShape="1">
            <a:gsLst>
              <a:gs pos="74000">
                <a:srgbClr val="0156FF">
                  <a:alpha val="2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1833">
            <a:off x="6048279" y="1261239"/>
            <a:ext cx="1569547" cy="1591676"/>
          </a:xfrm>
          <a:prstGeom prst="teardrop">
            <a:avLst/>
          </a:prstGeom>
          <a:gradFill flip="none" rotWithShape="1">
            <a:gsLst>
              <a:gs pos="74000">
                <a:srgbClr val="0156FF">
                  <a:alpha val="2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345101">
            <a:off x="5147873" y="2003443"/>
            <a:ext cx="1569547" cy="1591676"/>
          </a:xfrm>
          <a:prstGeom prst="teardrop">
            <a:avLst/>
          </a:prstGeom>
          <a:gradFill flip="none" rotWithShape="1">
            <a:gsLst>
              <a:gs pos="74000">
                <a:srgbClr val="0156FF">
                  <a:alpha val="2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5400000">
            <a:off x="6250788" y="4321980"/>
            <a:ext cx="1520247" cy="1591676"/>
          </a:xfrm>
          <a:prstGeom prst="teardrop">
            <a:avLst/>
          </a:prstGeom>
          <a:gradFill flip="none" rotWithShape="1">
            <a:gsLst>
              <a:gs pos="74000">
                <a:srgbClr val="0156FF">
                  <a:alpha val="2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5400000">
            <a:off x="5393532" y="3607600"/>
            <a:ext cx="1520247" cy="1591676"/>
          </a:xfrm>
          <a:prstGeom prst="teardrop">
            <a:avLst/>
          </a:prstGeom>
          <a:gradFill flip="none" rotWithShape="1">
            <a:gsLst>
              <a:gs pos="74000">
                <a:srgbClr val="0156FF">
                  <a:alpha val="2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21 Imagen" descr="submarinist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-357214"/>
            <a:ext cx="4000500" cy="4810125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4000"/>
                            </p:stCondLst>
                            <p:childTnLst>
                              <p:par>
                                <p:cTn id="25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667 -0.41944 C -0.27067 -0.32268 -0.27466 -0.22592 -0.24792 -0.20277 C -0.22119 -0.17962 -0.13091 -0.29629 -0.10626 -0.28055 C -0.0816 -0.26481 -0.11858 -0.14351 -0.10018 -0.10833 C -0.0816 -0.07314 -0.01251 -0.08749 0.00416 -0.06944 C 0.02083 -0.05138 0.01024 -0.02569 -5.83333E-6 5.55556E-6 " pathEditMode="relative" ptsTypes="aaaaaA">
                                      <p:cBhvr>
                                        <p:cTn id="26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785786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0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571736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714512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428624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00462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07219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5214974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785814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7000924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85722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1714512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2571736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342902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286248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5143536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072198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7000892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92955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24 Imagen" descr="Div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649949">
            <a:off x="-655469" y="1320017"/>
            <a:ext cx="4643599" cy="2655586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3" fill="hold">
                            <p:stCondLst>
                              <p:cond delay="6000"/>
                            </p:stCondLst>
                            <p:childTnLst>
                              <p:par>
                                <p:cTn id="374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1459 0.36112 C -0.41511 0.38565 -0.41563 0.41019 -0.4 0.41389 C -0.38438 0.4176 -0.34098 0.41343 -0.32084 0.38334 C -0.3007 0.35325 -0.2816 0.27547 -0.27917 0.23334 C -0.27674 0.19121 -0.31563 0.1375 -0.30625 0.13056 C -0.29688 0.12362 -0.25174 0.18426 -0.22292 0.19167 C -0.1941 0.19908 -0.15087 0.19862 -0.13334 0.175 C -0.11615 0.15139 -0.14115 0.07917 -0.11893 0.05 C -0.0967 0.02084 -0.0191 0.00787 1.38889E-6 -3.33333E-6 " pathEditMode="relative" ptsTypes="aaaaaaaaA">
                                      <p:cBhvr>
                                        <p:cTn id="37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gg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-2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0004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00010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50017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00240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500306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00037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350043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400050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4500570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5000636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550070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00076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6500814"/>
            <a:ext cx="3643306" cy="35718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429256" y="-2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429256" y="50004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429256" y="100010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429256" y="150017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429256" y="2000240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429256" y="2500306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429256" y="300037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429256" y="350043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429256" y="400050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429256" y="4500570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56" y="5000636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429256" y="550070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429256" y="600076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429256" y="6500814"/>
            <a:ext cx="3714744" cy="35718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41452">
            <a:off x="-74300" y="3768483"/>
            <a:ext cx="2005383" cy="2035654"/>
          </a:xfrm>
          <a:prstGeom prst="teardrop">
            <a:avLst/>
          </a:prstGeom>
          <a:gradFill flip="none" rotWithShape="1">
            <a:gsLst>
              <a:gs pos="65000">
                <a:schemeClr val="accent1">
                  <a:lumMod val="40000"/>
                  <a:lumOff val="60000"/>
                  <a:alpha val="22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322521">
            <a:off x="-6314" y="980076"/>
            <a:ext cx="2005383" cy="2035654"/>
          </a:xfrm>
          <a:prstGeom prst="teardrop">
            <a:avLst/>
          </a:prstGeom>
          <a:gradFill flip="none" rotWithShape="1">
            <a:gsLst>
              <a:gs pos="65000">
                <a:schemeClr val="accent1">
                  <a:lumMod val="40000"/>
                  <a:lumOff val="60000"/>
                  <a:alpha val="22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41452">
            <a:off x="2140278" y="3839921"/>
            <a:ext cx="2005383" cy="2035654"/>
          </a:xfrm>
          <a:prstGeom prst="teardrop">
            <a:avLst/>
          </a:prstGeom>
          <a:gradFill flip="none" rotWithShape="1">
            <a:gsLst>
              <a:gs pos="65000">
                <a:schemeClr val="accent1">
                  <a:lumMod val="40000"/>
                  <a:lumOff val="60000"/>
                  <a:alpha val="22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322521">
            <a:off x="2208264" y="980075"/>
            <a:ext cx="2005383" cy="2035654"/>
          </a:xfrm>
          <a:prstGeom prst="teardrop">
            <a:avLst/>
          </a:prstGeom>
          <a:gradFill flip="none" rotWithShape="1">
            <a:gsLst>
              <a:gs pos="65000">
                <a:schemeClr val="accent1">
                  <a:lumMod val="40000"/>
                  <a:lumOff val="60000"/>
                  <a:alpha val="22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41452">
            <a:off x="4640609" y="3839921"/>
            <a:ext cx="2005383" cy="2035654"/>
          </a:xfrm>
          <a:prstGeom prst="teardrop">
            <a:avLst/>
          </a:prstGeom>
          <a:gradFill flip="none" rotWithShape="1">
            <a:gsLst>
              <a:gs pos="65000">
                <a:schemeClr val="accent1">
                  <a:lumMod val="40000"/>
                  <a:lumOff val="60000"/>
                  <a:alpha val="22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322521">
            <a:off x="4708595" y="980075"/>
            <a:ext cx="2005383" cy="2035654"/>
          </a:xfrm>
          <a:prstGeom prst="teardrop">
            <a:avLst/>
          </a:prstGeom>
          <a:gradFill flip="none" rotWithShape="1">
            <a:gsLst>
              <a:gs pos="65000">
                <a:schemeClr val="accent1">
                  <a:lumMod val="40000"/>
                  <a:lumOff val="60000"/>
                  <a:alpha val="22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41452">
            <a:off x="6998063" y="3839921"/>
            <a:ext cx="2005383" cy="2035654"/>
          </a:xfrm>
          <a:prstGeom prst="teardrop">
            <a:avLst/>
          </a:prstGeom>
          <a:gradFill flip="none" rotWithShape="1">
            <a:gsLst>
              <a:gs pos="65000">
                <a:schemeClr val="accent1">
                  <a:lumMod val="40000"/>
                  <a:lumOff val="60000"/>
                  <a:alpha val="22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322521">
            <a:off x="7066049" y="980075"/>
            <a:ext cx="2005383" cy="2035654"/>
          </a:xfrm>
          <a:prstGeom prst="teardrop">
            <a:avLst/>
          </a:prstGeom>
          <a:gradFill flip="none" rotWithShape="1">
            <a:gsLst>
              <a:gs pos="65000">
                <a:schemeClr val="accent1">
                  <a:lumMod val="40000"/>
                  <a:lumOff val="60000"/>
                  <a:alpha val="22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scuba_diver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239571">
            <a:off x="586489" y="-1064399"/>
            <a:ext cx="4857750" cy="4210050"/>
          </a:xfrm>
          <a:prstGeom prst="rect">
            <a:avLst/>
          </a:prstGeom>
        </p:spPr>
      </p:pic>
      <p:pic>
        <p:nvPicPr>
          <p:cNvPr id="14" name="13 Imagen" descr="_especialistas-fotografia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92865">
            <a:off x="5152545" y="721633"/>
            <a:ext cx="4396431" cy="263785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875 -0.41365 C -0.56198 -0.34166 -0.53646 -0.26967 -0.50833 -0.25532 C -0.48021 -0.24097 -0.44062 -0.35162 -0.41892 -0.32754 C -0.39687 -0.3037 -0.40174 -0.13611 -0.37708 -0.11088 C -0.35243 -0.08611 -0.29844 -0.19398 -0.27083 -0.17754 C -0.2434 -0.16134 -0.22951 -0.05949 -0.2125 -0.01365 C -0.19549 0.03218 -0.20417 0.09514 -0.16875 0.09746 C -0.13333 0.09977 -0.06667 0.05 -2.5E-6 -2.22222E-6 " pathEditMode="relative" ptsTypes="aaaaaaaA">
                                      <p:cBhvr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25 -0.34444 C 0.30173 -0.27338 0.24097 -0.20231 0.20208 -0.19444 C 0.16319 -0.18657 0.14791 -0.30463 0.12916 -0.29722 C 0.11041 -0.28981 0.09062 -0.19861 0.08958 -0.15 C 0.08854 -0.10138 0.12951 -0.01574 0.12291 -0.00555 C 0.11632 0.00463 0.07361 -0.08888 0.05 -0.08888 C 0.02639 -0.08888 -0.01042 -0.02037 -0.01875 -0.00555 C -0.02709 0.00926 -0.01354 0.00463 2.77778E-6 -7.40741E-7 " pathEditMode="relative" ptsTypes="aaaaaaaA">
                                      <p:cBhvr>
                                        <p:cTn id="10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gggg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91" y="0"/>
            <a:ext cx="910830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053080">
            <a:off x="1680431" y="4104937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glow rad="228600">
              <a:srgbClr val="015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4190610">
            <a:off x="1238483" y="3086354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glow rad="228600">
              <a:srgbClr val="015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855663">
            <a:off x="1321704" y="1953546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glow rad="228600">
              <a:srgbClr val="015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7478804">
            <a:off x="1826456" y="961717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glow rad="228600">
              <a:srgbClr val="015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8304881">
            <a:off x="2628179" y="336723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glow rad="228600">
              <a:srgbClr val="015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9742225">
            <a:off x="3699975" y="-3271"/>
            <a:ext cx="1637542" cy="1571665"/>
          </a:xfrm>
          <a:prstGeom prst="moon">
            <a:avLst>
              <a:gd name="adj" fmla="val 5242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glow rad="228600">
              <a:srgbClr val="015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1487674">
            <a:off x="4777830" y="20382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glow rad="228600">
              <a:srgbClr val="015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2871961">
            <a:off x="5610725" y="819948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glow rad="228600">
              <a:srgbClr val="015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4169937">
            <a:off x="6109708" y="160151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glow rad="228600">
              <a:srgbClr val="015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5002511">
            <a:off x="6380330" y="251313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glow rad="228600">
              <a:srgbClr val="015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891081">
            <a:off x="6082673" y="357171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glow rad="228600">
              <a:srgbClr val="015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8122436">
            <a:off x="5316392" y="437983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glow rad="228600">
              <a:srgbClr val="015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20042918">
            <a:off x="4351221" y="4926906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glow rad="228600">
              <a:srgbClr val="015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21231671">
            <a:off x="3298460" y="4940867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glow rad="228600">
              <a:srgbClr val="015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885631">
            <a:off x="2472740" y="4659145"/>
            <a:ext cx="1459169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glow rad="228600">
              <a:srgbClr val="015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Datos"/>
          <p:cNvSpPr/>
          <p:nvPr/>
        </p:nvSpPr>
        <p:spPr>
          <a:xfrm flipH="1">
            <a:off x="4357654" y="0"/>
            <a:ext cx="1000132" cy="857232"/>
          </a:xfrm>
          <a:prstGeom prst="flowChartInputOutput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atos"/>
          <p:cNvSpPr/>
          <p:nvPr/>
        </p:nvSpPr>
        <p:spPr>
          <a:xfrm>
            <a:off x="3500430" y="0"/>
            <a:ext cx="928694" cy="857232"/>
          </a:xfrm>
          <a:prstGeom prst="flowChartInputOutput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 flipH="1">
            <a:off x="4857720" y="642918"/>
            <a:ext cx="1000132" cy="857232"/>
          </a:xfrm>
          <a:prstGeom prst="flowChartInputOutput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>
            <a:off x="3000364" y="642918"/>
            <a:ext cx="928694" cy="857232"/>
          </a:xfrm>
          <a:prstGeom prst="flowChartInputOutput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>
            <a:off x="2571736" y="1214422"/>
            <a:ext cx="928694" cy="857232"/>
          </a:xfrm>
          <a:prstGeom prst="flowChartInputOutput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>
            <a:off x="2071670" y="1785926"/>
            <a:ext cx="928694" cy="857232"/>
          </a:xfrm>
          <a:prstGeom prst="flowChartInputOutput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 flipH="1">
            <a:off x="5357786" y="1285860"/>
            <a:ext cx="1000132" cy="857232"/>
          </a:xfrm>
          <a:prstGeom prst="flowChartInputOutput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 flipH="1">
            <a:off x="5857852" y="1928802"/>
            <a:ext cx="1000132" cy="857232"/>
          </a:xfrm>
          <a:prstGeom prst="flowChartInputOutput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>
            <a:off x="1643042" y="2428868"/>
            <a:ext cx="928694" cy="857232"/>
          </a:xfrm>
          <a:prstGeom prst="flowChartInputOutput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 flipH="1">
            <a:off x="6357918" y="2571744"/>
            <a:ext cx="1000132" cy="857232"/>
          </a:xfrm>
          <a:prstGeom prst="flowChartInputOutput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"/>
          <p:cNvSpPr/>
          <p:nvPr/>
        </p:nvSpPr>
        <p:spPr>
          <a:xfrm flipH="1">
            <a:off x="6857984" y="3143248"/>
            <a:ext cx="1000132" cy="857232"/>
          </a:xfrm>
          <a:prstGeom prst="flowChartInputOutput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>
            <a:off x="1285852" y="3000372"/>
            <a:ext cx="928694" cy="857232"/>
          </a:xfrm>
          <a:prstGeom prst="flowChartInputOutput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>
            <a:off x="785786" y="3571876"/>
            <a:ext cx="928694" cy="857232"/>
          </a:xfrm>
          <a:prstGeom prst="flowChartInputOutput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 flipH="1">
            <a:off x="7286612" y="3786190"/>
            <a:ext cx="1000132" cy="857232"/>
          </a:xfrm>
          <a:prstGeom prst="flowChartInputOutput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 flipH="1">
            <a:off x="7715240" y="4429132"/>
            <a:ext cx="1000132" cy="857232"/>
          </a:xfrm>
          <a:prstGeom prst="flowChartInputOutput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"/>
          <p:cNvSpPr/>
          <p:nvPr/>
        </p:nvSpPr>
        <p:spPr>
          <a:xfrm>
            <a:off x="357158" y="4143380"/>
            <a:ext cx="928694" cy="857232"/>
          </a:xfrm>
          <a:prstGeom prst="flowChartInputOutput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atos"/>
          <p:cNvSpPr/>
          <p:nvPr/>
        </p:nvSpPr>
        <p:spPr>
          <a:xfrm>
            <a:off x="0" y="4786322"/>
            <a:ext cx="928694" cy="857232"/>
          </a:xfrm>
          <a:prstGeom prst="flowChartInputOutput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atos"/>
          <p:cNvSpPr/>
          <p:nvPr/>
        </p:nvSpPr>
        <p:spPr>
          <a:xfrm flipH="1">
            <a:off x="8143868" y="5072074"/>
            <a:ext cx="1000132" cy="857232"/>
          </a:xfrm>
          <a:prstGeom prst="flowChartInputOutput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24 Imagen" descr="submarinist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28651"/>
            <a:ext cx="3500430" cy="4208851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4000"/>
                            </p:stCondLst>
                            <p:childTnLst>
                              <p:par>
                                <p:cTn id="26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899 -0.36944 C -0.23472 -0.31759 -0.24045 -0.26574 -0.22292 -0.25278 C -0.20521 -0.23981 -0.14514 -0.3037 -0.12274 -0.29167 C -0.10069 -0.27963 -0.08819 -0.21065 -0.08958 -0.18055 C -0.09097 -0.15069 -0.14236 -0.12176 -0.13125 -0.11111 C -0.11997 -0.10046 -0.05174 -0.12592 -0.02274 -0.1169 C 0.00608 -0.10741 0.03785 -0.075 0.04184 -0.05555 C 0.04549 -0.03611 0.00694 -0.00833 -2.77778E-7 1.85185E-6 " pathEditMode="relative" ptsTypes="aaaaaaaA">
                                      <p:cBhvr>
                                        <p:cTn id="27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-285784" y="1857364"/>
            <a:ext cx="1905000" cy="1676400"/>
          </a:xfrm>
          <a:prstGeom prst="rect">
            <a:avLst/>
          </a:prstGeom>
          <a:effectLst/>
        </p:spPr>
      </p:pic>
      <p:pic>
        <p:nvPicPr>
          <p:cNvPr id="6" name="5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314296" y="1828788"/>
            <a:ext cx="1905000" cy="1676400"/>
          </a:xfrm>
          <a:prstGeom prst="rect">
            <a:avLst/>
          </a:prstGeom>
          <a:effectLst/>
        </p:spPr>
      </p:pic>
      <p:pic>
        <p:nvPicPr>
          <p:cNvPr id="7" name="6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885800" y="1828788"/>
            <a:ext cx="1905000" cy="1676400"/>
          </a:xfrm>
          <a:prstGeom prst="rect">
            <a:avLst/>
          </a:prstGeom>
          <a:effectLst/>
        </p:spPr>
      </p:pic>
      <p:pic>
        <p:nvPicPr>
          <p:cNvPr id="8" name="7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1600180" y="1828788"/>
            <a:ext cx="1905000" cy="1676400"/>
          </a:xfrm>
          <a:prstGeom prst="rect">
            <a:avLst/>
          </a:prstGeom>
          <a:effectLst/>
        </p:spPr>
      </p:pic>
      <p:pic>
        <p:nvPicPr>
          <p:cNvPr id="9" name="8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2285984" y="1857364"/>
            <a:ext cx="1905000" cy="1676400"/>
          </a:xfrm>
          <a:prstGeom prst="rect">
            <a:avLst/>
          </a:prstGeom>
          <a:effectLst/>
        </p:spPr>
      </p:pic>
      <p:pic>
        <p:nvPicPr>
          <p:cNvPr id="10" name="9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2886064" y="1828788"/>
            <a:ext cx="1905000" cy="1676400"/>
          </a:xfrm>
          <a:prstGeom prst="rect">
            <a:avLst/>
          </a:prstGeom>
          <a:effectLst/>
        </p:spPr>
      </p:pic>
      <p:pic>
        <p:nvPicPr>
          <p:cNvPr id="11" name="10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3457568" y="1828788"/>
            <a:ext cx="1905000" cy="1676400"/>
          </a:xfrm>
          <a:prstGeom prst="rect">
            <a:avLst/>
          </a:prstGeom>
          <a:effectLst/>
        </p:spPr>
      </p:pic>
      <p:pic>
        <p:nvPicPr>
          <p:cNvPr id="12" name="11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4171948" y="1828788"/>
            <a:ext cx="1905000" cy="1676400"/>
          </a:xfrm>
          <a:prstGeom prst="rect">
            <a:avLst/>
          </a:prstGeom>
          <a:effectLst/>
        </p:spPr>
      </p:pic>
      <p:pic>
        <p:nvPicPr>
          <p:cNvPr id="13" name="12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4786314" y="1785926"/>
            <a:ext cx="1905000" cy="1676400"/>
          </a:xfrm>
          <a:prstGeom prst="rect">
            <a:avLst/>
          </a:prstGeom>
          <a:effectLst/>
        </p:spPr>
      </p:pic>
      <p:pic>
        <p:nvPicPr>
          <p:cNvPr id="14" name="13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5386394" y="1757350"/>
            <a:ext cx="1905000" cy="1676400"/>
          </a:xfrm>
          <a:prstGeom prst="rect">
            <a:avLst/>
          </a:prstGeom>
          <a:effectLst/>
        </p:spPr>
      </p:pic>
      <p:pic>
        <p:nvPicPr>
          <p:cNvPr id="15" name="14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5957898" y="1757350"/>
            <a:ext cx="1905000" cy="1676400"/>
          </a:xfrm>
          <a:prstGeom prst="rect">
            <a:avLst/>
          </a:prstGeom>
          <a:effectLst/>
        </p:spPr>
      </p:pic>
      <p:pic>
        <p:nvPicPr>
          <p:cNvPr id="16" name="15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6672278" y="1757350"/>
            <a:ext cx="1905000" cy="1676400"/>
          </a:xfrm>
          <a:prstGeom prst="rect">
            <a:avLst/>
          </a:prstGeom>
          <a:effectLst/>
        </p:spPr>
      </p:pic>
      <p:pic>
        <p:nvPicPr>
          <p:cNvPr id="17" name="16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7353300" y="1757350"/>
            <a:ext cx="1905000" cy="1676400"/>
          </a:xfrm>
          <a:prstGeom prst="rect">
            <a:avLst/>
          </a:prstGeom>
          <a:effectLst/>
        </p:spPr>
      </p:pic>
      <p:pic>
        <p:nvPicPr>
          <p:cNvPr id="18" name="17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7886724" y="1757350"/>
            <a:ext cx="1905000" cy="1676400"/>
          </a:xfrm>
          <a:prstGeom prst="rect">
            <a:avLst/>
          </a:prstGeom>
          <a:effectLst/>
        </p:spPr>
      </p:pic>
      <p:pic>
        <p:nvPicPr>
          <p:cNvPr id="19" name="18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-428660" y="3357562"/>
            <a:ext cx="1905000" cy="1676400"/>
          </a:xfrm>
          <a:prstGeom prst="rect">
            <a:avLst/>
          </a:prstGeom>
          <a:effectLst/>
        </p:spPr>
      </p:pic>
      <p:pic>
        <p:nvPicPr>
          <p:cNvPr id="20" name="19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171420" y="3328986"/>
            <a:ext cx="1905000" cy="1676400"/>
          </a:xfrm>
          <a:prstGeom prst="rect">
            <a:avLst/>
          </a:prstGeom>
          <a:effectLst/>
        </p:spPr>
      </p:pic>
      <p:pic>
        <p:nvPicPr>
          <p:cNvPr id="21" name="20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742924" y="3328986"/>
            <a:ext cx="1905000" cy="1676400"/>
          </a:xfrm>
          <a:prstGeom prst="rect">
            <a:avLst/>
          </a:prstGeom>
          <a:effectLst/>
        </p:spPr>
      </p:pic>
      <p:pic>
        <p:nvPicPr>
          <p:cNvPr id="22" name="21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1457304" y="3328986"/>
            <a:ext cx="1905000" cy="1676400"/>
          </a:xfrm>
          <a:prstGeom prst="rect">
            <a:avLst/>
          </a:prstGeom>
          <a:effectLst/>
        </p:spPr>
      </p:pic>
      <p:pic>
        <p:nvPicPr>
          <p:cNvPr id="23" name="22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2143108" y="3357562"/>
            <a:ext cx="1905000" cy="1676400"/>
          </a:xfrm>
          <a:prstGeom prst="rect">
            <a:avLst/>
          </a:prstGeom>
          <a:effectLst/>
        </p:spPr>
      </p:pic>
      <p:pic>
        <p:nvPicPr>
          <p:cNvPr id="24" name="23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2743188" y="3328986"/>
            <a:ext cx="1905000" cy="1676400"/>
          </a:xfrm>
          <a:prstGeom prst="rect">
            <a:avLst/>
          </a:prstGeom>
          <a:effectLst/>
        </p:spPr>
      </p:pic>
      <p:pic>
        <p:nvPicPr>
          <p:cNvPr id="25" name="24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3314692" y="3328986"/>
            <a:ext cx="1905000" cy="1676400"/>
          </a:xfrm>
          <a:prstGeom prst="rect">
            <a:avLst/>
          </a:prstGeom>
          <a:effectLst/>
        </p:spPr>
      </p:pic>
      <p:pic>
        <p:nvPicPr>
          <p:cNvPr id="26" name="25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4029072" y="3328986"/>
            <a:ext cx="1905000" cy="1676400"/>
          </a:xfrm>
          <a:prstGeom prst="rect">
            <a:avLst/>
          </a:prstGeom>
          <a:effectLst/>
        </p:spPr>
      </p:pic>
      <p:pic>
        <p:nvPicPr>
          <p:cNvPr id="27" name="26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4643438" y="3286124"/>
            <a:ext cx="1905000" cy="1676400"/>
          </a:xfrm>
          <a:prstGeom prst="rect">
            <a:avLst/>
          </a:prstGeom>
          <a:effectLst/>
        </p:spPr>
      </p:pic>
      <p:pic>
        <p:nvPicPr>
          <p:cNvPr id="28" name="27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5243518" y="3257548"/>
            <a:ext cx="1905000" cy="1676400"/>
          </a:xfrm>
          <a:prstGeom prst="rect">
            <a:avLst/>
          </a:prstGeom>
          <a:effectLst/>
        </p:spPr>
      </p:pic>
      <p:pic>
        <p:nvPicPr>
          <p:cNvPr id="29" name="28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5815022" y="3257548"/>
            <a:ext cx="1905000" cy="1676400"/>
          </a:xfrm>
          <a:prstGeom prst="rect">
            <a:avLst/>
          </a:prstGeom>
          <a:effectLst/>
        </p:spPr>
      </p:pic>
      <p:pic>
        <p:nvPicPr>
          <p:cNvPr id="30" name="29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6529402" y="3257548"/>
            <a:ext cx="1905000" cy="1676400"/>
          </a:xfrm>
          <a:prstGeom prst="rect">
            <a:avLst/>
          </a:prstGeom>
          <a:effectLst/>
        </p:spPr>
      </p:pic>
      <p:pic>
        <p:nvPicPr>
          <p:cNvPr id="31" name="30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7210424" y="3257548"/>
            <a:ext cx="1905000" cy="1676400"/>
          </a:xfrm>
          <a:prstGeom prst="rect">
            <a:avLst/>
          </a:prstGeom>
          <a:effectLst/>
        </p:spPr>
      </p:pic>
      <p:pic>
        <p:nvPicPr>
          <p:cNvPr id="32" name="31 Imagen" descr="shap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7743848" y="3257548"/>
            <a:ext cx="1905000" cy="1676400"/>
          </a:xfrm>
          <a:prstGeom prst="rect">
            <a:avLst/>
          </a:prstGeom>
          <a:effectLst/>
        </p:spPr>
      </p:pic>
      <p:sp>
        <p:nvSpPr>
          <p:cNvPr id="33" name="32 Rectángulo"/>
          <p:cNvSpPr/>
          <p:nvPr/>
        </p:nvSpPr>
        <p:spPr>
          <a:xfrm>
            <a:off x="-571568" y="0"/>
            <a:ext cx="10215666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gg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896098">
            <a:off x="4969685" y="2216461"/>
            <a:ext cx="2189255" cy="943185"/>
          </a:xfrm>
          <a:prstGeom prst="rect">
            <a:avLst/>
          </a:prstGeom>
          <a:effectLst/>
        </p:spPr>
      </p:pic>
      <p:pic>
        <p:nvPicPr>
          <p:cNvPr id="6" name="5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778190">
            <a:off x="4942750" y="3882564"/>
            <a:ext cx="2189255" cy="943185"/>
          </a:xfrm>
          <a:prstGeom prst="rect">
            <a:avLst/>
          </a:prstGeom>
          <a:effectLst/>
        </p:spPr>
      </p:pic>
      <p:pic>
        <p:nvPicPr>
          <p:cNvPr id="7" name="6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896098">
            <a:off x="2063429" y="4023806"/>
            <a:ext cx="2189255" cy="943185"/>
          </a:xfrm>
          <a:prstGeom prst="rect">
            <a:avLst/>
          </a:prstGeom>
          <a:effectLst/>
        </p:spPr>
      </p:pic>
      <p:pic>
        <p:nvPicPr>
          <p:cNvPr id="8" name="7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778190">
            <a:off x="1980949" y="2453805"/>
            <a:ext cx="2189255" cy="943185"/>
          </a:xfrm>
          <a:prstGeom prst="rect">
            <a:avLst/>
          </a:prstGeom>
          <a:effectLst/>
        </p:spPr>
      </p:pic>
      <p:pic>
        <p:nvPicPr>
          <p:cNvPr id="9" name="8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896098">
            <a:off x="2706372" y="4095243"/>
            <a:ext cx="2189255" cy="943185"/>
          </a:xfrm>
          <a:prstGeom prst="rect">
            <a:avLst/>
          </a:prstGeom>
          <a:effectLst/>
        </p:spPr>
      </p:pic>
      <p:pic>
        <p:nvPicPr>
          <p:cNvPr id="10" name="9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778190">
            <a:off x="2552452" y="2382368"/>
            <a:ext cx="2189255" cy="943185"/>
          </a:xfrm>
          <a:prstGeom prst="rect">
            <a:avLst/>
          </a:prstGeom>
          <a:effectLst/>
        </p:spPr>
      </p:pic>
      <p:pic>
        <p:nvPicPr>
          <p:cNvPr id="11" name="10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896098">
            <a:off x="4398181" y="2287901"/>
            <a:ext cx="2189255" cy="943185"/>
          </a:xfrm>
          <a:prstGeom prst="rect">
            <a:avLst/>
          </a:prstGeom>
          <a:effectLst/>
        </p:spPr>
      </p:pic>
      <p:pic>
        <p:nvPicPr>
          <p:cNvPr id="12" name="11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778190">
            <a:off x="4371246" y="3954004"/>
            <a:ext cx="2189255" cy="943185"/>
          </a:xfrm>
          <a:prstGeom prst="rect">
            <a:avLst/>
          </a:prstGeom>
          <a:effectLst/>
        </p:spPr>
      </p:pic>
      <p:pic>
        <p:nvPicPr>
          <p:cNvPr id="13" name="12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896098">
            <a:off x="5596735" y="2166418"/>
            <a:ext cx="2189255" cy="943185"/>
          </a:xfrm>
          <a:prstGeom prst="rect">
            <a:avLst/>
          </a:prstGeom>
          <a:effectLst/>
        </p:spPr>
      </p:pic>
      <p:pic>
        <p:nvPicPr>
          <p:cNvPr id="14" name="13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778190">
            <a:off x="5569800" y="3832521"/>
            <a:ext cx="2189255" cy="943185"/>
          </a:xfrm>
          <a:prstGeom prst="rect">
            <a:avLst/>
          </a:prstGeom>
          <a:effectLst/>
        </p:spPr>
      </p:pic>
      <p:pic>
        <p:nvPicPr>
          <p:cNvPr id="15" name="14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896098">
            <a:off x="6255569" y="2216462"/>
            <a:ext cx="2189255" cy="943185"/>
          </a:xfrm>
          <a:prstGeom prst="rect">
            <a:avLst/>
          </a:prstGeom>
          <a:effectLst/>
        </p:spPr>
      </p:pic>
      <p:pic>
        <p:nvPicPr>
          <p:cNvPr id="16" name="15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778190">
            <a:off x="6228634" y="3882565"/>
            <a:ext cx="2189255" cy="943185"/>
          </a:xfrm>
          <a:prstGeom prst="rect">
            <a:avLst/>
          </a:prstGeom>
          <a:effectLst/>
        </p:spPr>
      </p:pic>
      <p:pic>
        <p:nvPicPr>
          <p:cNvPr id="17" name="16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896098">
            <a:off x="706108" y="4095244"/>
            <a:ext cx="2189255" cy="943185"/>
          </a:xfrm>
          <a:prstGeom prst="rect">
            <a:avLst/>
          </a:prstGeom>
          <a:effectLst/>
        </p:spPr>
      </p:pic>
      <p:pic>
        <p:nvPicPr>
          <p:cNvPr id="18" name="17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778190">
            <a:off x="623628" y="2525243"/>
            <a:ext cx="2189255" cy="943185"/>
          </a:xfrm>
          <a:prstGeom prst="rect">
            <a:avLst/>
          </a:prstGeom>
          <a:effectLst/>
        </p:spPr>
      </p:pic>
      <p:pic>
        <p:nvPicPr>
          <p:cNvPr id="19" name="18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896098">
            <a:off x="1420487" y="4023805"/>
            <a:ext cx="2189255" cy="943185"/>
          </a:xfrm>
          <a:prstGeom prst="rect">
            <a:avLst/>
          </a:prstGeom>
          <a:effectLst/>
        </p:spPr>
      </p:pic>
      <p:pic>
        <p:nvPicPr>
          <p:cNvPr id="20" name="19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778190">
            <a:off x="1338008" y="2453805"/>
            <a:ext cx="2189255" cy="943185"/>
          </a:xfrm>
          <a:prstGeom prst="rect">
            <a:avLst/>
          </a:prstGeom>
          <a:effectLst/>
        </p:spPr>
      </p:pic>
      <p:pic>
        <p:nvPicPr>
          <p:cNvPr id="21" name="20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896098">
            <a:off x="-8240" y="4095244"/>
            <a:ext cx="2189255" cy="943185"/>
          </a:xfrm>
          <a:prstGeom prst="rect">
            <a:avLst/>
          </a:prstGeom>
          <a:effectLst/>
        </p:spPr>
      </p:pic>
      <p:pic>
        <p:nvPicPr>
          <p:cNvPr id="22" name="21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778190">
            <a:off x="-19283" y="2596681"/>
            <a:ext cx="2189255" cy="943185"/>
          </a:xfrm>
          <a:prstGeom prst="rect">
            <a:avLst/>
          </a:prstGeom>
          <a:effectLst/>
        </p:spPr>
      </p:pic>
      <p:pic>
        <p:nvPicPr>
          <p:cNvPr id="23" name="22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896098">
            <a:off x="6969949" y="2216462"/>
            <a:ext cx="2189255" cy="943185"/>
          </a:xfrm>
          <a:prstGeom prst="rect">
            <a:avLst/>
          </a:prstGeom>
          <a:effectLst/>
        </p:spPr>
      </p:pic>
      <p:pic>
        <p:nvPicPr>
          <p:cNvPr id="24" name="23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778190">
            <a:off x="6943014" y="3882565"/>
            <a:ext cx="2189255" cy="943185"/>
          </a:xfrm>
          <a:prstGeom prst="rect">
            <a:avLst/>
          </a:prstGeom>
          <a:effectLst/>
        </p:spPr>
      </p:pic>
      <p:sp>
        <p:nvSpPr>
          <p:cNvPr id="25" name="24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yyy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>
            <a:off x="0" y="0"/>
            <a:ext cx="4643438" cy="6858000"/>
          </a:xfrm>
          <a:prstGeom prst="diagStripe">
            <a:avLst>
              <a:gd name="adj" fmla="val 8473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4572000" y="0"/>
            <a:ext cx="4572000" cy="7010400"/>
          </a:xfrm>
          <a:prstGeom prst="diagStripe">
            <a:avLst>
              <a:gd name="adj" fmla="val 8473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0" y="0"/>
            <a:ext cx="3643306" cy="5357826"/>
          </a:xfrm>
          <a:prstGeom prst="diagStripe">
            <a:avLst>
              <a:gd name="adj" fmla="val 7998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5572132" y="0"/>
            <a:ext cx="3571868" cy="5572140"/>
          </a:xfrm>
          <a:prstGeom prst="diagStripe">
            <a:avLst>
              <a:gd name="adj" fmla="val 8041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0" y="0"/>
            <a:ext cx="2571736" cy="3786166"/>
          </a:xfrm>
          <a:prstGeom prst="diagStripe">
            <a:avLst>
              <a:gd name="adj" fmla="val 7426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6500826" y="0"/>
            <a:ext cx="2643174" cy="4071942"/>
          </a:xfrm>
          <a:prstGeom prst="diagStripe">
            <a:avLst>
              <a:gd name="adj" fmla="val 75100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0" y="0"/>
            <a:ext cx="1643042" cy="2357382"/>
          </a:xfrm>
          <a:prstGeom prst="diagStripe">
            <a:avLst>
              <a:gd name="adj" fmla="val 68142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7358082" y="0"/>
            <a:ext cx="1785918" cy="2714620"/>
          </a:xfrm>
          <a:prstGeom prst="diagStripe">
            <a:avLst>
              <a:gd name="adj" fmla="val 67370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3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014732">
            <a:off x="352123" y="422379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014732">
            <a:off x="923595" y="1493925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014732">
            <a:off x="1423661" y="2422618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014732">
            <a:off x="2066603" y="3422751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9014732">
            <a:off x="2709546" y="4422311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532408">
            <a:off x="6596094" y="365476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532408">
            <a:off x="5990618" y="1415070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532408">
            <a:off x="5276237" y="2415202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532408">
            <a:off x="4776171" y="3415333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GepxeLKvtpPoOCqpi7DelVRvpk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2532408">
            <a:off x="4276106" y="4429728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yjyy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umblr_la4azu5Lai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285728"/>
            <a:ext cx="2857500" cy="2857500"/>
          </a:xfrm>
          <a:prstGeom prst="rect">
            <a:avLst/>
          </a:prstGeom>
        </p:spPr>
      </p:pic>
      <p:pic>
        <p:nvPicPr>
          <p:cNvPr id="6" name="5 Imagen" descr="tumblr_la4azu5Lai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928926" y="4000500"/>
            <a:ext cx="2857500" cy="2857500"/>
          </a:xfrm>
          <a:prstGeom prst="rect">
            <a:avLst/>
          </a:prstGeom>
        </p:spPr>
      </p:pic>
      <p:pic>
        <p:nvPicPr>
          <p:cNvPr id="7" name="6 Imagen" descr="tumblr_la4azu5Lai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928662" y="2071678"/>
            <a:ext cx="2857500" cy="2857500"/>
          </a:xfrm>
          <a:prstGeom prst="rect">
            <a:avLst/>
          </a:prstGeom>
        </p:spPr>
      </p:pic>
      <p:pic>
        <p:nvPicPr>
          <p:cNvPr id="8" name="7 Imagen" descr="tumblr_la4azu5Lai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286380" y="2000240"/>
            <a:ext cx="2857500" cy="2857500"/>
          </a:xfrm>
          <a:prstGeom prst="rect">
            <a:avLst/>
          </a:prstGeom>
        </p:spPr>
      </p:pic>
      <p:pic>
        <p:nvPicPr>
          <p:cNvPr id="9" name="8 Imagen" descr="tumblr_la4azu5Lai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428728" y="714356"/>
            <a:ext cx="2857500" cy="2857500"/>
          </a:xfrm>
          <a:prstGeom prst="rect">
            <a:avLst/>
          </a:prstGeom>
        </p:spPr>
      </p:pic>
      <p:pic>
        <p:nvPicPr>
          <p:cNvPr id="10" name="9 Imagen" descr="tumblr_la4azu5Lai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643438" y="428604"/>
            <a:ext cx="2857500" cy="2857500"/>
          </a:xfrm>
          <a:prstGeom prst="rect">
            <a:avLst/>
          </a:prstGeom>
        </p:spPr>
      </p:pic>
      <p:pic>
        <p:nvPicPr>
          <p:cNvPr id="11" name="10 Imagen" descr="tumblr_la4azu5Lai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428728" y="3714752"/>
            <a:ext cx="2857500" cy="2857500"/>
          </a:xfrm>
          <a:prstGeom prst="rect">
            <a:avLst/>
          </a:prstGeom>
        </p:spPr>
      </p:pic>
      <p:pic>
        <p:nvPicPr>
          <p:cNvPr id="12" name="11 Imagen" descr="tumblr_la4azu5Lai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857752" y="3714752"/>
            <a:ext cx="2857500" cy="2857500"/>
          </a:xfrm>
          <a:prstGeom prst="rect">
            <a:avLst/>
          </a:prstGeom>
        </p:spPr>
      </p:pic>
      <p:pic>
        <p:nvPicPr>
          <p:cNvPr id="13" name="12 Imagen" descr="master-rating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6658244">
            <a:off x="-1612131" y="3413650"/>
            <a:ext cx="4786346" cy="3529103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"/>
                            </p:stCondLst>
                            <p:childTnLst>
                              <p:par>
                                <p:cTn id="12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882 0.1882 C -0.09966 0.21667 -0.07049 0.24514 -0.04966 0.24097 C -0.02882 0.23681 -0.00521 0.19283 -0.00382 0.1632 C -0.00243 0.13357 -0.05903 0.07523 -0.04132 0.0632 C -0.02361 0.05116 0.08923 0.11273 0.10243 0.09097 C 0.11562 0.06921 0.04097 -0.04097 0.03784 -0.06736 C 0.03472 -0.09375 0.0592 -0.08055 0.08368 -0.06736 " pathEditMode="relative" rAng="0" ptsTypes="aaaaaaA">
                                      <p:cBhvr>
                                        <p:cTn id="1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1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9554" y="2285992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52530" y="2285992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24100" y="2285992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67108" y="2285992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38678" y="2285992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810248" y="2285992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2285992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8148" y="2285992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9554" y="350043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52530" y="350043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24100" y="350043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67108" y="350043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38678" y="350043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810248" y="350043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350043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8148" y="350043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Div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860" y="0"/>
            <a:ext cx="4895850" cy="24003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4000"/>
                            </p:stCondLst>
                            <p:childTnLst>
                              <p:par>
                                <p:cTn id="20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8125 -0.20833 C -0.59566 -0.1625 -0.61007 -0.11666 -0.575 -0.08333 C -0.53993 -0.05 -0.43333 -0.0081 -0.37083 -0.00833 C -0.30833 -0.00879 -0.24306 -0.103 -0.2 -0.08611 C -0.15694 -0.06944 -0.14583 0.07732 -0.1125 0.09167 C -0.07917 0.10602 -0.03958 0.05301 3.33333E-6 -4.44444E-6 " pathEditMode="relative" ptsTypes="aaaaaA">
                                      <p:cBhvr>
                                        <p:cTn id="2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8" name="7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38" y="0"/>
            <a:ext cx="6858000" cy="6858000"/>
          </a:xfrm>
          <a:prstGeom prst="donut">
            <a:avLst/>
          </a:prstGeom>
        </p:spPr>
      </p:pic>
      <p:pic>
        <p:nvPicPr>
          <p:cNvPr id="9" name="8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2214554"/>
            <a:ext cx="2509830" cy="2509830"/>
          </a:xfrm>
          <a:prstGeom prst="donut">
            <a:avLst/>
          </a:prstGeom>
        </p:spPr>
      </p:pic>
      <p:pic>
        <p:nvPicPr>
          <p:cNvPr id="7" name="6 Imagen" descr="diveru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285728"/>
            <a:ext cx="4048813" cy="2238368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2709 -0.19444 C 0.54063 -0.10879 0.55417 -0.02314 0.53334 -0.00277 C 0.5125 0.0176 0.45 -0.06851 0.40209 -0.07222 C 0.35417 -0.07592 0.29861 -0.05046 0.24584 -0.02522 C 0.19306 0.00047 0.12084 0.08565 0.08542 0.08056 C 0.05 0.07547 0.04757 -0.04212 0.03334 -0.05555 C 0.0191 -0.06897 0.00955 -0.03448 8.33333E-7 7.77778E-6 " pathEditMode="relative" ptsTypes="aaaaaaA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105350">
            <a:off x="3212077" y="131591"/>
            <a:ext cx="1357322" cy="1428736"/>
          </a:xfrm>
          <a:prstGeom prst="teardrop">
            <a:avLst/>
          </a:prstGeom>
          <a:gradFill flip="none" rotWithShape="1">
            <a:gsLst>
              <a:gs pos="31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948111" flipH="1">
            <a:off x="4455429" y="157768"/>
            <a:ext cx="1357322" cy="1430920"/>
          </a:xfrm>
          <a:prstGeom prst="teardrop">
            <a:avLst/>
          </a:prstGeom>
          <a:gradFill flip="none" rotWithShape="1">
            <a:gsLst>
              <a:gs pos="31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0572245">
            <a:off x="2752034" y="953992"/>
            <a:ext cx="1357322" cy="1428736"/>
          </a:xfrm>
          <a:prstGeom prst="teardrop">
            <a:avLst/>
          </a:prstGeom>
          <a:gradFill flip="none" rotWithShape="1">
            <a:gsLst>
              <a:gs pos="31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657324" flipH="1">
            <a:off x="4838268" y="830311"/>
            <a:ext cx="1357322" cy="1428736"/>
          </a:xfrm>
          <a:prstGeom prst="teardrop">
            <a:avLst/>
          </a:prstGeom>
          <a:gradFill flip="none" rotWithShape="1">
            <a:gsLst>
              <a:gs pos="31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572245">
            <a:off x="2326705" y="1667681"/>
            <a:ext cx="1355976" cy="1450937"/>
          </a:xfrm>
          <a:prstGeom prst="teardrop">
            <a:avLst/>
          </a:prstGeom>
          <a:gradFill flip="none" rotWithShape="1">
            <a:gsLst>
              <a:gs pos="31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657324" flipH="1">
            <a:off x="5266897" y="1544693"/>
            <a:ext cx="1357322" cy="1428736"/>
          </a:xfrm>
          <a:prstGeom prst="teardrop">
            <a:avLst/>
          </a:prstGeom>
          <a:gradFill flip="none" rotWithShape="1">
            <a:gsLst>
              <a:gs pos="31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0572245">
            <a:off x="1966216" y="2454190"/>
            <a:ext cx="1357322" cy="1428736"/>
          </a:xfrm>
          <a:prstGeom prst="teardrop">
            <a:avLst/>
          </a:prstGeom>
          <a:gradFill flip="none" rotWithShape="1">
            <a:gsLst>
              <a:gs pos="31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657324" flipH="1">
            <a:off x="5624088" y="2187634"/>
            <a:ext cx="1357322" cy="1428736"/>
          </a:xfrm>
          <a:prstGeom prst="teardrop">
            <a:avLst/>
          </a:prstGeom>
          <a:gradFill flip="none" rotWithShape="1">
            <a:gsLst>
              <a:gs pos="31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0847597">
            <a:off x="1424767" y="3273558"/>
            <a:ext cx="1357322" cy="1428736"/>
          </a:xfrm>
          <a:prstGeom prst="teardrop">
            <a:avLst/>
          </a:prstGeom>
          <a:gradFill flip="none" rotWithShape="1">
            <a:gsLst>
              <a:gs pos="31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657324" flipH="1">
            <a:off x="6124153" y="2973452"/>
            <a:ext cx="1357322" cy="1428736"/>
          </a:xfrm>
          <a:prstGeom prst="teardrop">
            <a:avLst/>
          </a:prstGeom>
          <a:gradFill flip="none" rotWithShape="1">
            <a:gsLst>
              <a:gs pos="31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110175">
            <a:off x="1094665" y="3875323"/>
            <a:ext cx="1357322" cy="1428736"/>
          </a:xfrm>
          <a:prstGeom prst="teardrop">
            <a:avLst/>
          </a:prstGeom>
          <a:gradFill flip="none" rotWithShape="1">
            <a:gsLst>
              <a:gs pos="31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657324" flipH="1">
            <a:off x="6624220" y="3687834"/>
            <a:ext cx="1357322" cy="1428736"/>
          </a:xfrm>
          <a:prstGeom prst="teardrop">
            <a:avLst/>
          </a:prstGeom>
          <a:gradFill flip="none" rotWithShape="1">
            <a:gsLst>
              <a:gs pos="31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657324" flipH="1">
            <a:off x="7163218" y="4616528"/>
            <a:ext cx="1357322" cy="1428736"/>
          </a:xfrm>
          <a:prstGeom prst="teardrop">
            <a:avLst/>
          </a:prstGeom>
          <a:gradFill flip="none" rotWithShape="1">
            <a:gsLst>
              <a:gs pos="31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361111">
            <a:off x="547999" y="4545968"/>
            <a:ext cx="1357322" cy="1428736"/>
          </a:xfrm>
          <a:prstGeom prst="teardrop">
            <a:avLst/>
          </a:prstGeom>
          <a:gradFill flip="none" rotWithShape="1">
            <a:gsLst>
              <a:gs pos="31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1172542">
            <a:off x="180298" y="5261067"/>
            <a:ext cx="1357322" cy="1428736"/>
          </a:xfrm>
          <a:prstGeom prst="teardrop">
            <a:avLst/>
          </a:prstGeom>
          <a:gradFill flip="none" rotWithShape="1">
            <a:gsLst>
              <a:gs pos="31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657324" flipH="1">
            <a:off x="7663284" y="5313307"/>
            <a:ext cx="1357322" cy="1428736"/>
          </a:xfrm>
          <a:prstGeom prst="teardrop">
            <a:avLst/>
          </a:prstGeom>
          <a:gradFill flip="none" rotWithShape="1">
            <a:gsLst>
              <a:gs pos="31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diver2t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643042" y="2143092"/>
            <a:ext cx="4714908" cy="4714908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571568" y="0"/>
            <a:ext cx="9715568" cy="800103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4000"/>
                            </p:stCondLst>
                            <p:childTnLst>
                              <p:par>
                                <p:cTn id="20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6458 0.40555 C -0.3717 0.44074 -0.27882 0.47592 -0.23541 0.45555 C -0.19201 0.43518 -0.22916 0.31666 -0.20416 0.28333 C -0.17916 0.24999 -0.11458 0.28055 -0.08541 0.25555 C -0.05625 0.23055 -0.02639 0.17083 -0.02916 0.13333 C -0.03194 0.09583 -0.10694 0.05277 -0.10208 0.03055 C -0.09722 0.00833 -0.04861 0.00416 1.11111E-6 -8.51852E-6 " pathEditMode="relative" ptsTypes="aaaaaaA">
                                      <p:cBhvr>
                                        <p:cTn id="2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9014732">
            <a:off x="352123" y="422379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9014732">
            <a:off x="923595" y="1493925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9014732">
            <a:off x="1423661" y="2422618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9014732">
            <a:off x="2066603" y="3422751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9014732">
            <a:off x="2709546" y="4422311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12532408">
            <a:off x="6596094" y="365476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12532408">
            <a:off x="5990618" y="1415070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12532408">
            <a:off x="5276237" y="2415202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12532408">
            <a:off x="4776171" y="3415333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GepxeLKvtpPoOCqpi7DelVRvpk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12532408">
            <a:off x="4276106" y="4429728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slide1-Natalia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2650" y="1428750"/>
            <a:ext cx="4838700" cy="400050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0417 -0.50278 C -0.33229 -0.42593 -0.36042 -0.34908 -0.35 -0.31667 C -0.33959 -0.28426 -0.28264 -0.325 -0.24167 -0.30834 C -0.2007 -0.29167 -0.11702 -0.25139 -0.10417 -0.21667 C -0.09132 -0.18195 -0.17952 -0.11112 -0.16459 -0.1 C -0.14966 -0.08889 -0.04202 -0.16667 -0.01459 -0.15 C 0.01284 -0.13334 0.00642 -0.06667 3.33333E-6 4.44444E-6 " pathEditMode="relative" ptsTypes="aaaaaaA">
                                      <p:cBhvr>
                                        <p:cTn id="1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86182" y="0"/>
            <a:ext cx="1571636" cy="1666848"/>
          </a:xfrm>
          <a:prstGeom prst="rect">
            <a:avLst/>
          </a:prstGeom>
        </p:spPr>
      </p:pic>
      <p:pic>
        <p:nvPicPr>
          <p:cNvPr id="6" name="5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14744" y="5191152"/>
            <a:ext cx="1571636" cy="1666848"/>
          </a:xfrm>
          <a:prstGeom prst="rect">
            <a:avLst/>
          </a:prstGeom>
        </p:spPr>
      </p:pic>
      <p:pic>
        <p:nvPicPr>
          <p:cNvPr id="7" name="6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1254124" y="2663321"/>
            <a:ext cx="1571636" cy="1666848"/>
          </a:xfrm>
          <a:prstGeom prst="rect">
            <a:avLst/>
          </a:prstGeom>
        </p:spPr>
      </p:pic>
      <p:pic>
        <p:nvPicPr>
          <p:cNvPr id="8" name="7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6191242" y="2452700"/>
            <a:ext cx="1571636" cy="1666848"/>
          </a:xfrm>
          <a:prstGeom prst="rect">
            <a:avLst/>
          </a:prstGeom>
        </p:spPr>
      </p:pic>
      <p:pic>
        <p:nvPicPr>
          <p:cNvPr id="9" name="8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057644">
            <a:off x="1602832" y="1320819"/>
            <a:ext cx="1571636" cy="1666848"/>
          </a:xfrm>
          <a:prstGeom prst="rect">
            <a:avLst/>
          </a:prstGeom>
        </p:spPr>
      </p:pic>
      <p:pic>
        <p:nvPicPr>
          <p:cNvPr id="10" name="9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8691202">
            <a:off x="2557203" y="304652"/>
            <a:ext cx="1571636" cy="1666848"/>
          </a:xfrm>
          <a:prstGeom prst="rect">
            <a:avLst/>
          </a:prstGeom>
        </p:spPr>
      </p:pic>
      <p:pic>
        <p:nvPicPr>
          <p:cNvPr id="11" name="10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187629">
            <a:off x="4913467" y="303858"/>
            <a:ext cx="1571636" cy="1666848"/>
          </a:xfrm>
          <a:prstGeom prst="rect">
            <a:avLst/>
          </a:prstGeom>
        </p:spPr>
      </p:pic>
      <p:pic>
        <p:nvPicPr>
          <p:cNvPr id="12" name="11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3628285">
            <a:off x="5827343" y="1118316"/>
            <a:ext cx="1571636" cy="1666848"/>
          </a:xfrm>
          <a:prstGeom prst="rect">
            <a:avLst/>
          </a:prstGeom>
        </p:spPr>
      </p:pic>
      <p:pic>
        <p:nvPicPr>
          <p:cNvPr id="13" name="12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3631492">
            <a:off x="1612247" y="3904082"/>
            <a:ext cx="1571636" cy="1666848"/>
          </a:xfrm>
          <a:prstGeom prst="rect">
            <a:avLst/>
          </a:prstGeom>
        </p:spPr>
      </p:pic>
      <p:pic>
        <p:nvPicPr>
          <p:cNvPr id="14" name="13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106283">
            <a:off x="2265135" y="4890846"/>
            <a:ext cx="1571636" cy="1666848"/>
          </a:xfrm>
          <a:prstGeom prst="rect">
            <a:avLst/>
          </a:prstGeom>
        </p:spPr>
      </p:pic>
      <p:pic>
        <p:nvPicPr>
          <p:cNvPr id="15" name="14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9856537">
            <a:off x="4806437" y="4914390"/>
            <a:ext cx="1571636" cy="1666848"/>
          </a:xfrm>
          <a:prstGeom prst="rect">
            <a:avLst/>
          </a:prstGeom>
        </p:spPr>
      </p:pic>
      <p:pic>
        <p:nvPicPr>
          <p:cNvPr id="16" name="15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7602804">
            <a:off x="6006017" y="3790475"/>
            <a:ext cx="1571636" cy="1666848"/>
          </a:xfrm>
          <a:prstGeom prst="rect">
            <a:avLst/>
          </a:prstGeom>
        </p:spPr>
      </p:pic>
      <p:pic>
        <p:nvPicPr>
          <p:cNvPr id="17" name="16 Imagen" descr="master-rat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869950" y="-500090"/>
            <a:ext cx="5274050" cy="4064926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4000"/>
                            </p:stCondLst>
                            <p:childTnLst>
                              <p:par>
                                <p:cTn id="20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8334 -0.3 C 0.39011 -0.24143 0.39688 -0.18287 0.38959 -0.15555 C 0.3823 -0.12824 0.37015 -0.13287 0.33959 -0.13611 C 0.30903 -0.13935 0.23542 -0.19467 0.20626 -0.175 C 0.17709 -0.15555 0.1882 -0.05046 0.16459 -0.01944 C 0.14098 0.01158 0.08612 0.01852 0.06459 0.01112 C 0.04306 0.00371 0.04619 -0.06203 0.03542 -0.06388 C 0.02466 -0.06574 0.01233 -0.03287 5.27778E-6 -4.81481E-6 " pathEditMode="relative" ptsTypes="aaaaaaaA">
                                      <p:cBhvr>
                                        <p:cTn id="21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061746">
            <a:off x="1423374" y="-158153"/>
            <a:ext cx="3658697" cy="2987936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768286" flipH="1">
            <a:off x="4038387" y="-76792"/>
            <a:ext cx="3638589" cy="2926785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061746">
            <a:off x="1351937" y="1984986"/>
            <a:ext cx="3658697" cy="2987936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768286" flipH="1">
            <a:off x="4049808" y="2019625"/>
            <a:ext cx="3638589" cy="2926785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061746">
            <a:off x="1566250" y="3913812"/>
            <a:ext cx="3658697" cy="2987936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768286" flipH="1">
            <a:off x="4192686" y="4019890"/>
            <a:ext cx="3638589" cy="2926785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0" y="1643050"/>
            <a:ext cx="1857356" cy="1857356"/>
          </a:xfrm>
          <a:prstGeom prst="rect">
            <a:avLst/>
          </a:prstGeom>
          <a:effectLst/>
        </p:spPr>
      </p:pic>
      <p:pic>
        <p:nvPicPr>
          <p:cNvPr id="6" name="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0" y="3429000"/>
            <a:ext cx="1857356" cy="1857356"/>
          </a:xfrm>
          <a:prstGeom prst="rect">
            <a:avLst/>
          </a:prstGeom>
          <a:effectLst/>
        </p:spPr>
      </p:pic>
      <p:pic>
        <p:nvPicPr>
          <p:cNvPr id="7" name="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857356" y="1643050"/>
            <a:ext cx="1857356" cy="1857356"/>
          </a:xfrm>
          <a:prstGeom prst="rect">
            <a:avLst/>
          </a:prstGeom>
          <a:effectLst/>
        </p:spPr>
      </p:pic>
      <p:pic>
        <p:nvPicPr>
          <p:cNvPr id="8" name="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857356" y="3357562"/>
            <a:ext cx="1857356" cy="1928826"/>
          </a:xfrm>
          <a:prstGeom prst="rect">
            <a:avLst/>
          </a:prstGeom>
          <a:effectLst/>
        </p:spPr>
      </p:pic>
      <p:pic>
        <p:nvPicPr>
          <p:cNvPr id="9" name="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643338" y="1571612"/>
            <a:ext cx="1857356" cy="1857356"/>
          </a:xfrm>
          <a:prstGeom prst="rect">
            <a:avLst/>
          </a:prstGeom>
          <a:effectLst/>
        </p:spPr>
      </p:pic>
      <p:pic>
        <p:nvPicPr>
          <p:cNvPr id="10" name="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643338" y="3357562"/>
            <a:ext cx="1857356" cy="1857356"/>
          </a:xfrm>
          <a:prstGeom prst="rect">
            <a:avLst/>
          </a:prstGeom>
          <a:effectLst/>
        </p:spPr>
      </p:pic>
      <p:pic>
        <p:nvPicPr>
          <p:cNvPr id="11" name="10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500694" y="1571612"/>
            <a:ext cx="1857356" cy="1857356"/>
          </a:xfrm>
          <a:prstGeom prst="rect">
            <a:avLst/>
          </a:prstGeom>
          <a:effectLst/>
        </p:spPr>
      </p:pic>
      <p:pic>
        <p:nvPicPr>
          <p:cNvPr id="12" name="11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500694" y="3286124"/>
            <a:ext cx="1857356" cy="1928826"/>
          </a:xfrm>
          <a:prstGeom prst="rect">
            <a:avLst/>
          </a:prstGeom>
          <a:effectLst/>
        </p:spPr>
      </p:pic>
      <p:pic>
        <p:nvPicPr>
          <p:cNvPr id="13" name="1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286644" y="1571612"/>
            <a:ext cx="1857356" cy="1857356"/>
          </a:xfrm>
          <a:prstGeom prst="rect">
            <a:avLst/>
          </a:prstGeom>
          <a:effectLst/>
        </p:spPr>
      </p:pic>
      <p:pic>
        <p:nvPicPr>
          <p:cNvPr id="14" name="1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286644" y="3286124"/>
            <a:ext cx="1857356" cy="1928826"/>
          </a:xfrm>
          <a:prstGeom prst="rect">
            <a:avLst/>
          </a:prstGeom>
          <a:effectLst/>
        </p:spPr>
      </p:pic>
      <p:pic>
        <p:nvPicPr>
          <p:cNvPr id="15" name="14 Imagen" descr="Diver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06135">
            <a:off x="-145360" y="-107032"/>
            <a:ext cx="4895850" cy="24003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000"/>
                            </p:stCondLst>
                            <p:childTnLst>
                              <p:par>
                                <p:cTn id="13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2101 -0.325 C -0.43316 -0.253 -0.44514 -0.18125 -0.43333 -0.15555 C -0.42153 -0.13032 -0.36649 -0.19189 -0.35 -0.17222 C -0.33368 -0.15277 -0.36354 -0.06157 -0.33559 -0.03888 C -0.30729 -0.0162 -0.21875 -0.0574 -0.18142 -0.03611 C -0.14375 -0.01481 -0.13872 0.07987 -0.11059 0.08889 C -0.08229 0.09769 -0.0309 0.03149 -0.0125 0.01667 C 0.00573 0.00186 -0.00156 0.00278 -3.88889E-6 -3.7037E-6 " pathEditMode="relative" ptsTypes="aaaaaaaA">
                                      <p:cBhvr>
                                        <p:cTn id="1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63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462812">
            <a:off x="4140218" y="299238"/>
            <a:ext cx="2435201" cy="6048753"/>
          </a:xfrm>
          <a:prstGeom prst="moon">
            <a:avLst>
              <a:gd name="adj" fmla="val 21348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940724" flipH="1">
            <a:off x="2333252" y="55583"/>
            <a:ext cx="2504369" cy="6361007"/>
          </a:xfrm>
          <a:prstGeom prst="moon">
            <a:avLst>
              <a:gd name="adj" fmla="val 21348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940724" flipH="1">
            <a:off x="2198239" y="1903121"/>
            <a:ext cx="2674910" cy="4589888"/>
          </a:xfrm>
          <a:prstGeom prst="moon">
            <a:avLst>
              <a:gd name="adj" fmla="val 21348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462812">
            <a:off x="3968474" y="1094253"/>
            <a:ext cx="2564375" cy="5244542"/>
          </a:xfrm>
          <a:prstGeom prst="moon">
            <a:avLst>
              <a:gd name="adj" fmla="val 21348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940724" flipH="1">
            <a:off x="2327244" y="1033171"/>
            <a:ext cx="2526040" cy="5416962"/>
          </a:xfrm>
          <a:prstGeom prst="moon">
            <a:avLst>
              <a:gd name="adj" fmla="val 21348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462812">
            <a:off x="3962619" y="1869098"/>
            <a:ext cx="2433208" cy="4495599"/>
          </a:xfrm>
          <a:prstGeom prst="moon">
            <a:avLst>
              <a:gd name="adj" fmla="val 26176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940724" flipH="1">
            <a:off x="2972996" y="2860939"/>
            <a:ext cx="1911216" cy="3430769"/>
          </a:xfrm>
          <a:prstGeom prst="moon">
            <a:avLst>
              <a:gd name="adj" fmla="val 21348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462812">
            <a:off x="4163633" y="2657146"/>
            <a:ext cx="1888306" cy="3621192"/>
          </a:xfrm>
          <a:prstGeom prst="moon">
            <a:avLst>
              <a:gd name="adj" fmla="val 21348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857356" y="428604"/>
            <a:ext cx="5692734" cy="6429396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978190" y="2857496"/>
            <a:ext cx="1379628" cy="157163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3357554" y="3428976"/>
            <a:ext cx="2357454" cy="4500594"/>
          </a:xfrm>
          <a:prstGeom prst="moon">
            <a:avLst>
              <a:gd name="adj" fmla="val 26111"/>
            </a:avLst>
          </a:prstGeom>
          <a:gradFill flip="none" rotWithShape="1">
            <a:gsLst>
              <a:gs pos="68000">
                <a:schemeClr val="bg1">
                  <a:alpha val="3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357554" y="2643158"/>
            <a:ext cx="2357454" cy="4500594"/>
          </a:xfrm>
          <a:prstGeom prst="moon">
            <a:avLst>
              <a:gd name="adj" fmla="val 26111"/>
            </a:avLst>
          </a:prstGeom>
          <a:gradFill flip="none" rotWithShape="1">
            <a:gsLst>
              <a:gs pos="68000">
                <a:schemeClr val="bg1">
                  <a:alpha val="3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357554" y="1857340"/>
            <a:ext cx="2357454" cy="4500594"/>
          </a:xfrm>
          <a:prstGeom prst="moon">
            <a:avLst>
              <a:gd name="adj" fmla="val 26111"/>
            </a:avLst>
          </a:prstGeom>
          <a:gradFill flip="none" rotWithShape="1">
            <a:gsLst>
              <a:gs pos="68000">
                <a:schemeClr val="bg1">
                  <a:alpha val="3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357554" y="1071522"/>
            <a:ext cx="2357454" cy="4500594"/>
          </a:xfrm>
          <a:prstGeom prst="moon">
            <a:avLst>
              <a:gd name="adj" fmla="val 26111"/>
            </a:avLst>
          </a:prstGeom>
          <a:gradFill flip="none" rotWithShape="1">
            <a:gsLst>
              <a:gs pos="68000">
                <a:schemeClr val="bg1">
                  <a:alpha val="3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357554" y="214266"/>
            <a:ext cx="2357454" cy="4500594"/>
          </a:xfrm>
          <a:prstGeom prst="moon">
            <a:avLst>
              <a:gd name="adj" fmla="val 26111"/>
            </a:avLst>
          </a:prstGeom>
          <a:gradFill flip="none" rotWithShape="1">
            <a:gsLst>
              <a:gs pos="68000">
                <a:schemeClr val="bg1">
                  <a:alpha val="3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3357554" y="-571552"/>
            <a:ext cx="2357454" cy="4500594"/>
          </a:xfrm>
          <a:prstGeom prst="moon">
            <a:avLst>
              <a:gd name="adj" fmla="val 26111"/>
            </a:avLst>
          </a:prstGeom>
          <a:gradFill flip="none" rotWithShape="1">
            <a:gsLst>
              <a:gs pos="68000">
                <a:schemeClr val="bg1">
                  <a:alpha val="3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3357554" y="-1357370"/>
            <a:ext cx="2357454" cy="4500594"/>
          </a:xfrm>
          <a:prstGeom prst="moon">
            <a:avLst>
              <a:gd name="adj" fmla="val 26111"/>
            </a:avLst>
          </a:prstGeom>
          <a:gradFill flip="none" rotWithShape="1">
            <a:gsLst>
              <a:gs pos="68000">
                <a:schemeClr val="bg1">
                  <a:alpha val="3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master-rat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-428652"/>
            <a:ext cx="4263063" cy="3143272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571568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000"/>
                            </p:stCondLst>
                            <p:childTnLst>
                              <p:par>
                                <p:cTn id="14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0191 -0.29167 C -0.31546 -0.28658 -0.329 -0.28149 -0.31441 -0.25556 C -0.29983 -0.22964 -0.25087 -0.15047 -0.21459 -0.13612 C -0.17813 -0.12177 -0.11285 -0.19769 -0.09584 -0.16945 C -0.07865 -0.14121 -0.1283 0.00508 -0.11233 0.03333 C -0.09653 0.06157 -0.04809 0.03078 -2.77778E-7 -5.55556E-6 " pathEditMode="relative" ptsTypes="aaaaaA">
                                      <p:cBhvr>
                                        <p:cTn id="1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785918" y="0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85918" y="357166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785918" y="785794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785918" y="1285860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85918" y="1785926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1785918" y="2285992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785918" y="2714620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1785918" y="3214686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785918" y="3643314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785918" y="4143380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785918" y="4572008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1785918" y="5000636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785918" y="5429264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1785918" y="5857892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4643438" y="0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643438" y="357166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4643438" y="785794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643438" y="1285860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4643438" y="1785926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643438" y="2285992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643438" y="2714620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643438" y="3214686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643438" y="3643314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643438" y="4143380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4643438" y="4572008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643438" y="5000636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4643438" y="5429264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643438" y="5857892"/>
            <a:ext cx="2571736" cy="1000108"/>
          </a:xfrm>
          <a:prstGeom prst="diamond">
            <a:avLst/>
          </a:prstGeom>
          <a:gradFill flip="none" rotWithShape="1">
            <a:gsLst>
              <a:gs pos="55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3" name="32 Imagen" descr="_especialistas-fotografi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50211">
            <a:off x="4440851" y="1422081"/>
            <a:ext cx="4762500" cy="2857500"/>
          </a:xfrm>
          <a:prstGeom prst="rect">
            <a:avLst/>
          </a:prstGeom>
        </p:spPr>
      </p:pic>
      <p:pic>
        <p:nvPicPr>
          <p:cNvPr id="34" name="33 Imagen" descr="scuba_div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704667">
            <a:off x="-2043349" y="960391"/>
            <a:ext cx="4857750" cy="4210050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1285916" y="0"/>
            <a:ext cx="10715668" cy="7929594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2000"/>
                            </p:stCondLst>
                            <p:childTnLst>
                              <p:par>
                                <p:cTn id="31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2" fill="hold">
                            <p:stCondLst>
                              <p:cond delay="4000"/>
                            </p:stCondLst>
                            <p:childTnLst>
                              <p:par>
                                <p:cTn id="493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3542 -0.46088 C 0.36389 -0.40509 0.39236 -0.34907 0.4 -0.30833 C 0.40764 -0.26759 0.40313 -0.22592 0.38125 -0.21666 C 0.35938 -0.20717 0.30069 -0.26574 0.26875 -0.25277 C 0.23681 -0.23958 0.20139 -0.17222 0.18958 -0.13888 C 0.17778 -0.10555 0.20833 -0.07037 0.19792 -0.05277 C 0.1875 -0.03518 0.15174 -0.01481 0.12708 -0.03333 C 0.10243 -0.05185 0.07118 -0.16921 0.05 -0.16388 C 0.02882 -0.1581 0.01441 -0.07893 -3.05556E-6 -3.33333E-6 " pathEditMode="relative" ptsTypes="aaaaaaaaA">
                                      <p:cBhvr>
                                        <p:cTn id="49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844 0.1537 C -0.10712 0.19606 -0.0658 0.23843 -0.02968 0.23426 C 0.00643 0.23009 0.05782 0.16898 0.06823 0.1287 C 0.07865 0.08843 0.02587 0.01389 0.03282 -0.00741 C 0.03976 -0.0287 0.08455 -0.00602 0.1099 0.00093 C 0.13525 0.00787 0.17344 0.04676 0.1849 0.03426 C 0.19636 0.02176 0.18004 -0.05602 0.17865 -0.07407 " pathEditMode="relative" rAng="0" ptsTypes="aaaaaaA">
                                      <p:cBhvr>
                                        <p:cTn id="50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" y="-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3705708">
            <a:off x="1389264" y="946232"/>
            <a:ext cx="221137" cy="3286124"/>
          </a:xfrm>
          <a:prstGeom prst="rect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3397267">
            <a:off x="7596946" y="2924846"/>
            <a:ext cx="225801" cy="3286124"/>
          </a:xfrm>
          <a:prstGeom prst="rect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7113357">
            <a:off x="1383620" y="2914657"/>
            <a:ext cx="228218" cy="3286124"/>
          </a:xfrm>
          <a:prstGeom prst="rect">
            <a:avLst/>
          </a:prstGeom>
          <a:blipFill dpi="0" rotWithShape="1">
            <a:blip r:embed="rId5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113357">
            <a:off x="7541306" y="880189"/>
            <a:ext cx="215839" cy="3286124"/>
          </a:xfrm>
          <a:prstGeom prst="rect">
            <a:avLst/>
          </a:prstGeom>
          <a:blipFill dpi="0" rotWithShape="1">
            <a:blip r:embed="rId6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705708">
            <a:off x="2246486" y="946238"/>
            <a:ext cx="221151" cy="3286124"/>
          </a:xfrm>
          <a:prstGeom prst="rect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113357">
            <a:off x="2240841" y="2914651"/>
            <a:ext cx="228234" cy="3286124"/>
          </a:xfrm>
          <a:prstGeom prst="rect">
            <a:avLst/>
          </a:prstGeom>
          <a:blipFill dpi="0" rotWithShape="1">
            <a:blip r:embed="rId5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3397267">
            <a:off x="6818293" y="2936791"/>
            <a:ext cx="197192" cy="3286124"/>
          </a:xfrm>
          <a:prstGeom prst="rect">
            <a:avLst/>
          </a:prstGeom>
          <a:blipFill dpi="0" rotWithShape="1">
            <a:blip r:embed="rId7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113357">
            <a:off x="6792152" y="920919"/>
            <a:ext cx="145914" cy="3286124"/>
          </a:xfrm>
          <a:prstGeom prst="rect">
            <a:avLst/>
          </a:prstGeom>
          <a:blipFill dpi="0" rotWithShape="1">
            <a:blip r:embed="rId8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397267">
            <a:off x="6032474" y="2865353"/>
            <a:ext cx="197194" cy="3286124"/>
          </a:xfrm>
          <a:prstGeom prst="rect">
            <a:avLst/>
          </a:prstGeom>
          <a:blipFill dpi="0" rotWithShape="1">
            <a:blip r:embed="rId7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7113357">
            <a:off x="6066783" y="959962"/>
            <a:ext cx="234813" cy="3286124"/>
          </a:xfrm>
          <a:prstGeom prst="rect">
            <a:avLst/>
          </a:prstGeom>
          <a:blipFill dpi="0" rotWithShape="1">
            <a:blip r:embed="rId9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3705708">
            <a:off x="3032303" y="946239"/>
            <a:ext cx="221151" cy="3286124"/>
          </a:xfrm>
          <a:prstGeom prst="rect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7113357">
            <a:off x="3017746" y="2899653"/>
            <a:ext cx="262381" cy="3286124"/>
          </a:xfrm>
          <a:prstGeom prst="rect">
            <a:avLst/>
          </a:prstGeom>
          <a:blipFill dpi="0" rotWithShape="1">
            <a:blip r:embed="rId10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2071670" y="5286388"/>
            <a:ext cx="2500298" cy="1571612"/>
          </a:xfrm>
          <a:prstGeom prst="diamond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071670" y="3571876"/>
            <a:ext cx="2500298" cy="1714488"/>
          </a:xfrm>
          <a:prstGeom prst="diamond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71670" y="1857364"/>
            <a:ext cx="2500298" cy="1714512"/>
          </a:xfrm>
          <a:prstGeom prst="diamond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071670" y="0"/>
            <a:ext cx="2500298" cy="1785950"/>
          </a:xfrm>
          <a:prstGeom prst="diamond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572000" y="5286388"/>
            <a:ext cx="2500298" cy="1571612"/>
          </a:xfrm>
          <a:prstGeom prst="diamond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3571876"/>
            <a:ext cx="2500298" cy="1714488"/>
          </a:xfrm>
          <a:prstGeom prst="diamond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572000" y="1857364"/>
            <a:ext cx="2500298" cy="1714512"/>
          </a:xfrm>
          <a:prstGeom prst="diamond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572000" y="0"/>
            <a:ext cx="2500298" cy="1785950"/>
          </a:xfrm>
          <a:prstGeom prst="diamond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1785926"/>
            <a:ext cx="1785918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857356" y="1785926"/>
            <a:ext cx="1785918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643306" y="1785926"/>
            <a:ext cx="1785918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572132" y="1785926"/>
            <a:ext cx="1785918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7358082" y="1785926"/>
            <a:ext cx="1785918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0" y="3571876"/>
            <a:ext cx="1785918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1857356" y="3571876"/>
            <a:ext cx="1785918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3643306" y="3571876"/>
            <a:ext cx="1785918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5572132" y="3571876"/>
            <a:ext cx="1785918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358082" y="3571876"/>
            <a:ext cx="1785918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8377337">
            <a:off x="3728036" y="2568754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3243610">
            <a:off x="4443220" y="2625732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2681328">
            <a:off x="3722895" y="3364618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9560854">
            <a:off x="4439557" y="3433038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8377337">
            <a:off x="3442284" y="2211564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3243610">
            <a:off x="4727910" y="2283973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9560854">
            <a:off x="4656397" y="3831985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2681328">
            <a:off x="3437145" y="3650371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8377337">
            <a:off x="3227969" y="1854375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3243610">
            <a:off x="5013663" y="1926784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9560854">
            <a:off x="4942149" y="4260613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2681328">
            <a:off x="3151391" y="3936122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8377337">
            <a:off x="3013656" y="1497185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3243610">
            <a:off x="5299416" y="1569594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9560854">
            <a:off x="5227902" y="4617803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2681328">
            <a:off x="2794201" y="4293311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8377337">
            <a:off x="2727904" y="1139993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3243610">
            <a:off x="5585169" y="1212404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9560854">
            <a:off x="5442216" y="4974992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2681328">
            <a:off x="2437013" y="4650502"/>
            <a:ext cx="1214446" cy="92869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5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28" y="5929306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5929306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28" y="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1472" y="50004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929586" y="42860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001024" y="550070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71472" y="542926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143008" y="107157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714480" y="157161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214578" y="1928826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786050" y="2428868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358082" y="85723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786578" y="1428736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215074" y="185736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643570" y="228599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143008" y="500061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714480" y="450057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286016" y="4071918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857488" y="3571876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429520" y="500061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858016" y="4572008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215074" y="414338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643570" y="3714776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3357554" y="2071678"/>
            <a:ext cx="2357454" cy="278608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" name="30 Imagen" descr="master-rat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357214"/>
            <a:ext cx="4429124" cy="3265713"/>
          </a:xfrm>
          <a:prstGeom prst="rect">
            <a:avLst/>
          </a:prstGeom>
        </p:spPr>
      </p:pic>
      <p:sp>
        <p:nvSpPr>
          <p:cNvPr id="32" name="31 Rectángulo"/>
          <p:cNvSpPr/>
          <p:nvPr/>
        </p:nvSpPr>
        <p:spPr>
          <a:xfrm>
            <a:off x="-571568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2000"/>
                            </p:stCondLst>
                            <p:childTnLst>
                              <p:par>
                                <p:cTn id="24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3" fill="hold">
                            <p:stCondLst>
                              <p:cond delay="4000"/>
                            </p:stCondLst>
                            <p:childTnLst>
                              <p:par>
                                <p:cTn id="42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9376 -0.28843 C -0.41303 -0.22801 -0.4323 -0.1676 -0.41042 -0.15232 C -0.38855 -0.13704 -0.29098 -0.21898 -0.26251 -0.19676 C -0.23403 -0.17454 -0.2639 -0.04398 -0.23959 -0.01898 C -0.21528 0.00602 -0.14167 -0.07824 -0.11667 -0.04676 C -0.09167 -0.01528 -0.10903 0.1618 -0.08959 0.1699 C -0.07015 0.17777 -0.03508 0.08912 -5.83333E-6 0.00023 " pathEditMode="relative" ptsTypes="aaaaaaA">
                                      <p:cBhvr>
                                        <p:cTn id="42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714480" y="1857364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500166" y="2786058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643042" y="371475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214546" y="107154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928926" y="57148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857620" y="285728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786314" y="35716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643570" y="71435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357950" y="128586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6786578" y="214311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6858016" y="3071810"/>
            <a:ext cx="914400" cy="85725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6643702" y="392906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071670" y="4572008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786050" y="514351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3643306" y="550070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4572000" y="550070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5429256" y="521495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6143636" y="4714884"/>
            <a:ext cx="928694" cy="914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785918" y="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85918" y="35716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785918" y="78579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785918" y="128586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85918" y="178592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1785918" y="22859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785918" y="271462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1785918" y="321468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785918" y="364331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785918" y="414338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785918" y="4572008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1785918" y="500063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785918" y="542926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1785918" y="58578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4643438" y="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643438" y="35716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4643438" y="78579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643438" y="128586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4643438" y="178592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643438" y="22859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643438" y="271462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643438" y="321468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643438" y="364331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643438" y="414338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4643438" y="4572008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643438" y="500063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4643438" y="542926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643438" y="58578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2000"/>
                            </p:stCondLst>
                            <p:childTnLst>
                              <p:par>
                                <p:cTn id="31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 flipH="1" flipV="1"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723154">
            <a:off x="2690602" y="212050"/>
            <a:ext cx="714380" cy="3643338"/>
          </a:xfrm>
          <a:prstGeom prst="rect">
            <a:avLst/>
          </a:prstGeom>
          <a:gradFill flip="none" rotWithShape="1">
            <a:gsLst>
              <a:gs pos="0">
                <a:srgbClr val="0156FF">
                  <a:shade val="30000"/>
                  <a:satMod val="115000"/>
                </a:srgbClr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704437">
            <a:off x="5756831" y="3218118"/>
            <a:ext cx="714380" cy="3643338"/>
          </a:xfrm>
          <a:prstGeom prst="rect">
            <a:avLst/>
          </a:prstGeom>
          <a:gradFill flip="none" rotWithShape="1">
            <a:gsLst>
              <a:gs pos="0">
                <a:srgbClr val="0156FF">
                  <a:shade val="30000"/>
                  <a:satMod val="115000"/>
                </a:srgbClr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003982">
            <a:off x="5783814" y="189538"/>
            <a:ext cx="714380" cy="3643338"/>
          </a:xfrm>
          <a:prstGeom prst="rect">
            <a:avLst/>
          </a:prstGeom>
          <a:gradFill flip="none" rotWithShape="1">
            <a:gsLst>
              <a:gs pos="0">
                <a:srgbClr val="0156FF">
                  <a:shade val="30000"/>
                  <a:satMod val="115000"/>
                </a:srgbClr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126400">
            <a:off x="2675663" y="3227362"/>
            <a:ext cx="714380" cy="3643338"/>
          </a:xfrm>
          <a:prstGeom prst="rect">
            <a:avLst/>
          </a:prstGeom>
          <a:gradFill flip="none" rotWithShape="1">
            <a:gsLst>
              <a:gs pos="0">
                <a:srgbClr val="0156FF">
                  <a:shade val="30000"/>
                  <a:satMod val="115000"/>
                </a:srgbClr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723154">
            <a:off x="2956065" y="840090"/>
            <a:ext cx="714380" cy="2783499"/>
          </a:xfrm>
          <a:prstGeom prst="rect">
            <a:avLst/>
          </a:prstGeom>
          <a:gradFill flip="none" rotWithShape="1">
            <a:gsLst>
              <a:gs pos="0">
                <a:srgbClr val="0156FF">
                  <a:shade val="30000"/>
                  <a:satMod val="115000"/>
                </a:srgbClr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003982">
            <a:off x="5505718" y="809374"/>
            <a:ext cx="714380" cy="2877842"/>
          </a:xfrm>
          <a:prstGeom prst="rect">
            <a:avLst/>
          </a:prstGeom>
          <a:gradFill flip="none" rotWithShape="1">
            <a:gsLst>
              <a:gs pos="0">
                <a:srgbClr val="0156FF">
                  <a:shade val="30000"/>
                  <a:satMod val="115000"/>
                </a:srgbClr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126400">
            <a:off x="2995706" y="3187516"/>
            <a:ext cx="714380" cy="2926572"/>
          </a:xfrm>
          <a:prstGeom prst="rect">
            <a:avLst/>
          </a:prstGeom>
          <a:gradFill flip="none" rotWithShape="1">
            <a:gsLst>
              <a:gs pos="0">
                <a:srgbClr val="0156FF">
                  <a:shade val="30000"/>
                  <a:satMod val="115000"/>
                </a:srgbClr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704437">
            <a:off x="5514750" y="3175699"/>
            <a:ext cx="714380" cy="2959509"/>
          </a:xfrm>
          <a:prstGeom prst="rect">
            <a:avLst/>
          </a:prstGeom>
          <a:gradFill flip="none" rotWithShape="1">
            <a:gsLst>
              <a:gs pos="0">
                <a:srgbClr val="0156FF">
                  <a:shade val="30000"/>
                  <a:satMod val="115000"/>
                </a:srgbClr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723154">
            <a:off x="3281360" y="1514551"/>
            <a:ext cx="714380" cy="2091753"/>
          </a:xfrm>
          <a:prstGeom prst="rect">
            <a:avLst/>
          </a:prstGeom>
          <a:gradFill flip="none" rotWithShape="1">
            <a:gsLst>
              <a:gs pos="0">
                <a:srgbClr val="0156FF">
                  <a:shade val="30000"/>
                  <a:satMod val="115000"/>
                </a:srgbClr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003982">
            <a:off x="5230045" y="1428163"/>
            <a:ext cx="714380" cy="2119013"/>
          </a:xfrm>
          <a:prstGeom prst="rect">
            <a:avLst/>
          </a:prstGeom>
          <a:gradFill flip="none" rotWithShape="1">
            <a:gsLst>
              <a:gs pos="0">
                <a:srgbClr val="0156FF">
                  <a:shade val="30000"/>
                  <a:satMod val="115000"/>
                </a:srgbClr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704437">
            <a:off x="5241778" y="3288971"/>
            <a:ext cx="714380" cy="2188426"/>
          </a:xfrm>
          <a:prstGeom prst="rect">
            <a:avLst/>
          </a:prstGeom>
          <a:gradFill flip="none" rotWithShape="1">
            <a:gsLst>
              <a:gs pos="0">
                <a:srgbClr val="0156FF">
                  <a:shade val="30000"/>
                  <a:satMod val="115000"/>
                </a:srgbClr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126400">
            <a:off x="3337250" y="3382442"/>
            <a:ext cx="714380" cy="2067466"/>
          </a:xfrm>
          <a:prstGeom prst="rect">
            <a:avLst/>
          </a:prstGeom>
          <a:gradFill flip="none" rotWithShape="1">
            <a:gsLst>
              <a:gs pos="0">
                <a:srgbClr val="0156FF">
                  <a:shade val="30000"/>
                  <a:satMod val="115000"/>
                </a:srgbClr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submarinist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57214"/>
            <a:ext cx="4000500" cy="4810125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167 -0.34977 C -0.32552 -0.2794 -0.35938 -0.20903 -0.34167 -0.1831 C -0.32396 -0.15741 -0.22865 -0.2176 -0.18559 -0.19422 C -0.14236 -0.1713 -0.09775 -0.09306 -0.08334 -0.04445 C -0.0691 0.00416 -0.11389 0.08981 -0.10018 0.09722 C -0.08611 0.10463 -0.01615 0.01643 3.33333E-6 3.7037E-6 " pathEditMode="relative" ptsTypes="aaaaaA">
                                      <p:cBhvr>
                                        <p:cTn id="2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531947">
            <a:off x="-87758" y="-395149"/>
            <a:ext cx="1364749" cy="1397590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368087">
            <a:off x="7688336" y="-324329"/>
            <a:ext cx="1410994" cy="1372934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531947">
            <a:off x="364673" y="177487"/>
            <a:ext cx="1364749" cy="1397590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368087">
            <a:off x="7331312" y="245994"/>
            <a:ext cx="1410994" cy="1372934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531947">
            <a:off x="936177" y="891867"/>
            <a:ext cx="1364749" cy="1397590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368087">
            <a:off x="7045561" y="746061"/>
            <a:ext cx="1410994" cy="1372934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531947">
            <a:off x="1412439" y="1462239"/>
            <a:ext cx="1364749" cy="1397590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531947">
            <a:off x="1864870" y="2034875"/>
            <a:ext cx="1364749" cy="1397590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531947">
            <a:off x="2293499" y="2677818"/>
            <a:ext cx="1364749" cy="1397590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68087">
            <a:off x="6545495" y="1389003"/>
            <a:ext cx="1410994" cy="1372934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368087">
            <a:off x="6116866" y="1889069"/>
            <a:ext cx="1410994" cy="1372934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368087">
            <a:off x="5616801" y="2532011"/>
            <a:ext cx="1410994" cy="1372934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1368087">
            <a:off x="5188172" y="3174952"/>
            <a:ext cx="1410994" cy="1372934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052806">
            <a:off x="4688106" y="3889333"/>
            <a:ext cx="1410994" cy="1372934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531947">
            <a:off x="2722127" y="3106445"/>
            <a:ext cx="1364749" cy="1397590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531947">
            <a:off x="3293631" y="3749387"/>
            <a:ext cx="1364749" cy="1397590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571568" y="-500090"/>
            <a:ext cx="9715568" cy="778674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857356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643306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572132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7358082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0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1857356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3643306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5572132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358082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68" y="0"/>
            <a:ext cx="10215666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tttt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531947">
            <a:off x="-87757" y="-252272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368087">
            <a:off x="7688337" y="-181452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531947">
            <a:off x="364674" y="320364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368087">
            <a:off x="7331313" y="388871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531947">
            <a:off x="936178" y="1034744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368087">
            <a:off x="7045562" y="888938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531947">
            <a:off x="1412440" y="1605116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531947">
            <a:off x="1864871" y="2177752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531947">
            <a:off x="2293500" y="2820695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68087">
            <a:off x="6545496" y="1531880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368087">
            <a:off x="6116867" y="2031946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368087">
            <a:off x="5616802" y="2674888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1368087">
            <a:off x="5188173" y="3317829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052806">
            <a:off x="4688107" y="4032210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531947">
            <a:off x="2722128" y="3249322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531947">
            <a:off x="3293632" y="3892264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slide1-Natalia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0166" y="1714488"/>
            <a:ext cx="4838700" cy="40005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571568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4000"/>
                            </p:stCondLst>
                            <p:childTnLst>
                              <p:par>
                                <p:cTn id="20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375 -0.35556 C 0.41093 -0.27963 0.38437 -0.2037 0.35208 -0.20278 C 0.31979 -0.20185 0.28021 -0.35324 0.24375 -0.35 C 0.20729 -0.34676 0.14514 -0.23704 0.13333 -0.18333 C 0.12152 -0.12963 0.18021 -0.05509 0.17291 -0.02778 C 0.16562 -0.00046 0.1184 -0.02408 0.08958 -0.01945 C 0.06076 -0.01482 0.03038 -0.00741 -8.33333E-7 -2.22222E-6 " pathEditMode="relative" ptsTypes="aaaaaaA">
                                      <p:cBhvr>
                                        <p:cTn id="2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875" y="0"/>
            <a:ext cx="9158875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28" y="5929306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5929306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28" y="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1472" y="50004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929586" y="42860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001024" y="550070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71472" y="542926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143008" y="107157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714480" y="157161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214578" y="1928826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786050" y="2428868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358082" y="85723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786578" y="1428736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215074" y="185736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643570" y="228599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143008" y="500061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714480" y="450057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286016" y="4071918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857488" y="3571876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429520" y="500061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858016" y="4572008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215074" y="414338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643570" y="3714776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25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5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g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531947">
            <a:off x="-87757" y="-252272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368087">
            <a:off x="7688337" y="-181452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531947">
            <a:off x="364674" y="320364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368087">
            <a:off x="7331313" y="388871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531947">
            <a:off x="936178" y="1034744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368087">
            <a:off x="7045562" y="888938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531947">
            <a:off x="1412440" y="1605116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531947">
            <a:off x="1864871" y="2177752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531947">
            <a:off x="2293500" y="2820695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68087">
            <a:off x="6545496" y="1531880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368087">
            <a:off x="6116867" y="2031946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368087">
            <a:off x="5616802" y="2674888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1368087">
            <a:off x="5188173" y="3317829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052806">
            <a:off x="4688107" y="4032210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531947">
            <a:off x="2722128" y="3249322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531947">
            <a:off x="3293632" y="3892264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diver2t.png"/>
          <p:cNvPicPr>
            <a:picLocks noChangeAspect="1"/>
          </p:cNvPicPr>
          <p:nvPr/>
        </p:nvPicPr>
        <p:blipFill>
          <a:blip r:embed="rId4">
            <a:lum contrast="30000"/>
          </a:blip>
          <a:stretch>
            <a:fillRect/>
          </a:stretch>
        </p:blipFill>
        <p:spPr>
          <a:xfrm>
            <a:off x="-785850" y="1000108"/>
            <a:ext cx="3786182" cy="3786182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785850" y="0"/>
            <a:ext cx="9929850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4000"/>
                            </p:stCondLst>
                            <p:childTnLst>
                              <p:par>
                                <p:cTn id="206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2136 0.18148 C -0.24532 0.24051 -0.16927 0.29953 -0.13386 0.28426 C -0.09844 0.26898 -0.12761 0.12777 -0.10886 0.08981 C -0.09011 0.05185 -0.0533 0.07176 -0.02136 0.05648 C 0.01059 0.0412 0.09045 0.03379 0.08281 -0.00186 C 0.07517 -0.0375 -0.06962 -0.13982 -0.06719 -0.15741 C -0.06476 -0.175 0.01632 -0.14121 0.09739 -0.10741 " pathEditMode="relative" rAng="0" ptsTypes="aaaaaaA">
                                      <p:cBhvr>
                                        <p:cTn id="2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" y="-1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gggg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3705708">
            <a:off x="1389264" y="946232"/>
            <a:ext cx="221137" cy="3286124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397267">
            <a:off x="7596946" y="2924846"/>
            <a:ext cx="225801" cy="3286124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113357">
            <a:off x="1383620" y="2914657"/>
            <a:ext cx="228218" cy="3286124"/>
          </a:xfrm>
          <a:prstGeom prst="rect">
            <a:avLst/>
          </a:prstGeom>
          <a:blipFill dpi="0" rotWithShape="1">
            <a:blip r:embed="rId5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113357">
            <a:off x="7541306" y="880189"/>
            <a:ext cx="215839" cy="3286124"/>
          </a:xfrm>
          <a:prstGeom prst="rect">
            <a:avLst/>
          </a:prstGeom>
          <a:blipFill dpi="0" rotWithShape="1">
            <a:blip r:embed="rId6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3705708">
            <a:off x="2246486" y="946238"/>
            <a:ext cx="221151" cy="3286124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113357">
            <a:off x="2240841" y="2914651"/>
            <a:ext cx="228234" cy="3286124"/>
          </a:xfrm>
          <a:prstGeom prst="rect">
            <a:avLst/>
          </a:prstGeom>
          <a:blipFill dpi="0" rotWithShape="1">
            <a:blip r:embed="rId5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3397267">
            <a:off x="6818293" y="2936791"/>
            <a:ext cx="197192" cy="3286124"/>
          </a:xfrm>
          <a:prstGeom prst="rect">
            <a:avLst/>
          </a:prstGeom>
          <a:blipFill dpi="0" rotWithShape="1">
            <a:blip r:embed="rId7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113357">
            <a:off x="6792152" y="920919"/>
            <a:ext cx="145914" cy="3286124"/>
          </a:xfrm>
          <a:prstGeom prst="rect">
            <a:avLst/>
          </a:prstGeom>
          <a:blipFill dpi="0" rotWithShape="1">
            <a:blip r:embed="rId8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3397267">
            <a:off x="6032474" y="2865353"/>
            <a:ext cx="197194" cy="3286124"/>
          </a:xfrm>
          <a:prstGeom prst="rect">
            <a:avLst/>
          </a:prstGeom>
          <a:blipFill dpi="0" rotWithShape="1">
            <a:blip r:embed="rId7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7113357">
            <a:off x="6066783" y="959962"/>
            <a:ext cx="234813" cy="3286124"/>
          </a:xfrm>
          <a:prstGeom prst="rect">
            <a:avLst/>
          </a:prstGeom>
          <a:blipFill dpi="0" rotWithShape="1">
            <a:blip r:embed="rId9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3705708">
            <a:off x="3032303" y="946239"/>
            <a:ext cx="221151" cy="3286124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7113357">
            <a:off x="3017746" y="2899653"/>
            <a:ext cx="262381" cy="3286124"/>
          </a:xfrm>
          <a:prstGeom prst="rect">
            <a:avLst/>
          </a:prstGeom>
          <a:blipFill dpi="0" rotWithShape="1">
            <a:blip r:embed="rId10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_especialistas-fotografia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838009">
            <a:off x="5110571" y="4085773"/>
            <a:ext cx="4762500" cy="285750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571568" y="0"/>
            <a:ext cx="10572856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4000"/>
                            </p:stCondLst>
                            <p:childTnLst>
                              <p:par>
                                <p:cTn id="197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6.66667E-6 C 0.00087 0.01735 0.00174 0.03472 -0.01875 0.0361 C -0.03923 0.03749 -0.10312 0.04073 -0.12291 0.00833 C -0.1427 -0.02408 -0.12534 -0.12964 -0.1375 -0.15834 C -0.14965 -0.18704 -0.17395 -0.14538 -0.19583 -0.1639 C -0.2177 -0.18241 -0.25694 -0.25186 -0.26875 -0.26945 " pathEditMode="relative" ptsTypes="aaaaaA">
                                      <p:cBhvr>
                                        <p:cTn id="20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y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2071670" y="5286388"/>
            <a:ext cx="2500298" cy="1571612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innerShdw blurRad="342900" dist="127000" dir="6060000">
              <a:schemeClr val="bg1"/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071670" y="3571876"/>
            <a:ext cx="2500298" cy="171448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innerShdw blurRad="342900" dist="127000" dir="6060000">
              <a:schemeClr val="bg1"/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71670" y="1857364"/>
            <a:ext cx="2500298" cy="1714512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innerShdw blurRad="342900" dist="127000" dir="6060000">
              <a:schemeClr val="bg1"/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071670" y="0"/>
            <a:ext cx="2500298" cy="1785950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innerShdw blurRad="342900" dist="127000" dir="6060000">
              <a:schemeClr val="bg1"/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572000" y="5286388"/>
            <a:ext cx="2500298" cy="1571612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innerShdw blurRad="342900" dist="127000" dir="6060000">
              <a:schemeClr val="bg1"/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3571876"/>
            <a:ext cx="2500298" cy="1714488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innerShdw blurRad="342900" dist="127000" dir="6060000">
              <a:schemeClr val="bg1"/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572000" y="1857364"/>
            <a:ext cx="2500298" cy="1714512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innerShdw blurRad="342900" dist="127000" dir="6060000">
              <a:schemeClr val="bg1"/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572000" y="0"/>
            <a:ext cx="2500298" cy="1785950"/>
          </a:xfrm>
          <a:prstGeom prst="diamond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156FF">
                  <a:shade val="67500"/>
                  <a:satMod val="115000"/>
                </a:srgbClr>
              </a:gs>
              <a:gs pos="100000">
                <a:srgbClr val="015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innerShdw blurRad="342900" dist="127000" dir="6060000">
              <a:schemeClr val="bg1"/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master-rat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-571528"/>
            <a:ext cx="4747502" cy="3500462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571568" y="-357214"/>
            <a:ext cx="9715568" cy="8429684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4000"/>
                            </p:stCondLst>
                            <p:childTnLst>
                              <p:par>
                                <p:cTn id="1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166 -0.21922 C -0.27256 -0.17153 -0.35364 -0.12361 -0.34982 -0.09422 C -0.346 -0.06528 -0.21111 -0.06899 -0.16875 -0.04445 C -0.12656 -0.01968 -0.10173 0.01851 -0.09583 0.05277 C -0.08993 0.08726 -0.1493 0.1699 -0.13316 0.16111 C -0.11736 0.15231 -0.05868 0.07639 -4.44444E-6 3.7037E-6 " pathEditMode="relative" rAng="0" ptsTypes="aaaaaA">
                                      <p:cBhvr>
                                        <p:cTn id="1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" y="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1785926"/>
            <a:ext cx="1785918" cy="1714512"/>
          </a:xfrm>
          <a:prstGeom prst="ellipse">
            <a:avLst/>
          </a:prstGeom>
          <a:blipFill>
            <a:blip r:embed="rId3" cstate="print">
              <a:lum bright="-10000" contrast="3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857356" y="1785926"/>
            <a:ext cx="1785918" cy="1714512"/>
          </a:xfrm>
          <a:prstGeom prst="ellipse">
            <a:avLst/>
          </a:prstGeom>
          <a:blipFill>
            <a:blip r:embed="rId3" cstate="print">
              <a:lum bright="-10000" contrast="3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643306" y="1785926"/>
            <a:ext cx="1785918" cy="1714512"/>
          </a:xfrm>
          <a:prstGeom prst="ellipse">
            <a:avLst/>
          </a:prstGeom>
          <a:blipFill>
            <a:blip r:embed="rId3" cstate="print">
              <a:lum bright="-10000" contrast="3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572132" y="1785926"/>
            <a:ext cx="1785918" cy="1714512"/>
          </a:xfrm>
          <a:prstGeom prst="ellipse">
            <a:avLst/>
          </a:prstGeom>
          <a:blipFill>
            <a:blip r:embed="rId3" cstate="print">
              <a:lum bright="-10000" contrast="3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7358082" y="1785926"/>
            <a:ext cx="1785918" cy="1714512"/>
          </a:xfrm>
          <a:prstGeom prst="ellipse">
            <a:avLst/>
          </a:prstGeom>
          <a:blipFill>
            <a:blip r:embed="rId3" cstate="print">
              <a:lum bright="-10000" contrast="3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0" y="3571876"/>
            <a:ext cx="1785918" cy="1714512"/>
          </a:xfrm>
          <a:prstGeom prst="ellipse">
            <a:avLst/>
          </a:prstGeom>
          <a:blipFill>
            <a:blip r:embed="rId3" cstate="print">
              <a:lum bright="-10000" contrast="3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1857356" y="3571876"/>
            <a:ext cx="1785918" cy="1714512"/>
          </a:xfrm>
          <a:prstGeom prst="ellipse">
            <a:avLst/>
          </a:prstGeom>
          <a:blipFill>
            <a:blip r:embed="rId3" cstate="print">
              <a:lum bright="-10000" contrast="3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3643306" y="3571876"/>
            <a:ext cx="1785918" cy="1714512"/>
          </a:xfrm>
          <a:prstGeom prst="ellipse">
            <a:avLst/>
          </a:prstGeom>
          <a:blipFill>
            <a:blip r:embed="rId3" cstate="print">
              <a:lum bright="-10000" contrast="3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5572132" y="3571876"/>
            <a:ext cx="1785918" cy="1714512"/>
          </a:xfrm>
          <a:prstGeom prst="ellipse">
            <a:avLst/>
          </a:prstGeom>
          <a:blipFill>
            <a:blip r:embed="rId3" cstate="print">
              <a:lum bright="-10000" contrast="3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358082" y="3571876"/>
            <a:ext cx="1785918" cy="1714512"/>
          </a:xfrm>
          <a:prstGeom prst="ellipse">
            <a:avLst/>
          </a:prstGeom>
          <a:blipFill>
            <a:blip r:embed="rId3" cstate="print">
              <a:lum bright="-10000" contrast="3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g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2000232" y="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000232" y="35716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00232" y="78579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000232" y="128586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000232" y="178592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000232" y="22859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000232" y="271462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000232" y="321468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2000232" y="364331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2000232" y="414338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2000232" y="4572008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2000232" y="500063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2000232" y="542926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2000232" y="58578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4857752" y="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857752" y="35716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4857752" y="78579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857752" y="128586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4857752" y="178592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857752" y="22859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857752" y="271462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857752" y="321468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857752" y="364331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857752" y="414338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4857752" y="4572008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857752" y="500063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4857752" y="542926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857752" y="58578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571568" y="0"/>
            <a:ext cx="9715568" cy="764384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2000"/>
                            </p:stCondLst>
                            <p:childTnLst>
                              <p:par>
                                <p:cTn id="31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li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714480" y="1857364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500166" y="2786058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643042" y="371475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214546" y="107154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928926" y="57148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857620" y="285728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786314" y="35716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643570" y="71435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357950" y="128586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6786578" y="214311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6858016" y="3071810"/>
            <a:ext cx="914400" cy="857256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6643702" y="392906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071670" y="4572008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786050" y="514351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3643306" y="550070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4572000" y="550070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5429256" y="521495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6143636" y="4714884"/>
            <a:ext cx="928694" cy="9144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slide1-Natalia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0"/>
            <a:ext cx="4406675" cy="3643314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4" fill="hold">
                            <p:stCondLst>
                              <p:cond delay="6000"/>
                            </p:stCondLst>
                            <p:childTnLst>
                              <p:par>
                                <p:cTn id="48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438 -0.37546 C 0.05851 -0.31574 0.03282 -0.25602 0.06216 -0.21389 C 0.0915 -0.17199 0.23976 -0.16828 0.2606 -0.12384 C 0.28125 -0.0794 0.22084 0.02732 0.18646 0.05324 C 0.15226 0.07917 0.07639 0.01713 0.05487 0.03172 C 0.03316 0.04653 0.06216 0.11875 0.05678 0.14121 C 0.05139 0.16389 0.03681 0.16528 0.0224 0.16667 " pathEditMode="relative" rAng="1748989" ptsTypes="aaaaaaA">
                                      <p:cBhvr>
                                        <p:cTn id="49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" y="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ll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531947">
            <a:off x="-87757" y="-252272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368087">
            <a:off x="7688337" y="-181452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531947">
            <a:off x="364674" y="320364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368087">
            <a:off x="7331313" y="388871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531947">
            <a:off x="936178" y="1034744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368087">
            <a:off x="7045562" y="888938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531947">
            <a:off x="1412440" y="1605116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531947">
            <a:off x="1864871" y="2177752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531947">
            <a:off x="2293500" y="2820695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68087">
            <a:off x="6545496" y="1531880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368087">
            <a:off x="6116867" y="2031946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368087">
            <a:off x="5616802" y="2674888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1368087">
            <a:off x="5188173" y="3317829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052806">
            <a:off x="4688107" y="4032210"/>
            <a:ext cx="1410994" cy="1372934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531947">
            <a:off x="2722128" y="3249322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531947">
            <a:off x="3293632" y="3892264"/>
            <a:ext cx="1364749" cy="139759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571568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lri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0"/>
            <a:ext cx="1571636" cy="1666848"/>
          </a:xfrm>
          <a:prstGeom prst="rect">
            <a:avLst/>
          </a:prstGeom>
        </p:spPr>
      </p:pic>
      <p:pic>
        <p:nvPicPr>
          <p:cNvPr id="6" name="5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5191152"/>
            <a:ext cx="1571636" cy="1666848"/>
          </a:xfrm>
          <a:prstGeom prst="rect">
            <a:avLst/>
          </a:prstGeom>
        </p:spPr>
      </p:pic>
      <p:pic>
        <p:nvPicPr>
          <p:cNvPr id="7" name="6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254124" y="2663321"/>
            <a:ext cx="1571636" cy="1666848"/>
          </a:xfrm>
          <a:prstGeom prst="rect">
            <a:avLst/>
          </a:prstGeom>
        </p:spPr>
      </p:pic>
      <p:pic>
        <p:nvPicPr>
          <p:cNvPr id="8" name="7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6191242" y="2452700"/>
            <a:ext cx="1571636" cy="1666848"/>
          </a:xfrm>
          <a:prstGeom prst="rect">
            <a:avLst/>
          </a:prstGeom>
        </p:spPr>
      </p:pic>
      <p:pic>
        <p:nvPicPr>
          <p:cNvPr id="9" name="8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057644">
            <a:off x="1602832" y="1320819"/>
            <a:ext cx="1571636" cy="1666848"/>
          </a:xfrm>
          <a:prstGeom prst="rect">
            <a:avLst/>
          </a:prstGeom>
        </p:spPr>
      </p:pic>
      <p:pic>
        <p:nvPicPr>
          <p:cNvPr id="10" name="9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691202">
            <a:off x="2557203" y="304652"/>
            <a:ext cx="1571636" cy="1666848"/>
          </a:xfrm>
          <a:prstGeom prst="rect">
            <a:avLst/>
          </a:prstGeom>
        </p:spPr>
      </p:pic>
      <p:pic>
        <p:nvPicPr>
          <p:cNvPr id="11" name="10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87629">
            <a:off x="4913467" y="303858"/>
            <a:ext cx="1571636" cy="1666848"/>
          </a:xfrm>
          <a:prstGeom prst="rect">
            <a:avLst/>
          </a:prstGeom>
        </p:spPr>
      </p:pic>
      <p:pic>
        <p:nvPicPr>
          <p:cNvPr id="12" name="11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628285">
            <a:off x="5827343" y="1118316"/>
            <a:ext cx="1571636" cy="1666848"/>
          </a:xfrm>
          <a:prstGeom prst="rect">
            <a:avLst/>
          </a:prstGeom>
        </p:spPr>
      </p:pic>
      <p:pic>
        <p:nvPicPr>
          <p:cNvPr id="13" name="12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631492">
            <a:off x="1612247" y="3904082"/>
            <a:ext cx="1571636" cy="1666848"/>
          </a:xfrm>
          <a:prstGeom prst="rect">
            <a:avLst/>
          </a:prstGeom>
        </p:spPr>
      </p:pic>
      <p:pic>
        <p:nvPicPr>
          <p:cNvPr id="14" name="13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06283">
            <a:off x="2265135" y="4890846"/>
            <a:ext cx="1571636" cy="1666848"/>
          </a:xfrm>
          <a:prstGeom prst="rect">
            <a:avLst/>
          </a:prstGeom>
        </p:spPr>
      </p:pic>
      <p:pic>
        <p:nvPicPr>
          <p:cNvPr id="15" name="14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856537">
            <a:off x="4806437" y="4914390"/>
            <a:ext cx="1571636" cy="1666848"/>
          </a:xfrm>
          <a:prstGeom prst="rect">
            <a:avLst/>
          </a:prstGeom>
        </p:spPr>
      </p:pic>
      <p:pic>
        <p:nvPicPr>
          <p:cNvPr id="16" name="15 Imagen" descr="w08FxQhq5OuE-tIhjQ1wthV5kW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602804">
            <a:off x="6006017" y="3790475"/>
            <a:ext cx="1571636" cy="166684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l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723154">
            <a:off x="2690602" y="212050"/>
            <a:ext cx="714380" cy="3643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704437">
            <a:off x="5756831" y="3218118"/>
            <a:ext cx="714380" cy="3643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003982">
            <a:off x="5783814" y="189538"/>
            <a:ext cx="714380" cy="3643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126400">
            <a:off x="2675663" y="3227362"/>
            <a:ext cx="714380" cy="3643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723154">
            <a:off x="2956065" y="840090"/>
            <a:ext cx="714380" cy="278349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003982">
            <a:off x="5505718" y="809374"/>
            <a:ext cx="714380" cy="287784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126400">
            <a:off x="2995706" y="3187516"/>
            <a:ext cx="714380" cy="292657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704437">
            <a:off x="5514750" y="3175699"/>
            <a:ext cx="714380" cy="295950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723154">
            <a:off x="3281360" y="1514551"/>
            <a:ext cx="714380" cy="2091753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003982">
            <a:off x="5230045" y="1428163"/>
            <a:ext cx="714380" cy="2119013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704437">
            <a:off x="5241778" y="3288971"/>
            <a:ext cx="714380" cy="21884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126400">
            <a:off x="3337250" y="3382442"/>
            <a:ext cx="714380" cy="20674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jj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857356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643306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572132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7358082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0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1857356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3643306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5572132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358082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scuba_div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816191">
            <a:off x="-2158449" y="534028"/>
            <a:ext cx="4857750" cy="421005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1285916" y="0"/>
            <a:ext cx="10787138" cy="7215214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000"/>
                            </p:stCondLst>
                            <p:childTnLst>
                              <p:par>
                                <p:cTn id="13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4618 0.01644 C -0.21493 0.11713 -0.18368 0.21783 -0.14618 0.22755 C -0.10868 0.23727 -0.04166 0.1257 -0.02118 0.07477 C -0.00069 0.02384 -0.04027 -0.05069 -0.02326 -0.07801 C -0.00625 -0.10532 0.03733 -0.09722 0.08091 -0.08912 " pathEditMode="relative" rAng="0" ptsTypes="aaaaA">
                                      <p:cBhvr>
                                        <p:cTn id="1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" y="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714480" y="1857364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500166" y="2786058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643042" y="3714752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214546" y="1071546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928926" y="571480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857620" y="285728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786314" y="357166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643570" y="714356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357950" y="1285860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6786578" y="2143116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6858016" y="3071810"/>
            <a:ext cx="914400" cy="857256"/>
          </a:xfrm>
          <a:prstGeom prst="ellipse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6643702" y="3929066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071670" y="4572008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786050" y="5143512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3643306" y="5500702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4572000" y="5500702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5429256" y="5214950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6143636" y="4714884"/>
            <a:ext cx="928694" cy="914400"/>
          </a:xfrm>
          <a:prstGeom prst="ellipse">
            <a:avLst/>
          </a:prstGeom>
          <a:gradFill flip="none" rotWithShape="1">
            <a:gsLst>
              <a:gs pos="0">
                <a:srgbClr val="B7CFFF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6866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289847">
            <a:off x="3763063" y="4094013"/>
            <a:ext cx="2324100" cy="1476375"/>
          </a:xfrm>
          <a:prstGeom prst="rect">
            <a:avLst/>
          </a:prstGeom>
          <a:noFill/>
        </p:spPr>
      </p:pic>
      <p:pic>
        <p:nvPicPr>
          <p:cNvPr id="36870" name="Picture 6" descr="Rendered Image"/>
          <p:cNvPicPr>
            <a:picLocks noChangeAspect="1" noChangeArrowheads="1"/>
          </p:cNvPicPr>
          <p:nvPr/>
        </p:nvPicPr>
        <p:blipFill>
          <a:blip r:embed="rId4">
            <a:lum bright="40000" contrast="40000"/>
          </a:blip>
          <a:srcRect/>
          <a:stretch>
            <a:fillRect/>
          </a:stretch>
        </p:blipFill>
        <p:spPr bwMode="auto">
          <a:xfrm>
            <a:off x="7000892" y="5429264"/>
            <a:ext cx="1928826" cy="642942"/>
          </a:xfrm>
          <a:prstGeom prst="rect">
            <a:avLst/>
          </a:prstGeom>
          <a:noFill/>
        </p:spPr>
      </p:pic>
      <p:sp>
        <p:nvSpPr>
          <p:cNvPr id="25" name="24 Rectángulo"/>
          <p:cNvSpPr/>
          <p:nvPr/>
        </p:nvSpPr>
        <p:spPr>
          <a:xfrm>
            <a:off x="-571568" y="0"/>
            <a:ext cx="9715568" cy="7286652"/>
          </a:xfrm>
          <a:prstGeom prst="rect">
            <a:avLst/>
          </a:prstGeom>
          <a:gradFill flip="none" rotWithShape="1">
            <a:gsLst>
              <a:gs pos="0">
                <a:srgbClr val="001C54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4" fill="hold">
                            <p:stCondLst>
                              <p:cond delay="6000"/>
                            </p:stCondLst>
                            <p:childTnLst>
                              <p:par>
                                <p:cTn id="48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1" fill="hold">
                            <p:stCondLst>
                              <p:cond delay="8000"/>
                            </p:stCondLst>
                            <p:childTnLst>
                              <p:par>
                                <p:cTn id="4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4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5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Presentación en pantalla (4:3)</PresentationFormat>
  <Paragraphs>15</Paragraphs>
  <Slides>60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143</cp:revision>
  <dcterms:created xsi:type="dcterms:W3CDTF">2014-12-28T20:29:45Z</dcterms:created>
  <dcterms:modified xsi:type="dcterms:W3CDTF">2014-12-31T01:48:30Z</dcterms:modified>
</cp:coreProperties>
</file>