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8" r:id="rId4"/>
    <p:sldId id="277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60" r:id="rId31"/>
    <p:sldId id="259" r:id="rId32"/>
    <p:sldId id="289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dzCj0sun5oFJay4QHgYNQ==" hashData="A+Kl2CfWV+nnNOMOnZkjiz2yI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73E13-4879-4CBA-AFD8-62D56D7EEA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F14A6-5CD5-476D-8A24-A8699E194BA4}" type="datetimeFigureOut">
              <a:rPr lang="es-ES" smtClean="0"/>
              <a:pPr/>
              <a:t>10/11/2013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451DA-F791-4843-A9F2-35F06FACC0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359DEDE-79E0-4574-9E00-8FE51F6B61E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zzzzzzzzMARCOS\10-11-2013\ker00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2780928"/>
            <a:ext cx="5934079" cy="1152128"/>
          </a:xfrm>
          <a:prstGeom prst="rect">
            <a:avLst/>
          </a:prstGeom>
          <a:noFill/>
        </p:spPr>
      </p:pic>
      <p:pic>
        <p:nvPicPr>
          <p:cNvPr id="4102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340768"/>
            <a:ext cx="3819525" cy="381001"/>
          </a:xfrm>
          <a:prstGeom prst="rect">
            <a:avLst/>
          </a:prstGeom>
          <a:noFill/>
        </p:spPr>
      </p:pic>
      <p:pic>
        <p:nvPicPr>
          <p:cNvPr id="4104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5085184"/>
            <a:ext cx="3819525" cy="504826"/>
          </a:xfrm>
          <a:prstGeom prst="rect">
            <a:avLst/>
          </a:prstGeom>
          <a:noFill/>
        </p:spPr>
      </p:pic>
      <p:pic>
        <p:nvPicPr>
          <p:cNvPr id="4105" name="Picture 9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4869160"/>
            <a:ext cx="720080" cy="76062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Ray Conniff &amp; Orchestra vale para pp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99330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45324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45324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264696"/>
          </a:xfrm>
          <a:prstGeom prst="rect">
            <a:avLst/>
          </a:prstGeom>
        </p:spPr>
      </p:pic>
      <p:pic>
        <p:nvPicPr>
          <p:cNvPr id="1029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832648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80920" cy="5904656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976664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5976664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832648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5976664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208912" cy="5760640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145906" cy="6048672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904656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832648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smuth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  <p:pic>
        <p:nvPicPr>
          <p:cNvPr id="3" name="Picture 5" descr="C:\Users\Usuario\Desktop\descargas\zzzzzzzzMARCOS\03185a0306_87647230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esktop\descargas\zzzzzzzzMARCOS\e0f7e70dfa_89988803_o2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7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492896"/>
            <a:ext cx="5706440" cy="15841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lium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10127" cy="6241180"/>
          </a:xfrm>
          <a:prstGeom prst="rect">
            <a:avLst/>
          </a:prstGeom>
        </p:spPr>
      </p:pic>
      <p:pic>
        <p:nvPicPr>
          <p:cNvPr id="2051" name="Picture 3" descr="C:\Users\Usuario\Desktop\descargas\zzzzzzzzMARCOS\22e4d1948b_9293579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lium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22e4d1948b_9293579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lium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76664"/>
          </a:xfrm>
          <a:prstGeom prst="rect">
            <a:avLst/>
          </a:prstGeom>
        </p:spPr>
      </p:pic>
      <p:pic>
        <p:nvPicPr>
          <p:cNvPr id="3" name="Picture 3" descr="C:\Users\Usuario\Desktop\descargas\zzzzzzzzMARCOS\22e4d1948b_9293579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lium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80920" cy="6075294"/>
          </a:xfrm>
          <a:prstGeom prst="rect">
            <a:avLst/>
          </a:prstGeom>
        </p:spPr>
      </p:pic>
      <p:pic>
        <p:nvPicPr>
          <p:cNvPr id="3" name="Picture 3" descr="C:\Users\Usuario\Desktop\descargas\zzzzzzzzMARCOS\22e4d1948b_9293579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lium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352928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22e4d1948b_9293579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lium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338070"/>
            <a:ext cx="8229600" cy="6181859"/>
          </a:xfrm>
          <a:prstGeom prst="rect">
            <a:avLst/>
          </a:prstGeom>
        </p:spPr>
      </p:pic>
      <p:pic>
        <p:nvPicPr>
          <p:cNvPr id="3" name="Picture 3" descr="C:\Users\Usuario\Desktop\descargas\zzzzzzzzMARCOS\22e4d1948b_9293579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lium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22e4d1948b_9293579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MP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5600" y="381000"/>
            <a:ext cx="8432800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22e4d1948b_9293579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40</Words>
  <Application>Microsoft Office PowerPoint</Application>
  <PresentationFormat>Presentación en pantalla (4:3)</PresentationFormat>
  <Paragraphs>15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2013-11-10T19:31:31Z</dcterms:created>
  <dcterms:modified xsi:type="dcterms:W3CDTF">2013-11-10T21:05:34Z</dcterms:modified>
</cp:coreProperties>
</file>