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58" r:id="rId4"/>
    <p:sldId id="275" r:id="rId5"/>
    <p:sldId id="259" r:id="rId6"/>
    <p:sldId id="260" r:id="rId7"/>
    <p:sldId id="261" r:id="rId8"/>
    <p:sldId id="262" r:id="rId9"/>
    <p:sldId id="265" r:id="rId10"/>
    <p:sldId id="266" r:id="rId11"/>
    <p:sldId id="264" r:id="rId12"/>
    <p:sldId id="267" r:id="rId13"/>
    <p:sldId id="268" r:id="rId14"/>
    <p:sldId id="271" r:id="rId15"/>
    <p:sldId id="269" r:id="rId16"/>
    <p:sldId id="270" r:id="rId17"/>
    <p:sldId id="281" r:id="rId18"/>
    <p:sldId id="273" r:id="rId19"/>
    <p:sldId id="272" r:id="rId20"/>
    <p:sldId id="274" r:id="rId21"/>
    <p:sldId id="276" r:id="rId22"/>
    <p:sldId id="280" r:id="rId23"/>
    <p:sldId id="282" r:id="rId24"/>
    <p:sldId id="277" r:id="rId25"/>
    <p:sldId id="292" r:id="rId26"/>
    <p:sldId id="279" r:id="rId27"/>
    <p:sldId id="283" r:id="rId28"/>
    <p:sldId id="284" r:id="rId29"/>
    <p:sldId id="291" r:id="rId30"/>
    <p:sldId id="287" r:id="rId31"/>
    <p:sldId id="285" r:id="rId32"/>
    <p:sldId id="286" r:id="rId33"/>
    <p:sldId id="278" r:id="rId34"/>
    <p:sldId id="289" r:id="rId35"/>
    <p:sldId id="295" r:id="rId36"/>
    <p:sldId id="288" r:id="rId37"/>
    <p:sldId id="300" r:id="rId38"/>
    <p:sldId id="290" r:id="rId39"/>
    <p:sldId id="296" r:id="rId40"/>
    <p:sldId id="298" r:id="rId41"/>
    <p:sldId id="302" r:id="rId42"/>
    <p:sldId id="306" r:id="rId43"/>
    <p:sldId id="307" r:id="rId44"/>
    <p:sldId id="297" r:id="rId45"/>
    <p:sldId id="303" r:id="rId46"/>
    <p:sldId id="304" r:id="rId47"/>
    <p:sldId id="305" r:id="rId48"/>
    <p:sldId id="308" r:id="rId49"/>
    <p:sldId id="309" r:id="rId50"/>
    <p:sldId id="310" r:id="rId5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tgoRC/uzqx1NsE8pBODKA" hashData="g6Bx0uFjkONVVcA7gyYeFm5NR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114" autoAdjust="0"/>
    <p:restoredTop sz="94660"/>
  </p:normalViewPr>
  <p:slideViewPr>
    <p:cSldViewPr>
      <p:cViewPr>
        <p:scale>
          <a:sx n="400" d="100"/>
          <a:sy n="400" d="100"/>
        </p:scale>
        <p:origin x="6480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80EFD-FDB8-48E7-8334-172C38B8EADC}" type="datetimeFigureOut">
              <a:rPr lang="es-PE" smtClean="0"/>
              <a:pPr/>
              <a:t>9/10/2017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FCF2-BCCC-4DBD-8D4A-02A4C6FC82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6.png"/><Relationship Id="rId18" Type="http://schemas.openxmlformats.org/officeDocument/2006/relationships/image" Target="../media/image10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2.png"/><Relationship Id="rId11" Type="http://schemas.openxmlformats.org/officeDocument/2006/relationships/image" Target="../media/image10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1.png"/><Relationship Id="rId9" Type="http://schemas.openxmlformats.org/officeDocument/2006/relationships/image" Target="../media/image10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8)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0" y="-3977"/>
            <a:ext cx="9136940" cy="5147477"/>
          </a:xfrm>
          <a:prstGeom prst="rect">
            <a:avLst/>
          </a:prstGeom>
        </p:spPr>
      </p:pic>
      <p:pic>
        <p:nvPicPr>
          <p:cNvPr id="4" name="3 Imagen" descr="g-gif-update.phptt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2208396"/>
            <a:ext cx="3500429" cy="549087"/>
          </a:xfrm>
          <a:prstGeom prst="rect">
            <a:avLst/>
          </a:prstGeom>
        </p:spPr>
      </p:pic>
      <p:pic>
        <p:nvPicPr>
          <p:cNvPr id="5" name="4 Imagen" descr="g-gif-update.ph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2928940"/>
            <a:ext cx="3000396" cy="501226"/>
          </a:xfrm>
          <a:prstGeom prst="rect">
            <a:avLst/>
          </a:prstGeom>
        </p:spPr>
      </p:pic>
      <p:pic>
        <p:nvPicPr>
          <p:cNvPr id="6" name="5 Imagen" descr="g-gif-update.phpu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1" y="4346709"/>
            <a:ext cx="1571636" cy="265968"/>
          </a:xfrm>
          <a:prstGeom prst="rect">
            <a:avLst/>
          </a:prstGeom>
        </p:spPr>
      </p:pic>
      <p:pic>
        <p:nvPicPr>
          <p:cNvPr id="7" name="6 Imagen" descr="1(8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Chris_Spheeris_-_Quiver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)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914400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5)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)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)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51514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257"/>
            <a:ext cx="9144001" cy="514475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)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" y="-1048"/>
            <a:ext cx="9142137" cy="514454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0)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-3978"/>
            <a:ext cx="9136940" cy="514747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3)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9)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4)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802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5)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0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843" cy="514077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9)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1)31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32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7956"/>
            <a:ext cx="9144001" cy="51514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2)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654"/>
            <a:ext cx="9144000" cy="515815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4)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7956"/>
            <a:ext cx="9144001" cy="51514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6)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8776"/>
            <a:ext cx="9144000" cy="523227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0)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2)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3" cy="51441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7)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4654"/>
            <a:ext cx="9144000" cy="515815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3)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" y="-5865"/>
            <a:ext cx="9133595" cy="514936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9)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1257"/>
            <a:ext cx="9144001" cy="51447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3)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3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4)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2)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7)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5)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955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8)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257"/>
            <a:ext cx="9144001" cy="51447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0)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30"/>
            <a:ext cx="9142883" cy="514412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6)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8)38j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30"/>
            <a:ext cx="9142884" cy="514412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1)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1)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-3978"/>
            <a:ext cx="9136940" cy="51474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7)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9)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-3978"/>
            <a:ext cx="9136940" cy="51474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3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7" y="-11548"/>
            <a:ext cx="9123563" cy="515504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7)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8)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-3978"/>
            <a:ext cx="9136940" cy="51474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8)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4)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29878" cy="514349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5)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8" y="-7328"/>
            <a:ext cx="9131011" cy="51508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6)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-628"/>
            <a:ext cx="9142884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9)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9" y="0"/>
            <a:ext cx="911802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" y="0"/>
            <a:ext cx="9141764" cy="5143499"/>
          </a:xfrm>
          <a:prstGeom prst="rect">
            <a:avLst/>
          </a:prstGeom>
        </p:spPr>
      </p:pic>
      <p:pic>
        <p:nvPicPr>
          <p:cNvPr id="4" name="3 Imagen" descr="g-gif-update.php8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05779">
            <a:off x="1218509" y="3651966"/>
            <a:ext cx="1743075" cy="7429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607223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RIMAVERA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PRIMAVERA OK</Template>
  <TotalTime>0</TotalTime>
  <Words>29</Words>
  <Application>Microsoft Office PowerPoint</Application>
  <PresentationFormat>Presentación en pantalla (16:9)</PresentationFormat>
  <Paragraphs>3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Presentación2 PRIMAVERA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2017-10-09T20:52:22Z</dcterms:created>
  <dcterms:modified xsi:type="dcterms:W3CDTF">2017-10-09T20:54:43Z</dcterms:modified>
</cp:coreProperties>
</file>