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1" r:id="rId3"/>
    <p:sldId id="264" r:id="rId4"/>
    <p:sldId id="284" r:id="rId5"/>
    <p:sldId id="298" r:id="rId6"/>
    <p:sldId id="260" r:id="rId7"/>
    <p:sldId id="292" r:id="rId8"/>
    <p:sldId id="270" r:id="rId9"/>
    <p:sldId id="299" r:id="rId10"/>
    <p:sldId id="281" r:id="rId11"/>
    <p:sldId id="266" r:id="rId12"/>
    <p:sldId id="262" r:id="rId13"/>
    <p:sldId id="300" r:id="rId14"/>
    <p:sldId id="263" r:id="rId15"/>
    <p:sldId id="297" r:id="rId16"/>
    <p:sldId id="257" r:id="rId17"/>
    <p:sldId id="301" r:id="rId18"/>
    <p:sldId id="258" r:id="rId19"/>
    <p:sldId id="267" r:id="rId20"/>
    <p:sldId id="302" r:id="rId21"/>
    <p:sldId id="269" r:id="rId22"/>
    <p:sldId id="271" r:id="rId23"/>
    <p:sldId id="265" r:id="rId24"/>
    <p:sldId id="303" r:id="rId25"/>
    <p:sldId id="272" r:id="rId26"/>
    <p:sldId id="268" r:id="rId27"/>
    <p:sldId id="273" r:id="rId28"/>
    <p:sldId id="304" r:id="rId29"/>
    <p:sldId id="276" r:id="rId30"/>
    <p:sldId id="275" r:id="rId31"/>
    <p:sldId id="277" r:id="rId32"/>
    <p:sldId id="305" r:id="rId33"/>
    <p:sldId id="278" r:id="rId34"/>
    <p:sldId id="279" r:id="rId35"/>
    <p:sldId id="291" r:id="rId36"/>
    <p:sldId id="306" r:id="rId37"/>
    <p:sldId id="261" r:id="rId38"/>
    <p:sldId id="282" r:id="rId39"/>
    <p:sldId id="307" r:id="rId40"/>
    <p:sldId id="295" r:id="rId41"/>
    <p:sldId id="294" r:id="rId42"/>
    <p:sldId id="310" r:id="rId43"/>
    <p:sldId id="274" r:id="rId44"/>
    <p:sldId id="296" r:id="rId45"/>
    <p:sldId id="312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fJUMcTy1t2k4VB/M5RoAA" hashData="u4ND3Ny5jD5lRFpalPhkNftsep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E0C1FF"/>
    <a:srgbClr val="002E12"/>
    <a:srgbClr val="003F58"/>
    <a:srgbClr val="9999FF"/>
    <a:srgbClr val="2929E3"/>
    <a:srgbClr val="14149C"/>
    <a:srgbClr val="F2B800"/>
    <a:srgbClr val="B88C00"/>
    <a:srgbClr val="0054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548" autoAdjust="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59B0B-092F-4B73-85FC-63B12F3F0861}" type="datetimeFigureOut">
              <a:rPr lang="es-PE" smtClean="0"/>
              <a:pPr/>
              <a:t>8/10/2020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81EA85-221C-4A1A-9ED4-1200C1EFB9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D6EE0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560x1600-Background-HD-Wallpaper-1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2560x1600-Background-HD-Wallpaper-1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5058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214546" y="1000114"/>
            <a:ext cx="3203708" cy="715391"/>
          </a:xfrm>
          <a:prstGeom prst="rect">
            <a:avLst/>
          </a:prstGeom>
          <a:noFill/>
        </p:spPr>
      </p:pic>
      <p:pic>
        <p:nvPicPr>
          <p:cNvPr id="7" name="6 Imagen" descr="cooltext364911477869889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143108" y="2786064"/>
            <a:ext cx="3491838" cy="783534"/>
          </a:xfrm>
          <a:prstGeom prst="rect">
            <a:avLst/>
          </a:prstGeom>
        </p:spPr>
      </p:pic>
      <p:pic>
        <p:nvPicPr>
          <p:cNvPr id="8" name="7 Imagen" descr="cooltext364912086069185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428596" y="3929072"/>
            <a:ext cx="1886580" cy="218567"/>
          </a:xfrm>
          <a:prstGeom prst="rect">
            <a:avLst/>
          </a:prstGeom>
        </p:spPr>
      </p:pic>
      <p:pic>
        <p:nvPicPr>
          <p:cNvPr id="9" name="8 Imagen" descr="cooltext364911568273727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2428860" y="1857370"/>
            <a:ext cx="2786082" cy="751670"/>
          </a:xfrm>
          <a:prstGeom prst="rect">
            <a:avLst/>
          </a:prstGeom>
        </p:spPr>
      </p:pic>
      <p:pic>
        <p:nvPicPr>
          <p:cNvPr id="10" name="9 Imagen" descr="2560x1600-Background-HD-Wallpaper-1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Tm="20000">
    <p:sndAc>
      <p:stSnd loop="1">
        <p:snd r:embed="rId2" name="DE COLORES »»  NANA MOUSKOU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3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4fdf2f991b4ac5157a48d730c47c86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4fdf2f991b4ac5157a48d730c47c86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9999F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71272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871272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00364" y="1142990"/>
            <a:ext cx="3857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día en que el Señor creó la esperanza fue probablemente el mismo día en el que creó la primavera”  </a:t>
            </a:r>
          </a:p>
          <a:p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-Bernard Williams-</a:t>
            </a:r>
          </a:p>
        </p:txBody>
      </p:sp>
      <p:sp>
        <p:nvSpPr>
          <p:cNvPr id="4" name="3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2643174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8521-1440x900-DesktopNexus.com-m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2078521-1440x900-DesktopNexus.com-m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ittle_chick_basket_flowers-Photography_HD_wallpaper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14" name="13 Imagen" descr="little_chick_basket_flowers-Photography_HD_wallpaper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4000">
              <a:srgbClr val="00B050"/>
            </a:gs>
            <a:gs pos="50000">
              <a:srgbClr val="2929E3">
                <a:shade val="67500"/>
                <a:satMod val="115000"/>
              </a:srgbClr>
            </a:gs>
            <a:gs pos="100000">
              <a:srgbClr val="2929E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1520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13 Imagen" descr="stock-photo-1061520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143240" y="1285866"/>
            <a:ext cx="42945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 optimista es la personificación humana </a:t>
            </a:r>
          </a:p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la primavera”  </a:t>
            </a:r>
          </a:p>
          <a:p>
            <a:endParaRPr lang="es-PE" sz="1200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Susan</a:t>
            </a:r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J. 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Bissonette</a:t>
            </a:r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200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1785918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00B050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9911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59911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umbiaBritanicaPo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umbiaBritanicaPo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c211addfd0a6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2c211addfd0a6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214678" y="1714494"/>
            <a:ext cx="35004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</a:rPr>
              <a:t>“Que ¡Viva la primavera! Porque nos recuerda que la naturaleza aún tiene esperanza en la humanidad”</a:t>
            </a:r>
            <a:endParaRPr lang="es-PE" b="1" dirty="0">
              <a:solidFill>
                <a:srgbClr val="E0C1FF"/>
              </a:solidFill>
            </a:endParaRPr>
          </a:p>
        </p:txBody>
      </p:sp>
      <p:sp>
        <p:nvSpPr>
          <p:cNvPr id="4" name="3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714612" y="3786196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265467985afd416e438c80.076804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5265467985afd416e438c80.076804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s_Trees_Aqua_River_Rocks_Flower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s_Trees_Aqua_River_Rocks_Flowers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3da90e955f3c97e81957bc0ca0a9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903da90e955f3c97e81957bc0ca0a9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214678" y="1428742"/>
            <a:ext cx="392909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 primavera es la forma en que la naturaleza dice:” ¡Vamos de fiesta!”</a:t>
            </a:r>
          </a:p>
          <a:p>
            <a:endParaRPr lang="es-PE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Robin</a:t>
            </a:r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Williams-</a:t>
            </a:r>
            <a:endParaRPr lang="es-PE" sz="1200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1785918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2714612" y="3786196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2929E3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20f3ba50cc6f4157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020f3ba50cc6f4157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vushka_v_cvetah_av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vushka_v_cvetah_ava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00364" y="1571618"/>
            <a:ext cx="414340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“Mientras haya en el mundo primavera,</a:t>
            </a:r>
          </a:p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¡habrá poesía!”</a:t>
            </a:r>
          </a:p>
          <a:p>
            <a:endParaRPr lang="es-PE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Gustavo Adolfo 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Béquer</a:t>
            </a:r>
            <a:endParaRPr lang="es-PE" sz="1200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714612" y="3786196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ok.com.ua-1518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ook.com.ua-1518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612163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21649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421649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va-null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nva-null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71802" y="1285866"/>
            <a:ext cx="371477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“La ciencia nunca ha conseguido un agente tranquilizante tan eficaz como un soleado día de primavera.”</a:t>
            </a:r>
          </a:p>
          <a:p>
            <a:endParaRPr lang="es-PE" sz="1200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-W. 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Earl</a:t>
            </a:r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Hall-</a:t>
            </a:r>
            <a:endParaRPr lang="es-PE" sz="1200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9005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529005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vushka-tsvety-maki-venok-pole-nastroenie-bok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vushka-tsvety-maki-venok-pole-nastroenie-bok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426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5237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55237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00364" y="1428742"/>
            <a:ext cx="3857652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“En el corazón de todos los inviernos vive una primavera palpitante y detrás de cada noche, viene una aurora sonriente.” </a:t>
            </a:r>
          </a:p>
          <a:p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Khalil</a:t>
            </a:r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200" b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Gibran</a:t>
            </a:r>
            <a:r>
              <a:rPr lang="es-PE" sz="1200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</a:p>
          <a:p>
            <a:endParaRPr lang="es-PE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4149C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6976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056976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2B800">
                <a:shade val="67500"/>
                <a:satMod val="115000"/>
              </a:srgbClr>
            </a:gs>
            <a:gs pos="100000">
              <a:srgbClr val="F2B8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39136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839136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29E3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7296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207296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714612" y="1142990"/>
            <a:ext cx="46434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 nunca te has emocionado hasta los bordes de tu alma por una flor en la primavera, </a:t>
            </a:r>
          </a:p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tu alma nunca ha florecido</a:t>
            </a:r>
          </a:p>
          <a:p>
            <a:endParaRPr lang="es-PE" b="1" i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b="1" i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 </a:t>
            </a:r>
            <a:r>
              <a:rPr lang="es-PE" sz="1200" b="1" i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Audra</a:t>
            </a:r>
            <a:r>
              <a:rPr lang="es-PE" sz="1200" b="1" i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sz="1200" b="1" i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Foveo</a:t>
            </a:r>
            <a:r>
              <a:rPr lang="es-PE" sz="1200" b="1" i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200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12850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112850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929E3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4697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346979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rgbClr val="7030A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21308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10121308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2928926" y="1714494"/>
            <a:ext cx="531979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primavera le brinda un espíritu de juventud a todo </a:t>
            </a:r>
          </a:p>
          <a:p>
            <a:endParaRPr lang="es-PE" sz="1200" b="1" i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200" b="1" i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-William Shakespeare-</a:t>
            </a:r>
            <a:endParaRPr lang="es-PE" sz="1200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FFCCFF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16378_737262649721810_6646461912982820159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916378_737262649721810_6646461912982820159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3184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tock-photo-2623184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00364" y="1357304"/>
            <a:ext cx="359207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primavera le añade nueva vida y </a:t>
            </a:r>
          </a:p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belleza a lo que ya existe </a:t>
            </a:r>
          </a:p>
          <a:p>
            <a:endParaRPr lang="es-PE" sz="1400" b="1" i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PE" sz="1400" b="1" i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-Jessica </a:t>
            </a:r>
            <a:r>
              <a:rPr lang="es-PE" sz="1400" b="1" i="1" dirty="0" err="1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Harrelson</a:t>
            </a:r>
            <a:r>
              <a:rPr lang="es-PE" sz="1400" b="1" i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es-PE" sz="1400" b="1" dirty="0" smtClean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>
              <a:solidFill>
                <a:srgbClr val="E0C1FF"/>
              </a:solidFill>
            </a:endParaRPr>
          </a:p>
        </p:txBody>
      </p:sp>
      <p:sp>
        <p:nvSpPr>
          <p:cNvPr id="4" name="3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1857356" y="3071816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0">
              <a:srgbClr val="003F58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umb-1920-7189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humb-1920-71895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rudzik-na-kwitnacej-gala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apeta-rudzik-na-kwitnacej-galaz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071802" y="1285866"/>
            <a:ext cx="49292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tantas cosas para gozar y nuestro paso por la tierra es tan corto, que sufrir es una pérdida de tiempo. </a:t>
            </a:r>
          </a:p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Tenemos para gozar la nieve del invierno </a:t>
            </a:r>
          </a:p>
          <a:p>
            <a:pPr algn="ctr"/>
            <a:r>
              <a:rPr lang="es-PE" b="1" dirty="0" smtClean="0">
                <a:solidFill>
                  <a:srgbClr val="E0C1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las flores de la primavera</a:t>
            </a:r>
          </a:p>
          <a:p>
            <a:pPr algn="ctr"/>
            <a:endParaRPr lang="es-PE" b="1" dirty="0">
              <a:solidFill>
                <a:srgbClr val="E0C1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Elipse"/>
          <p:cNvSpPr/>
          <p:nvPr/>
        </p:nvSpPr>
        <p:spPr>
          <a:xfrm>
            <a:off x="2000232" y="228599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lipse"/>
          <p:cNvSpPr/>
          <p:nvPr/>
        </p:nvSpPr>
        <p:spPr>
          <a:xfrm>
            <a:off x="2714612" y="3714758"/>
            <a:ext cx="428628" cy="428628"/>
          </a:xfrm>
          <a:prstGeom prst="ellipse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lipse"/>
          <p:cNvSpPr/>
          <p:nvPr/>
        </p:nvSpPr>
        <p:spPr>
          <a:xfrm>
            <a:off x="714348" y="157161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lipse"/>
          <p:cNvSpPr/>
          <p:nvPr/>
        </p:nvSpPr>
        <p:spPr>
          <a:xfrm>
            <a:off x="1857356" y="3000378"/>
            <a:ext cx="428628" cy="428628"/>
          </a:xfrm>
          <a:prstGeom prst="ellips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2929E3">
                <a:shade val="67500"/>
                <a:satMod val="115000"/>
              </a:srgbClr>
            </a:gs>
            <a:gs pos="100000">
              <a:srgbClr val="2929E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642857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642857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E12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23913f7afc2-86df-45a2-84b2-9d5bb014f8cc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wi23913f7afc2-86df-45a2-84b2-9d5bb014f8cc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text364912281331622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602166">
            <a:off x="516921" y="3658531"/>
            <a:ext cx="1731135" cy="87024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57269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</Words>
  <Application>Microsoft Office PowerPoint</Application>
  <PresentationFormat>Presentación en pantalla (16:9)</PresentationFormat>
  <Paragraphs>36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319</cp:revision>
  <dcterms:created xsi:type="dcterms:W3CDTF">2020-09-28T22:56:55Z</dcterms:created>
  <dcterms:modified xsi:type="dcterms:W3CDTF">2020-10-08T22:27:02Z</dcterms:modified>
</cp:coreProperties>
</file>