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1" r:id="rId3"/>
    <p:sldId id="295" r:id="rId4"/>
    <p:sldId id="257" r:id="rId5"/>
    <p:sldId id="258" r:id="rId6"/>
    <p:sldId id="296" r:id="rId7"/>
    <p:sldId id="259" r:id="rId8"/>
    <p:sldId id="260" r:id="rId9"/>
    <p:sldId id="297" r:id="rId10"/>
    <p:sldId id="267" r:id="rId11"/>
    <p:sldId id="268" r:id="rId12"/>
    <p:sldId id="298" r:id="rId13"/>
    <p:sldId id="264" r:id="rId14"/>
    <p:sldId id="271" r:id="rId15"/>
    <p:sldId id="299" r:id="rId16"/>
    <p:sldId id="269" r:id="rId17"/>
    <p:sldId id="265" r:id="rId18"/>
    <p:sldId id="300" r:id="rId19"/>
    <p:sldId id="274" r:id="rId20"/>
    <p:sldId id="293" r:id="rId21"/>
    <p:sldId id="301" r:id="rId22"/>
    <p:sldId id="273" r:id="rId23"/>
    <p:sldId id="277" r:id="rId24"/>
    <p:sldId id="302" r:id="rId25"/>
    <p:sldId id="276" r:id="rId26"/>
    <p:sldId id="279" r:id="rId27"/>
    <p:sldId id="303" r:id="rId28"/>
    <p:sldId id="280" r:id="rId29"/>
    <p:sldId id="281" r:id="rId30"/>
    <p:sldId id="304" r:id="rId31"/>
    <p:sldId id="284" r:id="rId32"/>
    <p:sldId id="287" r:id="rId33"/>
    <p:sldId id="305" r:id="rId34"/>
    <p:sldId id="294" r:id="rId35"/>
    <p:sldId id="288" r:id="rId36"/>
    <p:sldId id="306" r:id="rId3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ZFcDYuSoIQBwDI4jpvFvA" hashData="LJ9rWW+bOquc8ZceVDUOd2oyjS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D68"/>
    <a:srgbClr val="0F3D1E"/>
    <a:srgbClr val="005DA2"/>
    <a:srgbClr val="131D09"/>
    <a:srgbClr val="99CC00"/>
    <a:srgbClr val="99FF33"/>
    <a:srgbClr val="FF9FBF"/>
    <a:srgbClr val="9E0000"/>
    <a:srgbClr val="275E24"/>
    <a:srgbClr val="CC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910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F750-41D2-48FD-B31D-2A5ABB0912DB}" type="datetimeFigureOut">
              <a:rPr lang="es-PE" smtClean="0"/>
              <a:pPr/>
              <a:t>29/01/2024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30A0B-F145-4E15-A7D6-61DABC29F08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F750-41D2-48FD-B31D-2A5ABB0912DB}" type="datetimeFigureOut">
              <a:rPr lang="es-PE" smtClean="0"/>
              <a:pPr/>
              <a:t>29/01/2024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30A0B-F145-4E15-A7D6-61DABC29F08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F750-41D2-48FD-B31D-2A5ABB0912DB}" type="datetimeFigureOut">
              <a:rPr lang="es-PE" smtClean="0"/>
              <a:pPr/>
              <a:t>29/01/2024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30A0B-F145-4E15-A7D6-61DABC29F08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F750-41D2-48FD-B31D-2A5ABB0912DB}" type="datetimeFigureOut">
              <a:rPr lang="es-PE" smtClean="0"/>
              <a:pPr/>
              <a:t>29/01/2024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30A0B-F145-4E15-A7D6-61DABC29F08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F750-41D2-48FD-B31D-2A5ABB0912DB}" type="datetimeFigureOut">
              <a:rPr lang="es-PE" smtClean="0"/>
              <a:pPr/>
              <a:t>29/01/2024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30A0B-F145-4E15-A7D6-61DABC29F08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F750-41D2-48FD-B31D-2A5ABB0912DB}" type="datetimeFigureOut">
              <a:rPr lang="es-PE" smtClean="0"/>
              <a:pPr/>
              <a:t>29/01/2024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30A0B-F145-4E15-A7D6-61DABC29F08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F750-41D2-48FD-B31D-2A5ABB0912DB}" type="datetimeFigureOut">
              <a:rPr lang="es-PE" smtClean="0"/>
              <a:pPr/>
              <a:t>29/01/2024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30A0B-F145-4E15-A7D6-61DABC29F08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F750-41D2-48FD-B31D-2A5ABB0912DB}" type="datetimeFigureOut">
              <a:rPr lang="es-PE" smtClean="0"/>
              <a:pPr/>
              <a:t>29/01/2024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30A0B-F145-4E15-A7D6-61DABC29F08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F750-41D2-48FD-B31D-2A5ABB0912DB}" type="datetimeFigureOut">
              <a:rPr lang="es-PE" smtClean="0"/>
              <a:pPr/>
              <a:t>29/01/2024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30A0B-F145-4E15-A7D6-61DABC29F08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F750-41D2-48FD-B31D-2A5ABB0912DB}" type="datetimeFigureOut">
              <a:rPr lang="es-PE" smtClean="0"/>
              <a:pPr/>
              <a:t>29/01/2024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30A0B-F145-4E15-A7D6-61DABC29F08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F750-41D2-48FD-B31D-2A5ABB0912DB}" type="datetimeFigureOut">
              <a:rPr lang="es-PE" smtClean="0"/>
              <a:pPr/>
              <a:t>29/01/2024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30A0B-F145-4E15-A7D6-61DABC29F08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1F750-41D2-48FD-B31D-2A5ABB0912DB}" type="datetimeFigureOut">
              <a:rPr lang="es-PE" smtClean="0"/>
              <a:pPr/>
              <a:t>29/01/2024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30A0B-F145-4E15-A7D6-61DABC29F08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54475843_34-funart-pro-p-bishon-frize-vzroslaya-sobaka-zhivotnie-kr-3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654475843_34-funart-pro-p-bishon-frize-vzroslaya-sobaka-zhivotnie-kr-3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Cool Text - Esta es una creacin de Raquel 451409321833152.png"/>
          <p:cNvPicPr>
            <a:picLocks noChangeAspect="1"/>
          </p:cNvPicPr>
          <p:nvPr/>
        </p:nvPicPr>
        <p:blipFill>
          <a:blip r:embed="rId4">
            <a:lum bright="-40000"/>
          </a:blip>
          <a:stretch>
            <a:fillRect/>
          </a:stretch>
        </p:blipFill>
        <p:spPr>
          <a:xfrm>
            <a:off x="285720" y="4643452"/>
            <a:ext cx="1969371" cy="285752"/>
          </a:xfrm>
          <a:prstGeom prst="rect">
            <a:avLst/>
          </a:prstGeom>
        </p:spPr>
      </p:pic>
      <p:pic>
        <p:nvPicPr>
          <p:cNvPr id="9" name="8 Imagen" descr="Cool Text - Bichn 451409249835155.png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1" y="811994"/>
            <a:ext cx="1500199" cy="571504"/>
          </a:xfrm>
          <a:prstGeom prst="rect">
            <a:avLst/>
          </a:prstGeom>
        </p:spPr>
      </p:pic>
      <p:pic>
        <p:nvPicPr>
          <p:cNvPr id="10" name="9 Imagen" descr="Cool Text - Fris 451409261075169.png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740556"/>
            <a:ext cx="1308443" cy="642942"/>
          </a:xfrm>
          <a:prstGeom prst="rect">
            <a:avLst/>
          </a:prstGeom>
        </p:spPr>
      </p:pic>
      <p:pic>
        <p:nvPicPr>
          <p:cNvPr id="11" name="10 Imagen" descr="Cool Text - De 451409274334437.png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54" y="1357304"/>
            <a:ext cx="857256" cy="607675"/>
          </a:xfrm>
          <a:prstGeom prst="rect">
            <a:avLst/>
          </a:prstGeom>
        </p:spPr>
      </p:pic>
      <p:pic>
        <p:nvPicPr>
          <p:cNvPr id="12" name="11 Imagen" descr="Cool Text - Peluche 451409285821964.png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1857370"/>
            <a:ext cx="1679309" cy="566514"/>
          </a:xfrm>
          <a:prstGeom prst="rect">
            <a:avLst/>
          </a:prstGeom>
        </p:spPr>
      </p:pic>
      <p:pic>
        <p:nvPicPr>
          <p:cNvPr id="13" name="12 Imagen" descr="Cool Text - A 451409295818522.png"/>
          <p:cNvPicPr>
            <a:picLocks noChangeAspect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54" y="2428874"/>
            <a:ext cx="785818" cy="635589"/>
          </a:xfrm>
          <a:prstGeom prst="rect">
            <a:avLst/>
          </a:prstGeom>
        </p:spPr>
      </p:pic>
      <p:pic>
        <p:nvPicPr>
          <p:cNvPr id="14" name="13 Imagen" descr="Cool Text - Realidad 451409306945795.png"/>
          <p:cNvPicPr>
            <a:picLocks noChangeAspect="1"/>
          </p:cNvPicPr>
          <p:nvPr/>
        </p:nvPicPr>
        <p:blipFill>
          <a:blip r:embed="rId10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29388" y="3071816"/>
            <a:ext cx="1785950" cy="565551"/>
          </a:xfrm>
          <a:prstGeom prst="rect">
            <a:avLst/>
          </a:prstGeom>
        </p:spPr>
      </p:pic>
      <p:pic>
        <p:nvPicPr>
          <p:cNvPr id="16" name="15 Imagen" descr="1654475843_34-funart-pro-p-bishon-frize-vzroslaya-sobaka-zhivotnie-kr-3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30000">
    <p:sndAc>
      <p:stSnd loop="1">
        <p:snd r:embed="rId2" name="El Baile del Perr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000"/>
                            </p:stCondLst>
                            <p:childTnLst>
                              <p:par>
                                <p:cTn id="6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0"/>
                            </p:stCondLst>
                            <p:childTnLst>
                              <p:par>
                                <p:cTn id="7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phy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34"/>
            <a:ext cx="4357686" cy="43576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2 CuadroTexto"/>
          <p:cNvSpPr txBox="1"/>
          <p:nvPr/>
        </p:nvSpPr>
        <p:spPr>
          <a:xfrm>
            <a:off x="4714876" y="1214428"/>
            <a:ext cx="38576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Los </a:t>
            </a:r>
            <a:r>
              <a:rPr lang="es-PE" sz="2000" dirty="0" err="1" smtClean="0"/>
              <a:t>Bichones</a:t>
            </a:r>
            <a:r>
              <a:rPr lang="es-PE" sz="2000" dirty="0" smtClean="0"/>
              <a:t> Frisé son como pequeñas bolas de algodón que han cobrado vida, inundando el mundo con su alegría y encanto. </a:t>
            </a:r>
          </a:p>
          <a:p>
            <a:r>
              <a:rPr lang="es-PE" sz="2000" dirty="0" smtClean="0"/>
              <a:t>Su pelaje es su corona, suavidad que acaricia el corazón y brilla como la luz del sol en un día primaveral. </a:t>
            </a:r>
          </a:p>
          <a:p>
            <a:r>
              <a:rPr lang="es-PE" sz="2000" dirty="0" smtClean="0"/>
              <a:t>Cada mechón blanco es una caricia visual, una invitación a perderse en su suavidad y sumergirse en la calidez de su presencia.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c62c9640e97a01c6f2c17f44dbc40d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9200A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5c62c9640e97a01c6f2c17f44dbc40d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phy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34"/>
            <a:ext cx="4357686" cy="43576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2 CuadroTexto"/>
          <p:cNvSpPr txBox="1"/>
          <p:nvPr/>
        </p:nvSpPr>
        <p:spPr>
          <a:xfrm>
            <a:off x="4714876" y="1357304"/>
            <a:ext cx="40005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La expresión de un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es un reflejo puro de su alma juguetona. </a:t>
            </a:r>
          </a:p>
          <a:p>
            <a:r>
              <a:rPr lang="es-PE" sz="2000" dirty="0" smtClean="0"/>
              <a:t>Sus ojos redondos y oscuros destilan inteligencia y curiosidad, como si estuvieran siempre listos para explorar el mundo a su alrededor. </a:t>
            </a:r>
          </a:p>
          <a:p>
            <a:r>
              <a:rPr lang="es-PE" sz="2000" dirty="0" smtClean="0"/>
              <a:t>No hay mirada más tierna y leal que la de un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Frisé, capaz de derretir cualquier corazón con una sola mirada.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6693_post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B9421D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696693_post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743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000">
                <a:srgbClr val="275E24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32743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phy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34"/>
            <a:ext cx="4357686" cy="43576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2 CuadroTexto"/>
          <p:cNvSpPr txBox="1"/>
          <p:nvPr/>
        </p:nvSpPr>
        <p:spPr>
          <a:xfrm>
            <a:off x="4357686" y="1214428"/>
            <a:ext cx="41434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Cuando un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se mueve, lo hace con una gracia y elegancia que desafían su tamaño. </a:t>
            </a:r>
          </a:p>
          <a:p>
            <a:r>
              <a:rPr lang="es-PE" sz="2000" dirty="0" smtClean="0"/>
              <a:t>Sus patas parecen flotar sobre la tierra, llevándolos de un lado a otro con una ligereza que contradice su estructura física. </a:t>
            </a:r>
          </a:p>
          <a:p>
            <a:r>
              <a:rPr lang="es-PE" sz="2000" dirty="0" smtClean="0"/>
              <a:t>Observar a un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en movimiento es como presenciar una danza encantadora, una coreografía de alegría y vitalidad.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54475928_23-funart-pro-p-bishon-frize-vzroslaya-sobaka-zhivotnie-kr-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5C2C04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654475928_23-funart-pro-p-bishon-frize-vzroslaya-sobaka-zhivotnie-kr-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chon_Frisé_-_studdogbich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E0000">
                  <a:shade val="67500"/>
                  <a:satMod val="115000"/>
                </a:srgbClr>
              </a:gs>
              <a:gs pos="100000">
                <a:srgbClr val="9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Bichon_Frisé_-_studdogbich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phy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34"/>
            <a:ext cx="4357686" cy="43576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2 CuadroTexto"/>
          <p:cNvSpPr txBox="1"/>
          <p:nvPr/>
        </p:nvSpPr>
        <p:spPr>
          <a:xfrm>
            <a:off x="4429124" y="1142990"/>
            <a:ext cx="435771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El ladrido del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es una sinfonía alegre que llena el hogar de un ambiente animado y divertido. </a:t>
            </a:r>
          </a:p>
          <a:p>
            <a:r>
              <a:rPr lang="es-PE" sz="2000" dirty="0" smtClean="0"/>
              <a:t>Cada ladrido es una expresión de su entusiasmo, una forma de comunicarse y participar activamente en la vida familiar. </a:t>
            </a:r>
          </a:p>
          <a:p>
            <a:r>
              <a:rPr lang="es-PE" sz="2000" dirty="0" smtClean="0"/>
              <a:t>La voz del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es como una nota musical que eleva el espíritu y agrega melodía a la rutina diaria.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54475890_6-funart-pro-p-bishon-frize-vzroslaya-sobaka-zhivotnie-kr-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E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654475890_6-funart-pro-p-bishon-frize-vzroslaya-sobaka-zhivotnie-kr-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chón-frisé-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Bichón-frisé-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phy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34"/>
            <a:ext cx="4357686" cy="43576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2 CuadroTexto"/>
          <p:cNvSpPr txBox="1"/>
          <p:nvPr/>
        </p:nvSpPr>
        <p:spPr>
          <a:xfrm>
            <a:off x="4429125" y="1071552"/>
            <a:ext cx="428627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A pesar de su tamaño diminuto, el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posee un corazón grande y generoso. </a:t>
            </a:r>
          </a:p>
          <a:p>
            <a:r>
              <a:rPr lang="es-PE" sz="2000" dirty="0" smtClean="0"/>
              <a:t>Su naturaleza afectuosa lo convierte en un compañero inigualable, siempre dispuesto a ofrecer consuelo y afecto.</a:t>
            </a:r>
          </a:p>
          <a:p>
            <a:r>
              <a:rPr lang="es-PE" sz="2000" dirty="0" smtClean="0"/>
              <a:t> Acurrucarse con un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es sumergirse en un océano de amor y ternura, donde cada abrazo es una conexión directa con la pureza de su alma.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chon-fris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rgbClr val="275E24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bichon-fris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54475909_70-funart-pro-p-bishon-frize-vzroslaya-sobaka-zhivotnie-kr-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FF">
                  <a:shade val="67500"/>
                  <a:satMod val="115000"/>
                </a:srgbClr>
              </a:gs>
              <a:gs pos="100000">
                <a:srgbClr val="CC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654475909_70-funart-pro-p-bishon-frize-vzroslaya-sobaka-zhivotnie-kr-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phy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34"/>
            <a:ext cx="4357686" cy="43576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2 CuadroTexto"/>
          <p:cNvSpPr txBox="1"/>
          <p:nvPr/>
        </p:nvSpPr>
        <p:spPr>
          <a:xfrm>
            <a:off x="4572000" y="1071552"/>
            <a:ext cx="42148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La inteligencia del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es sorprendente, como si llevara consigo una sabiduría ancestral. </a:t>
            </a:r>
          </a:p>
          <a:p>
            <a:r>
              <a:rPr lang="es-PE" sz="2000" dirty="0" smtClean="0"/>
              <a:t>Aprenden rápidamente y siempre están ansiosos por complacer a sus seres queridos. </a:t>
            </a:r>
          </a:p>
          <a:p>
            <a:r>
              <a:rPr lang="es-PE" sz="2000" dirty="0" smtClean="0"/>
              <a:t>Su capacidad para entender las emociones humanas es asombrosa, convirtiéndolos en compañeros intuitivos que pueden alegrar incluso los días más sombríos.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ktop-wallpaper-bichon-fris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desktop-wallpaper-bichon-fris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F3D1E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p72447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12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wp72447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phy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34"/>
            <a:ext cx="4357686" cy="43576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2 CuadroTexto"/>
          <p:cNvSpPr txBox="1"/>
          <p:nvPr/>
        </p:nvSpPr>
        <p:spPr>
          <a:xfrm>
            <a:off x="4643438" y="1285866"/>
            <a:ext cx="42148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El pelaje rizado del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no es solo un adorno, sino un testimonio de su dedicación al cuidado personal. </a:t>
            </a:r>
          </a:p>
          <a:p>
            <a:r>
              <a:rPr lang="es-PE" sz="2000" dirty="0" smtClean="0"/>
              <a:t>Cada rizo es una obra de arte natural que requiere atención y amor constante. </a:t>
            </a:r>
          </a:p>
          <a:p>
            <a:r>
              <a:rPr lang="es-PE" sz="2000" dirty="0" smtClean="0"/>
              <a:t>Cepillar el pelaje de un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es un acto de complicidad, un momento especial de conexión entre el dueño y su leal amigo.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chón-Frisé-rost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3000">
                <a:srgbClr val="275E24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Bichón-Frisé-rost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s-perros-bichon-frise-so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dos-perros-bichon-frise-so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phy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34"/>
            <a:ext cx="4357686" cy="43576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2 CuadroTexto"/>
          <p:cNvSpPr txBox="1"/>
          <p:nvPr/>
        </p:nvSpPr>
        <p:spPr>
          <a:xfrm>
            <a:off x="4500562" y="1571618"/>
            <a:ext cx="41434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El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no solo comparte su vida con sus humanos, sino que también tiende puentes de amistad con otros animales. </a:t>
            </a:r>
          </a:p>
          <a:p>
            <a:r>
              <a:rPr lang="es-PE" sz="2000" dirty="0" smtClean="0"/>
              <a:t>Su naturaleza sociable y amigable hace que sea fácil llevarlo a entornos sociales, donde se convierte en el centro de atención y el embajador de la felicidad canina.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g-grass-flowers-poodle-wallpaper-bfc160ac7b1f91ef92362ef8aa53f3d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275E24">
                  <a:shade val="67500"/>
                  <a:satMod val="115000"/>
                </a:srgbClr>
              </a:gs>
              <a:gs pos="100000">
                <a:srgbClr val="275E2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dog-grass-flowers-poodle-wallpaper-bfc160ac7b1f91ef92362ef8aa53f3d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YH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5DA2">
                  <a:shade val="67500"/>
                  <a:satMod val="115000"/>
                </a:srgbClr>
              </a:gs>
              <a:gs pos="100000">
                <a:srgbClr val="005DA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FYH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phy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34"/>
            <a:ext cx="4357686" cy="43576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2 CuadroTexto"/>
          <p:cNvSpPr txBox="1"/>
          <p:nvPr/>
        </p:nvSpPr>
        <p:spPr>
          <a:xfrm>
            <a:off x="4572000" y="1714494"/>
            <a:ext cx="42862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La energía juguetona del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es una fuente inagotable de diversión.</a:t>
            </a:r>
          </a:p>
          <a:p>
            <a:r>
              <a:rPr lang="es-PE" sz="2000" dirty="0" smtClean="0"/>
              <a:t> Les encanta jugar con juguetes, correr por el jardín y participar en juegos interactivos con sus dueños. </a:t>
            </a:r>
          </a:p>
          <a:p>
            <a:r>
              <a:rPr lang="es-PE" sz="2000" dirty="0" smtClean="0"/>
              <a:t>Cada momento de juego es una oportunidad para liberar su entusiasmo contagioso y crear recuerdos felices que perduran en el tiempo</a:t>
            </a:r>
            <a:endParaRPr lang="es-PE" sz="2000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D-wallpaper-bichon-frise-furry-dog-pets-dogs-cute-animals-white-dog-bichon-frise-do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HD-wallpaper-bichon-frise-furry-dog-pets-dogs-cute-animals-white-dog-bichon-frise-do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CC0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O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FBF">
                  <a:shade val="67500"/>
                  <a:satMod val="115000"/>
                </a:srgbClr>
              </a:gs>
              <a:gs pos="100000">
                <a:srgbClr val="FF9FB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IO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phy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34"/>
            <a:ext cx="4357686" cy="43576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2 CuadroTexto"/>
          <p:cNvSpPr txBox="1"/>
          <p:nvPr/>
        </p:nvSpPr>
        <p:spPr>
          <a:xfrm>
            <a:off x="4643438" y="1643056"/>
            <a:ext cx="40719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La lealtad del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es inquebrantable. Son compañeros fieles que seguirán a sus dueños a todas partes, dispuestos a enfrentar cualquier desafío a su lado. </a:t>
            </a:r>
          </a:p>
          <a:p>
            <a:r>
              <a:rPr lang="es-PE" sz="2000" dirty="0" smtClean="0"/>
              <a:t>La conexión emocional entre un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y su dueño es como un lazo indestructible, una relación que trasciende el tiempo y se convierte en un testimonio de la verdadera amistad.</a:t>
            </a:r>
            <a:endParaRPr lang="es-PE" sz="2000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ts-753464_960_7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pets-753464_960_7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5ea466vgmvmnqgv2zq4ttp1f5z1gfh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r5ea466vgmvmnqgv2zq4ttp1f5z1gfh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phy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34"/>
            <a:ext cx="4357686" cy="435768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2 CuadroTexto"/>
          <p:cNvSpPr txBox="1"/>
          <p:nvPr/>
        </p:nvSpPr>
        <p:spPr>
          <a:xfrm>
            <a:off x="4357686" y="1285866"/>
            <a:ext cx="44291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En resumen, los </a:t>
            </a:r>
            <a:r>
              <a:rPr lang="es-PE" sz="2000" dirty="0" err="1" smtClean="0"/>
              <a:t>Bichones</a:t>
            </a:r>
            <a:r>
              <a:rPr lang="es-PE" sz="2000" dirty="0" smtClean="0"/>
              <a:t> Frisé son más que simplemente mascotas; son rayos de sol peludos que iluminan nuestras vidas con su alegría, ternura y lealtad incondicional. </a:t>
            </a:r>
          </a:p>
          <a:p>
            <a:r>
              <a:rPr lang="es-PE" sz="2000" dirty="0" smtClean="0"/>
              <a:t>Cada día con un </a:t>
            </a:r>
            <a:r>
              <a:rPr lang="es-PE" sz="2000" dirty="0" err="1" smtClean="0"/>
              <a:t>Bichón</a:t>
            </a:r>
            <a:r>
              <a:rPr lang="es-PE" sz="2000" dirty="0" smtClean="0"/>
              <a:t> Frisé es una celebración de amor puro y conexión profunda, haciendo que la vida sea más rica, más completa y más emocionalmente vibrante.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chemeClr val="bg1"/>
              </a:gs>
              <a:gs pos="50000">
                <a:srgbClr val="E31D68">
                  <a:shade val="67500"/>
                  <a:satMod val="115000"/>
                </a:srgbClr>
              </a:gs>
              <a:gs pos="100000">
                <a:srgbClr val="E31D6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YU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F3D1E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35ejZKmZLLUoNYvpZxfyB-1200-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31D0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t35ejZKmZLLUoNYvpZxfyB-1200-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ol Text - Raquel 451409338258535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21039238">
            <a:off x="6988305" y="3835808"/>
            <a:ext cx="1751877" cy="665918"/>
          </a:xfrm>
          <a:prstGeom prst="rect">
            <a:avLst/>
          </a:prstGeom>
        </p:spPr>
      </p:pic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697</Words>
  <Application>Microsoft Office PowerPoint</Application>
  <PresentationFormat>Presentación en pantalla (16:9)</PresentationFormat>
  <Paragraphs>33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36</cp:revision>
  <dcterms:created xsi:type="dcterms:W3CDTF">2024-01-25T21:44:17Z</dcterms:created>
  <dcterms:modified xsi:type="dcterms:W3CDTF">2024-01-29T23:13:11Z</dcterms:modified>
</cp:coreProperties>
</file>