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0"/>
  </p:notesMasterIdLst>
  <p:sldIdLst>
    <p:sldId id="328" r:id="rId3"/>
    <p:sldId id="256" r:id="rId4"/>
    <p:sldId id="261" r:id="rId5"/>
    <p:sldId id="273" r:id="rId6"/>
    <p:sldId id="260" r:id="rId7"/>
    <p:sldId id="275" r:id="rId8"/>
    <p:sldId id="274" r:id="rId9"/>
    <p:sldId id="272" r:id="rId10"/>
    <p:sldId id="266" r:id="rId11"/>
    <p:sldId id="270" r:id="rId12"/>
    <p:sldId id="269" r:id="rId13"/>
    <p:sldId id="271" r:id="rId14"/>
    <p:sldId id="294" r:id="rId15"/>
    <p:sldId id="267" r:id="rId16"/>
    <p:sldId id="268" r:id="rId17"/>
    <p:sldId id="265" r:id="rId18"/>
    <p:sldId id="264" r:id="rId19"/>
    <p:sldId id="291" r:id="rId20"/>
    <p:sldId id="292" r:id="rId21"/>
    <p:sldId id="296" r:id="rId22"/>
    <p:sldId id="285" r:id="rId23"/>
    <p:sldId id="290" r:id="rId24"/>
    <p:sldId id="293" r:id="rId25"/>
    <p:sldId id="287" r:id="rId26"/>
    <p:sldId id="288" r:id="rId27"/>
    <p:sldId id="289" r:id="rId28"/>
    <p:sldId id="282" r:id="rId29"/>
    <p:sldId id="279" r:id="rId30"/>
    <p:sldId id="295" r:id="rId31"/>
    <p:sldId id="284" r:id="rId32"/>
    <p:sldId id="280" r:id="rId33"/>
    <p:sldId id="283" r:id="rId34"/>
    <p:sldId id="277" r:id="rId35"/>
    <p:sldId id="281" r:id="rId36"/>
    <p:sldId id="278" r:id="rId37"/>
    <p:sldId id="263" r:id="rId38"/>
    <p:sldId id="318" r:id="rId39"/>
    <p:sldId id="319" r:id="rId40"/>
    <p:sldId id="317" r:id="rId41"/>
    <p:sldId id="316" r:id="rId42"/>
    <p:sldId id="309" r:id="rId43"/>
    <p:sldId id="315" r:id="rId44"/>
    <p:sldId id="311" r:id="rId45"/>
    <p:sldId id="310" r:id="rId46"/>
    <p:sldId id="308" r:id="rId47"/>
    <p:sldId id="307" r:id="rId48"/>
    <p:sldId id="306" r:id="rId49"/>
    <p:sldId id="305" r:id="rId50"/>
    <p:sldId id="303" r:id="rId51"/>
    <p:sldId id="302" r:id="rId52"/>
    <p:sldId id="298" r:id="rId53"/>
    <p:sldId id="301" r:id="rId54"/>
    <p:sldId id="300" r:id="rId55"/>
    <p:sldId id="299" r:id="rId56"/>
    <p:sldId id="297" r:id="rId57"/>
    <p:sldId id="326" r:id="rId58"/>
    <p:sldId id="324" r:id="rId59"/>
    <p:sldId id="325" r:id="rId60"/>
    <p:sldId id="323" r:id="rId61"/>
    <p:sldId id="322" r:id="rId62"/>
    <p:sldId id="321" r:id="rId63"/>
    <p:sldId id="262" r:id="rId64"/>
    <p:sldId id="276" r:id="rId65"/>
    <p:sldId id="259" r:id="rId66"/>
    <p:sldId id="320" r:id="rId67"/>
    <p:sldId id="258" r:id="rId68"/>
    <p:sldId id="327" r:id="rId6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nzt45PKbknjzGYbxIAk2A" hashData="1J/M/giW0VpjEPjApfXpNKF/HY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20" y="4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E17C2D-2760-49B7-9153-06A39D87917C}" type="datetimeFigureOut">
              <a:rPr lang="es-ES" smtClean="0"/>
              <a:pPr/>
              <a:t>22/08/2015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06A0B1-3DF6-45DA-8B22-36005AE784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06A0B1-3DF6-45DA-8B22-36005AE784C6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06A0B1-3DF6-45DA-8B22-36005AE784C6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06A0B1-3DF6-45DA-8B22-36005AE784C6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06A0B1-3DF6-45DA-8B22-36005AE784C6}" type="slidenum">
              <a:rPr lang="es-ES" smtClean="0"/>
              <a:pPr/>
              <a:t>55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6D53-0578-40BC-9ADF-4E8368EF4C55}" type="datetimeFigureOut">
              <a:rPr lang="es-ES" smtClean="0"/>
              <a:pPr/>
              <a:t>22/08/2015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0BCE-A3F1-4FF0-B78F-826AEA2FA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6D53-0578-40BC-9ADF-4E8368EF4C55}" type="datetimeFigureOut">
              <a:rPr lang="es-ES" smtClean="0"/>
              <a:pPr/>
              <a:t>22/08/2015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0BCE-A3F1-4FF0-B78F-826AEA2FA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6D53-0578-40BC-9ADF-4E8368EF4C55}" type="datetimeFigureOut">
              <a:rPr lang="es-ES" smtClean="0"/>
              <a:pPr/>
              <a:t>22/08/2015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0BCE-A3F1-4FF0-B78F-826AEA2FA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6D53-0578-40BC-9ADF-4E8368EF4C55}" type="datetimeFigureOut">
              <a:rPr lang="es-ES" smtClean="0"/>
              <a:pPr/>
              <a:t>22/08/2015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0BCE-A3F1-4FF0-B78F-826AEA2FA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6D53-0578-40BC-9ADF-4E8368EF4C55}" type="datetimeFigureOut">
              <a:rPr lang="es-ES" smtClean="0"/>
              <a:pPr/>
              <a:t>22/08/2015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0BCE-A3F1-4FF0-B78F-826AEA2FA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6D53-0578-40BC-9ADF-4E8368EF4C55}" type="datetimeFigureOut">
              <a:rPr lang="es-ES" smtClean="0"/>
              <a:pPr/>
              <a:t>22/08/2015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0BCE-A3F1-4FF0-B78F-826AEA2FA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6D53-0578-40BC-9ADF-4E8368EF4C55}" type="datetimeFigureOut">
              <a:rPr lang="es-ES" smtClean="0"/>
              <a:pPr/>
              <a:t>22/08/2015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0BCE-A3F1-4FF0-B78F-826AEA2FA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6D53-0578-40BC-9ADF-4E8368EF4C55}" type="datetimeFigureOut">
              <a:rPr lang="es-ES" smtClean="0"/>
              <a:pPr/>
              <a:t>22/08/2015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0BCE-A3F1-4FF0-B78F-826AEA2FA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6D53-0578-40BC-9ADF-4E8368EF4C55}" type="datetimeFigureOut">
              <a:rPr lang="es-ES" smtClean="0"/>
              <a:pPr/>
              <a:t>22/08/2015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0BCE-A3F1-4FF0-B78F-826AEA2FA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6D53-0578-40BC-9ADF-4E8368EF4C55}" type="datetimeFigureOut">
              <a:rPr lang="es-ES" smtClean="0"/>
              <a:pPr/>
              <a:t>22/08/2015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0BCE-A3F1-4FF0-B78F-826AEA2FA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6D53-0578-40BC-9ADF-4E8368EF4C55}" type="datetimeFigureOut">
              <a:rPr lang="es-ES" smtClean="0"/>
              <a:pPr/>
              <a:t>22/08/2015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50BCE-A3F1-4FF0-B78F-826AEA2FA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D6D53-0578-40BC-9ADF-4E8368EF4C55}" type="datetimeFigureOut">
              <a:rPr lang="es-ES" smtClean="0"/>
              <a:pPr/>
              <a:t>22/08/2015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50BCE-A3F1-4FF0-B78F-826AEA2FA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5.png"/><Relationship Id="rId18" Type="http://schemas.openxmlformats.org/officeDocument/2006/relationships/image" Target="../media/image7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1.png"/><Relationship Id="rId11" Type="http://schemas.openxmlformats.org/officeDocument/2006/relationships/image" Target="../media/image7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0.png"/><Relationship Id="rId9" Type="http://schemas.openxmlformats.org/officeDocument/2006/relationships/image" Target="../media/image7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lisa-[1920x1200]-[14919015]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8464" cy="5143500"/>
          </a:xfrm>
        </p:spPr>
      </p:pic>
      <p:sp>
        <p:nvSpPr>
          <p:cNvPr id="8" name="7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3" name="Picture 2" descr="Your generated text image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tx1">
                <a:tint val="45000"/>
                <a:satMod val="400000"/>
              </a:schemeClr>
            </a:duotone>
            <a:lum bright="30000"/>
          </a:blip>
          <a:srcRect/>
          <a:stretch>
            <a:fillRect/>
          </a:stretch>
        </p:blipFill>
        <p:spPr bwMode="auto">
          <a:xfrm>
            <a:off x="1000100" y="1000114"/>
            <a:ext cx="2343150" cy="695325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44" name="Picture 4" descr="Your generated text image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tx1">
                <a:tint val="45000"/>
                <a:satMod val="400000"/>
              </a:schemeClr>
            </a:duotone>
            <a:lum bright="30000"/>
          </a:blip>
          <a:srcRect/>
          <a:stretch>
            <a:fillRect/>
          </a:stretch>
        </p:blipFill>
        <p:spPr bwMode="auto">
          <a:xfrm>
            <a:off x="285720" y="1857370"/>
            <a:ext cx="3609975" cy="857251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45" name="Picture 6" descr="Your generated text image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tx1">
                <a:tint val="45000"/>
                <a:satMod val="400000"/>
              </a:schemeClr>
            </a:duotone>
            <a:lum bright="30000"/>
          </a:blip>
          <a:srcRect/>
          <a:stretch>
            <a:fillRect/>
          </a:stretch>
        </p:blipFill>
        <p:spPr bwMode="auto">
          <a:xfrm>
            <a:off x="500034" y="2928940"/>
            <a:ext cx="3067050" cy="857251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46" name="45 CuadroTexto"/>
          <p:cNvSpPr txBox="1"/>
          <p:nvPr/>
        </p:nvSpPr>
        <p:spPr>
          <a:xfrm>
            <a:off x="214282" y="4071948"/>
            <a:ext cx="1391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 : </a:t>
            </a:r>
            <a:r>
              <a:rPr lang="es-ES_tradnl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Our</a:t>
            </a:r>
            <a:r>
              <a:rPr lang="es-ES_tradnl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 </a:t>
            </a:r>
            <a:r>
              <a:rPr lang="es-ES_tradnl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days</a:t>
            </a:r>
            <a:endParaRPr lang="es-ES_tradnl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 :</a:t>
            </a:r>
            <a:r>
              <a:rPr lang="es-ES_tradnl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Yanni</a:t>
            </a:r>
            <a:endParaRPr lang="es-E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0" y="4572014"/>
            <a:ext cx="263886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contrasting" dir="t"/>
            </a:scene3d>
            <a:sp3d extrusionH="57150" prstMaterial="powder">
              <a:bevelT h="25400" prst="softRound"/>
            </a:sp3d>
          </a:bodyPr>
          <a:lstStyle/>
          <a:p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Esta es una creación de Raquel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advTm="23000">
    <p:sndAc>
      <p:stSnd loop="1">
        <p:snd r:embed="rId2" name="Our Days - Yan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3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1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9000"/>
                            </p:stCondLst>
                            <p:childTnLst>
                              <p:par>
                                <p:cTn id="1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6" grpId="0"/>
      <p:bldP spid="4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104ea4_24b192e5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0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3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9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2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_horses-wallpaper-1600x9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24_samoyedo_el_mascotero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7e36ece044df141ae9509524a8335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9" grpId="0" animBg="1"/>
      <p:bldP spid="20" grpId="0" animBg="1"/>
      <p:bldP spid="21" grpId="0" animBg="1"/>
      <p:bldP spid="22" grpId="0" animBg="1"/>
      <p:bldP spid="22" grpId="1" animBg="1"/>
      <p:bldP spid="23" grpId="0" animBg="1"/>
      <p:bldP spid="24" grpId="0" animBg="1"/>
      <p:bldP spid="25" grpId="0" animBg="1"/>
      <p:bldP spid="26" grpId="0" animBg="1"/>
      <p:bldP spid="27" grpId="0" animBg="1"/>
      <p:bldP spid="27" grpId="1" animBg="1"/>
      <p:bldP spid="28" grpId="0" animBg="1"/>
      <p:bldP spid="29" grpId="0" animBg="1"/>
      <p:bldP spid="30" grpId="0" animBg="1"/>
      <p:bldP spid="31" grpId="0" animBg="1"/>
      <p:bldP spid="32" grpId="0" animBg="1"/>
      <p:bldP spid="32" grpId="1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10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10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10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9" grpId="0" animBg="1"/>
      <p:bldP spid="20" grpId="0" animBg="1"/>
      <p:bldP spid="21" grpId="0" animBg="1"/>
      <p:bldP spid="22" grpId="0" animBg="1"/>
      <p:bldP spid="22" grpId="1" animBg="1"/>
      <p:bldP spid="23" grpId="0" animBg="1"/>
      <p:bldP spid="24" grpId="0" animBg="1"/>
      <p:bldP spid="25" grpId="0" animBg="1"/>
      <p:bldP spid="26" grpId="0" animBg="1"/>
      <p:bldP spid="27" grpId="0" animBg="1"/>
      <p:bldP spid="27" grpId="1" animBg="1"/>
      <p:bldP spid="28" grpId="0" animBg="1"/>
      <p:bldP spid="29" grpId="0" animBg="1"/>
      <p:bldP spid="30" grpId="0" animBg="1"/>
      <p:bldP spid="31" grpId="0" animBg="1"/>
      <p:bldP spid="32" grpId="0" animBg="1"/>
      <p:bldP spid="32" grpId="1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12.18  11-5-12-Four-Lambs-in-Me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6" grpId="1" animBg="1"/>
      <p:bldP spid="37" grpId="0" animBg="1"/>
      <p:bldP spid="38" grpId="0" animBg="1"/>
      <p:bldP spid="38" grpId="1" animBg="1"/>
      <p:bldP spid="3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635_sowa-niezna-w-loc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392-1440x900-10782cachorrinh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9" grpId="0" animBg="1"/>
      <p:bldP spid="20" grpId="0" animBg="1"/>
      <p:bldP spid="21" grpId="0" animBg="1"/>
      <p:bldP spid="22" grpId="0" animBg="1"/>
      <p:bldP spid="22" grpId="1" animBg="1"/>
      <p:bldP spid="23" grpId="0" animBg="1"/>
      <p:bldP spid="24" grpId="0" animBg="1"/>
      <p:bldP spid="25" grpId="0" animBg="1"/>
      <p:bldP spid="26" grpId="0" animBg="1"/>
      <p:bldP spid="27" grpId="0" animBg="1"/>
      <p:bldP spid="27" grpId="1" animBg="1"/>
      <p:bldP spid="28" grpId="0" animBg="1"/>
      <p:bldP spid="29" grpId="0" animBg="1"/>
      <p:bldP spid="30" grpId="0" animBg="1"/>
      <p:bldP spid="31" grpId="0" animBg="1"/>
      <p:bldP spid="32" grpId="0" animBg="1"/>
      <p:bldP spid="32" grpId="1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976_maly_bialy_lis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6" grpId="1" animBg="1"/>
      <p:bldP spid="37" grpId="0" animBg="1"/>
      <p:bldP spid="38" grpId="0" animBg="1"/>
      <p:bldP spid="38" grpId="1" animBg="1"/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okaz_obrazeklk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4874_biala-papuga-kakadu-drzew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0" grpId="1" animBg="1"/>
      <p:bldP spid="11" grpId="0" animBg="1"/>
      <p:bldP spid="12" grpId="0" animBg="1"/>
      <p:bldP spid="12" grpId="1" animBg="1"/>
      <p:bldP spid="13" grpId="0" animBg="1"/>
      <p:bldP spid="14" grpId="0" animBg="1"/>
      <p:bldP spid="14" grpId="1" animBg="1"/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2" grpId="1" animBg="1"/>
      <p:bldP spid="23" grpId="0" animBg="1"/>
      <p:bldP spid="24" grpId="0" animBg="1"/>
      <p:bldP spid="24" grpId="1" animBg="1"/>
      <p:bldP spid="25" grpId="0" animBg="1"/>
      <p:bldP spid="25" grpId="1" animBg="1"/>
      <p:bldP spid="26" grpId="0" animBg="1"/>
      <p:bldP spid="27" grpId="0" animBg="1"/>
      <p:bldP spid="27" grpId="1" animBg="1"/>
      <p:bldP spid="28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2" grpId="0" animBg="1"/>
      <p:bldP spid="32" grpId="1" animBg="1"/>
      <p:bldP spid="33" grpId="0" animBg="1"/>
      <p:bldP spid="34" grpId="0" animBg="1"/>
      <p:bldP spid="34" grpId="1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okaz_obrazek.php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okazu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okaz_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bino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701015115-1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0" grpId="1" animBg="1"/>
      <p:bldP spid="11" grpId="0" animBg="1"/>
      <p:bldP spid="12" grpId="0" animBg="1"/>
      <p:bldP spid="12" grpId="1" animBg="1"/>
      <p:bldP spid="13" grpId="0" animBg="1"/>
      <p:bldP spid="14" grpId="0" animBg="1"/>
      <p:bldP spid="14" grpId="1" animBg="1"/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2" grpId="1" animBg="1"/>
      <p:bldP spid="23" grpId="0" animBg="1"/>
      <p:bldP spid="24" grpId="0" animBg="1"/>
      <p:bldP spid="24" grpId="1" animBg="1"/>
      <p:bldP spid="25" grpId="0" animBg="1"/>
      <p:bldP spid="25" grpId="1" animBg="1"/>
      <p:bldP spid="26" grpId="0" animBg="1"/>
      <p:bldP spid="27" grpId="0" animBg="1"/>
      <p:bldP spid="27" grpId="1" animBg="1"/>
      <p:bldP spid="28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2" grpId="0" animBg="1"/>
      <p:bldP spid="32" grpId="1" animBg="1"/>
      <p:bldP spid="33" grpId="0" animBg="1"/>
      <p:bldP spid="34" grpId="0" animBg="1"/>
      <p:bldP spid="34" grpId="1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9856-sep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okaz_obrazek.php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okaz_obrazekç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6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27348604_allday.ru_1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7" grpId="0" animBg="1"/>
      <p:bldP spid="37" grpId="1" animBg="1"/>
      <p:bldP spid="38" grpId="0" animBg="1"/>
      <p:bldP spid="39" grpId="0" animBg="1"/>
      <p:bldP spid="39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ye-lv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wallpapers-white-horse-wallpapers-139910-160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9" grpId="0" animBg="1"/>
      <p:bldP spid="20" grpId="0" animBg="1"/>
      <p:bldP spid="21" grpId="0" animBg="1"/>
      <p:bldP spid="22" grpId="0" animBg="1"/>
      <p:bldP spid="22" grpId="1" animBg="1"/>
      <p:bldP spid="23" grpId="0" animBg="1"/>
      <p:bldP spid="24" grpId="0" animBg="1"/>
      <p:bldP spid="25" grpId="0" animBg="1"/>
      <p:bldP spid="26" grpId="0" animBg="1"/>
      <p:bldP spid="27" grpId="0" animBg="1"/>
      <p:bldP spid="27" grpId="1" animBg="1"/>
      <p:bldP spid="28" grpId="0" animBg="1"/>
      <p:bldP spid="29" grpId="0" animBg="1"/>
      <p:bldP spid="30" grpId="0" animBg="1"/>
      <p:bldP spid="31" grpId="0" animBg="1"/>
      <p:bldP spid="32" grpId="0" animBg="1"/>
      <p:bldP spid="32" grpId="1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nimal-hd-white-tiger-beautiful-wallpaper-12715989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8" grpId="0" animBg="1"/>
      <p:bldP spid="18" grpId="1" animBg="1"/>
      <p:bldP spid="19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 animBg="1"/>
      <p:bldP spid="28" grpId="0" animBg="1"/>
      <p:bldP spid="28" grpId="1" animBg="1"/>
      <p:bldP spid="29" grpId="0" animBg="1"/>
      <p:bldP spid="30" grpId="0" animBg="1"/>
      <p:bldP spid="31" grpId="0" animBg="1"/>
      <p:bldP spid="32" grpId="0" animBg="1"/>
      <p:bldP spid="33" grpId="0" animBg="1"/>
      <p:bldP spid="33" grpId="1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d948746f3dc4a92307d6627307777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12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02"/>
            <a:ext cx="9144000" cy="513429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8" grpId="0" animBg="1"/>
      <p:bldP spid="18" grpId="1" animBg="1"/>
      <p:bldP spid="19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 animBg="1"/>
      <p:bldP spid="28" grpId="0" animBg="1"/>
      <p:bldP spid="28" grpId="1" animBg="1"/>
      <p:bldP spid="29" grpId="0" animBg="1"/>
      <p:bldP spid="30" grpId="0" animBg="1"/>
      <p:bldP spid="31" grpId="0" animBg="1"/>
      <p:bldP spid="32" grpId="0" animBg="1"/>
      <p:bldP spid="33" grpId="0" animBg="1"/>
      <p:bldP spid="33" grpId="1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aly-piesek-z-misiem-w-pyszczk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8" grpId="0" animBg="1"/>
      <p:bldP spid="18" grpId="1" animBg="1"/>
      <p:bldP spid="19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 animBg="1"/>
      <p:bldP spid="28" grpId="0" animBg="1"/>
      <p:bldP spid="28" grpId="1" animBg="1"/>
      <p:bldP spid="29" grpId="0" animBg="1"/>
      <p:bldP spid="30" grpId="0" animBg="1"/>
      <p:bldP spid="31" grpId="0" animBg="1"/>
      <p:bldP spid="32" grpId="0" animBg="1"/>
      <p:bldP spid="33" grpId="0" animBg="1"/>
      <p:bldP spid="33" grpId="1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okaz_obrazek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ho-blanco,-alas-1615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10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1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3" grpId="1" animBg="1"/>
      <p:bldP spid="13" grpId="2" animBg="1"/>
      <p:bldP spid="14" grpId="0" animBg="1"/>
      <p:bldP spid="15" grpId="0" animBg="1"/>
      <p:bldP spid="16" grpId="0" animBg="1"/>
      <p:bldP spid="17" grpId="0" animBg="1"/>
      <p:bldP spid="18" grpId="0" animBg="1"/>
      <p:bldP spid="18" grpId="1" animBg="1"/>
      <p:bldP spid="18" grpId="2" animBg="1"/>
      <p:bldP spid="19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3" grpId="2" animBg="1"/>
      <p:bldP spid="24" grpId="0" animBg="1"/>
      <p:bldP spid="25" grpId="0" animBg="1"/>
      <p:bldP spid="26" grpId="0" animBg="1"/>
      <p:bldP spid="27" grpId="0" animBg="1"/>
      <p:bldP spid="28" grpId="0" animBg="1"/>
      <p:bldP spid="28" grpId="1" animBg="1"/>
      <p:bldP spid="28" grpId="2" animBg="1"/>
      <p:bldP spid="29" grpId="0" animBg="1"/>
      <p:bldP spid="30" grpId="0" animBg="1"/>
      <p:bldP spid="31" grpId="0" animBg="1"/>
      <p:bldP spid="32" grpId="0" animBg="1"/>
      <p:bldP spid="33" grpId="0" animBg="1"/>
      <p:bldP spid="33" grpId="1" animBg="1"/>
      <p:bldP spid="33" grpId="2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75f8c41ef314a72d73f5ce398f66d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8" grpId="0" animBg="1"/>
      <p:bldP spid="18" grpId="1" animBg="1"/>
      <p:bldP spid="19" grpId="0" animBg="1"/>
      <p:bldP spid="20" grpId="0" animBg="1"/>
      <p:bldP spid="20" grpId="1" animBg="1"/>
      <p:bldP spid="21" grpId="0" animBg="1"/>
      <p:bldP spid="21" grpId="1" animBg="1"/>
      <p:bldP spid="22" grpId="0" animBg="1"/>
      <p:bldP spid="23" grpId="0" animBg="1"/>
      <p:bldP spid="23" grpId="1" animBg="1"/>
      <p:bldP spid="24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8" grpId="0" animBg="1"/>
      <p:bldP spid="28" grpId="1" animBg="1"/>
      <p:bldP spid="29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3" grpId="0" animBg="1"/>
      <p:bldP spid="33" grpId="1" animBg="1"/>
      <p:bldP spid="34" grpId="0" animBg="1"/>
      <p:bldP spid="35" grpId="0" animBg="1"/>
      <p:bldP spid="35" grpId="1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okaz_obra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8" grpId="1" animBg="1"/>
      <p:bldP spid="39" grpId="0" animBg="1"/>
      <p:bldP spid="40" grpId="0" animBg="1"/>
      <p:bldP spid="40" grpId="1" animBg="1"/>
      <p:bldP spid="4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ktopwallpapers.org.ua-53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-de-pantalla-gato-blanco-escondido-2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8" grpId="0" animBg="1"/>
      <p:bldP spid="18" grpId="1" animBg="1"/>
      <p:bldP spid="19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 animBg="1"/>
      <p:bldP spid="28" grpId="0" animBg="1"/>
      <p:bldP spid="28" grpId="1" animBg="1"/>
      <p:bldP spid="29" grpId="0" animBg="1"/>
      <p:bldP spid="30" grpId="0" animBg="1"/>
      <p:bldP spid="31" grpId="0" animBg="1"/>
      <p:bldP spid="32" grpId="0" animBg="1"/>
      <p:bldP spid="33" grpId="0" animBg="1"/>
      <p:bldP spid="33" grpId="1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ce-bears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-lion-cubs3-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okaz_ob'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azek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bedi-para-voda-tuman-kryl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jestic-white-horse-at-the-beach-wallpaper-1360x768-532ef58ece98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08281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8" grpId="0" animBg="1"/>
      <p:bldP spid="18" grpId="1" animBg="1"/>
      <p:bldP spid="19" grpId="0" animBg="1"/>
      <p:bldP spid="20" grpId="0" animBg="1"/>
      <p:bldP spid="20" grpId="1" animBg="1"/>
      <p:bldP spid="21" grpId="0" animBg="1"/>
      <p:bldP spid="21" grpId="1" animBg="1"/>
      <p:bldP spid="22" grpId="0" animBg="1"/>
      <p:bldP spid="23" grpId="0" animBg="1"/>
      <p:bldP spid="23" grpId="1" animBg="1"/>
      <p:bldP spid="24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8" grpId="0" animBg="1"/>
      <p:bldP spid="28" grpId="1" animBg="1"/>
      <p:bldP spid="29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3" grpId="0" animBg="1"/>
      <p:bldP spid="33" grpId="1" animBg="1"/>
      <p:bldP spid="34" grpId="0" animBg="1"/>
      <p:bldP spid="35" grpId="0" animBg="1"/>
      <p:bldP spid="35" grpId="1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sie-polarne-dwa-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sian-cat-1440x900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6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-6939-6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8" grpId="0" animBg="1"/>
      <p:bldP spid="18" grpId="1" animBg="1"/>
      <p:bldP spid="19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 animBg="1"/>
      <p:bldP spid="28" grpId="0" animBg="1"/>
      <p:bldP spid="28" grpId="1" animBg="1"/>
      <p:bldP spid="29" grpId="0" animBg="1"/>
      <p:bldP spid="30" grpId="0" animBg="1"/>
      <p:bldP spid="31" grpId="0" animBg="1"/>
      <p:bldP spid="32" grpId="0" animBg="1"/>
      <p:bldP spid="33" grpId="0" animBg="1"/>
      <p:bldP spid="33" grpId="1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es_2560x1600_029_siberian_husk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8" grpId="0" animBg="1"/>
      <p:bldP spid="18" grpId="1" animBg="1"/>
      <p:bldP spid="19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 animBg="1"/>
      <p:bldP spid="28" grpId="0" animBg="1"/>
      <p:bldP spid="28" grpId="1" animBg="1"/>
      <p:bldP spid="29" grpId="0" animBg="1"/>
      <p:bldP spid="30" grpId="0" animBg="1"/>
      <p:bldP spid="31" grpId="0" animBg="1"/>
      <p:bldP spid="32" grpId="0" animBg="1"/>
      <p:bldP spid="33" grpId="0" animBg="1"/>
      <p:bldP spid="33" grpId="1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st-53820-beluga-airbus-are-the-stranges-rFuf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odki-soczysta-maltese-maltanczyk-traw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7" y="0"/>
            <a:ext cx="9124703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ei-er-peacoke,1280x1024,526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8" grpId="0" animBg="1"/>
      <p:bldP spid="18" grpId="1" animBg="1"/>
      <p:bldP spid="19" grpId="0" animBg="1"/>
      <p:bldP spid="20" grpId="0" animBg="1"/>
      <p:bldP spid="20" grpId="1" animBg="1"/>
      <p:bldP spid="21" grpId="0" animBg="1"/>
      <p:bldP spid="21" grpId="1" animBg="1"/>
      <p:bldP spid="22" grpId="0" animBg="1"/>
      <p:bldP spid="23" grpId="0" animBg="1"/>
      <p:bldP spid="23" grpId="1" animBg="1"/>
      <p:bldP spid="24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8" grpId="0" animBg="1"/>
      <p:bldP spid="28" grpId="1" animBg="1"/>
      <p:bldP spid="29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3" grpId="0" animBg="1"/>
      <p:bldP spid="33" grpId="1" animBg="1"/>
      <p:bldP spid="34" grpId="0" animBg="1"/>
      <p:bldP spid="35" grpId="0" animBg="1"/>
      <p:bldP spid="35" grpId="1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ialy-chmury-kon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3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4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19" grpId="1" animBg="1"/>
      <p:bldP spid="20" grpId="0" animBg="1"/>
      <p:bldP spid="21" grpId="0" animBg="1"/>
      <p:bldP spid="22" grpId="0" animBg="1"/>
      <p:bldP spid="23" grpId="0" animBg="1"/>
      <p:bldP spid="24" grpId="0" animBg="1"/>
      <p:bldP spid="24" grpId="1" animBg="1"/>
      <p:bldP spid="25" grpId="0" animBg="1"/>
      <p:bldP spid="26" grpId="0" animBg="1"/>
      <p:bldP spid="27" grpId="0" animBg="1"/>
      <p:bldP spid="28" grpId="0" animBg="1"/>
      <p:bldP spid="29" grpId="0" animBg="1"/>
      <p:bldP spid="29" grpId="1" animBg="1"/>
      <p:bldP spid="30" grpId="0" animBg="1"/>
      <p:bldP spid="31" grpId="0" animBg="1"/>
      <p:bldP spid="32" grpId="0" animBg="1"/>
      <p:bldP spid="33" grpId="0" animBg="1"/>
      <p:bldP spid="34" grpId="0" animBg="1"/>
      <p:bldP spid="34" grpId="1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gre blanco enojado-8632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zy-biale-niedzwiadki-na-snieg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10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1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3" grpId="1" animBg="1"/>
      <p:bldP spid="13" grpId="2" animBg="1"/>
      <p:bldP spid="14" grpId="0" animBg="1"/>
      <p:bldP spid="15" grpId="0" animBg="1"/>
      <p:bldP spid="16" grpId="0" animBg="1"/>
      <p:bldP spid="17" grpId="0" animBg="1"/>
      <p:bldP spid="18" grpId="0" animBg="1"/>
      <p:bldP spid="18" grpId="1" animBg="1"/>
      <p:bldP spid="18" grpId="2" animBg="1"/>
      <p:bldP spid="19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3" grpId="2" animBg="1"/>
      <p:bldP spid="24" grpId="0" animBg="1"/>
      <p:bldP spid="25" grpId="0" animBg="1"/>
      <p:bldP spid="26" grpId="0" animBg="1"/>
      <p:bldP spid="27" grpId="0" animBg="1"/>
      <p:bldP spid="28" grpId="0" animBg="1"/>
      <p:bldP spid="28" grpId="1" animBg="1"/>
      <p:bldP spid="28" grpId="2" animBg="1"/>
      <p:bldP spid="29" grpId="0" animBg="1"/>
      <p:bldP spid="30" grpId="0" animBg="1"/>
      <p:bldP spid="31" grpId="0" animBg="1"/>
      <p:bldP spid="32" grpId="0" animBg="1"/>
      <p:bldP spid="33" grpId="0" animBg="1"/>
      <p:bldP spid="33" grpId="1" animBg="1"/>
      <p:bldP spid="33" grpId="2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hite_bunny_1_1440x9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8" grpId="1" animBg="1"/>
      <p:bldP spid="39" grpId="0" animBg="1"/>
      <p:bldP spid="40" grpId="0" animBg="1"/>
      <p:bldP spid="40" grpId="1" animBg="1"/>
      <p:bldP spid="4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hite_Bunny_Wallpaper_1440x900_wallpaperhe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_lamb_14160950_by_stockproject1-d34cvy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_fox-wallpaper-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296"/>
            <a:ext cx="9144000" cy="513220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8" grpId="0" animBg="1"/>
      <p:bldP spid="18" grpId="1" animBg="1"/>
      <p:bldP spid="19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 animBg="1"/>
      <p:bldP spid="28" grpId="0" animBg="1"/>
      <p:bldP spid="28" grpId="1" animBg="1"/>
      <p:bldP spid="29" grpId="0" animBg="1"/>
      <p:bldP spid="30" grpId="0" animBg="1"/>
      <p:bldP spid="31" grpId="0" animBg="1"/>
      <p:bldP spid="32" grpId="0" animBg="1"/>
      <p:bldP spid="33" grpId="0" animBg="1"/>
      <p:bldP spid="33" grpId="1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-arabi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-dog-animal-field-look-bokeh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-ermi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-horses-horses-animals-free-running-seaside-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-kittens-cats-pets-animals-basket-purple-flowers-blue-eyes-140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-owl-wallpaper-1600x1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8" grpId="0" animBg="1"/>
      <p:bldP spid="18" grpId="1" animBg="1"/>
      <p:bldP spid="19" grpId="0" animBg="1"/>
      <p:bldP spid="20" grpId="0" animBg="1"/>
      <p:bldP spid="20" grpId="1" animBg="1"/>
      <p:bldP spid="21" grpId="0" animBg="1"/>
      <p:bldP spid="21" grpId="1" animBg="1"/>
      <p:bldP spid="22" grpId="0" animBg="1"/>
      <p:bldP spid="23" grpId="0" animBg="1"/>
      <p:bldP spid="23" grpId="1" animBg="1"/>
      <p:bldP spid="24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8" grpId="0" animBg="1"/>
      <p:bldP spid="28" grpId="1" animBg="1"/>
      <p:bldP spid="29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3" grpId="0" animBg="1"/>
      <p:bldP spid="33" grpId="1" animBg="1"/>
      <p:bldP spid="34" grpId="0" animBg="1"/>
      <p:bldP spid="35" grpId="0" animBg="1"/>
      <p:bldP spid="35" grpId="1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stydliwy-niedzwiadek-bialy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3429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wierzeta_1920x1080_024_bialy_krol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6"/>
            <a:ext cx="1285852" cy="1143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71684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20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36" y="0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143536" y="1000114"/>
            <a:ext cx="128585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000114"/>
            <a:ext cx="135732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85852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71768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071684"/>
            <a:ext cx="128585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388" y="2071684"/>
            <a:ext cx="1357322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285820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36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857588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3071816"/>
            <a:ext cx="128588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429354" y="3071816"/>
            <a:ext cx="13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52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20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143536" y="4143386"/>
            <a:ext cx="128585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4143386"/>
            <a:ext cx="1357322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86710" y="0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86710" y="1000114"/>
            <a:ext cx="135729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786710" y="2071684"/>
            <a:ext cx="1357290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6" y="3071816"/>
            <a:ext cx="1357324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786710" y="4143386"/>
            <a:ext cx="1357290" cy="1000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uadroTexto"/>
          <p:cNvSpPr txBox="1"/>
          <p:nvPr/>
        </p:nvSpPr>
        <p:spPr>
          <a:xfrm rot="20911600">
            <a:off x="5107273" y="3707301"/>
            <a:ext cx="175080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_tradnl" sz="3600" b="1" spc="150" dirty="0" smtClean="0">
                <a:ln w="3175">
                  <a:solidFill>
                    <a:sysClr val="windowText" lastClr="000000"/>
                  </a:solidFill>
                </a:ln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Raquel</a:t>
            </a:r>
            <a:endParaRPr lang="es-ES" sz="3600" b="1" spc="150" dirty="0">
              <a:ln w="3175">
                <a:solidFill>
                  <a:sysClr val="windowText" lastClr="000000"/>
                </a:solidFill>
              </a:ln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0"/>
                            </p:stCondLst>
                            <p:childTnLst>
                              <p:par>
                                <p:cTn id="14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8" grpId="0" animBg="1"/>
      <p:bldP spid="18" grpId="1" animBg="1"/>
      <p:bldP spid="19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 animBg="1"/>
      <p:bldP spid="28" grpId="0" animBg="1"/>
      <p:bldP spid="28" grpId="1" animBg="1"/>
      <p:bldP spid="29" grpId="0" animBg="1"/>
      <p:bldP spid="30" grpId="0" animBg="1"/>
      <p:bldP spid="31" grpId="0" animBg="1"/>
      <p:bldP spid="32" grpId="0" animBg="1"/>
      <p:bldP spid="33" grpId="0" animBg="1"/>
      <p:bldP spid="33" grpId="1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48</Words>
  <Application>Microsoft Office PowerPoint</Application>
  <PresentationFormat>Presentación en pantalla (16:9)</PresentationFormat>
  <Paragraphs>11</Paragraphs>
  <Slides>67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Company>Empresa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76</cp:revision>
  <dcterms:created xsi:type="dcterms:W3CDTF">2015-08-21T23:41:39Z</dcterms:created>
  <dcterms:modified xsi:type="dcterms:W3CDTF">2015-08-22T20:42:31Z</dcterms:modified>
</cp:coreProperties>
</file>