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7" r:id="rId3"/>
    <p:sldId id="277" r:id="rId4"/>
    <p:sldId id="304" r:id="rId5"/>
    <p:sldId id="265" r:id="rId6"/>
    <p:sldId id="280" r:id="rId7"/>
    <p:sldId id="308" r:id="rId8"/>
    <p:sldId id="269" r:id="rId9"/>
    <p:sldId id="281" r:id="rId10"/>
    <p:sldId id="305" r:id="rId11"/>
    <p:sldId id="278" r:id="rId12"/>
    <p:sldId id="256" r:id="rId13"/>
    <p:sldId id="307" r:id="rId14"/>
    <p:sldId id="276" r:id="rId15"/>
    <p:sldId id="275" r:id="rId16"/>
    <p:sldId id="306" r:id="rId17"/>
    <p:sldId id="263" r:id="rId18"/>
    <p:sldId id="279" r:id="rId19"/>
    <p:sldId id="274" r:id="rId20"/>
    <p:sldId id="273" r:id="rId21"/>
    <p:sldId id="272" r:id="rId22"/>
    <p:sldId id="271" r:id="rId23"/>
    <p:sldId id="298" r:id="rId24"/>
    <p:sldId id="270" r:id="rId25"/>
    <p:sldId id="268" r:id="rId26"/>
    <p:sldId id="266" r:id="rId27"/>
    <p:sldId id="264" r:id="rId28"/>
    <p:sldId id="262" r:id="rId29"/>
    <p:sldId id="261" r:id="rId30"/>
    <p:sldId id="260" r:id="rId31"/>
    <p:sldId id="291" r:id="rId32"/>
    <p:sldId id="283" r:id="rId33"/>
    <p:sldId id="296" r:id="rId34"/>
    <p:sldId id="295" r:id="rId35"/>
    <p:sldId id="294" r:id="rId36"/>
    <p:sldId id="293" r:id="rId37"/>
    <p:sldId id="292" r:id="rId38"/>
    <p:sldId id="290" r:id="rId39"/>
    <p:sldId id="289" r:id="rId40"/>
    <p:sldId id="288" r:id="rId41"/>
    <p:sldId id="287" r:id="rId42"/>
    <p:sldId id="286" r:id="rId43"/>
    <p:sldId id="257" r:id="rId44"/>
    <p:sldId id="285" r:id="rId45"/>
    <p:sldId id="258" r:id="rId46"/>
    <p:sldId id="282" r:id="rId47"/>
    <p:sldId id="284" r:id="rId48"/>
    <p:sldId id="297" r:id="rId49"/>
    <p:sldId id="259" r:id="rId50"/>
    <p:sldId id="300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Rmm9ur+xKlSqPfRTgw4KQ" hashData="w394IlIM1s18XRo6uYIFSaecG2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003CB4"/>
    <a:srgbClr val="34411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138" y="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2B9BD-4FA7-4CA0-A6B1-2EEEB9F9C6E7}" type="datetimeFigureOut">
              <a:rPr lang="es-ES" smtClean="0"/>
              <a:pPr/>
              <a:t>18/07/2015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204B0-E577-41F9-8617-C60EBE3B0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image" Target="../media/image99.png"/><Relationship Id="rId18" Type="http://schemas.openxmlformats.org/officeDocument/2006/relationships/image" Target="../media/image10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0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5.png"/><Relationship Id="rId11" Type="http://schemas.openxmlformats.org/officeDocument/2006/relationships/image" Target="../media/image9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0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4.png"/><Relationship Id="rId9" Type="http://schemas.openxmlformats.org/officeDocument/2006/relationships/image" Target="../media/image9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59a11f43ff6f86a8b0a070d55011e1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75ae8e7560a087d105ab2bb748c784b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48132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42911" y="428604"/>
            <a:ext cx="4000528" cy="714377"/>
          </a:xfrm>
          <a:prstGeom prst="rect">
            <a:avLst/>
          </a:prstGeom>
          <a:noFill/>
        </p:spPr>
      </p:pic>
      <p:pic>
        <p:nvPicPr>
          <p:cNvPr id="48134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00166" y="1571612"/>
            <a:ext cx="2057400" cy="642942"/>
          </a:xfrm>
          <a:prstGeom prst="rect">
            <a:avLst/>
          </a:prstGeom>
          <a:noFill/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928794" y="2643182"/>
            <a:ext cx="1057275" cy="647700"/>
          </a:xfrm>
          <a:prstGeom prst="rect">
            <a:avLst/>
          </a:prstGeom>
          <a:noFill/>
        </p:spPr>
      </p:pic>
      <p:pic>
        <p:nvPicPr>
          <p:cNvPr id="48138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1428728" y="3786190"/>
            <a:ext cx="2133600" cy="6477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0" y="5929330"/>
            <a:ext cx="342899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_tradnl" sz="2400" b="1" dirty="0" smtClean="0">
                <a:ln w="3175"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ush Script MT" pitchFamily="66" charset="0"/>
              </a:rPr>
              <a:t>Esta es una creación de Raquel</a:t>
            </a:r>
            <a:endParaRPr lang="es-ES" sz="2400" b="1" dirty="0">
              <a:ln w="3175">
                <a:solidFill>
                  <a:sysClr val="windowText" lastClr="000000"/>
                </a:solidFill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8000">
    <p:sndAc>
      <p:stSnd loop="1">
        <p:snd r:embed="rId2" name="Relax Music Japanese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e8e706e51e3be998eebc4bfc8e73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b0ad9484c235f309add270eddbae94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Marco"/>
          <p:cNvSpPr/>
          <p:nvPr/>
        </p:nvSpPr>
        <p:spPr>
          <a:xfrm>
            <a:off x="214282" y="214290"/>
            <a:ext cx="8715436" cy="6429420"/>
          </a:xfrm>
          <a:prstGeom prst="frame">
            <a:avLst>
              <a:gd name="adj1" fmla="val 5008"/>
            </a:avLst>
          </a:prstGeom>
          <a:blipFill dpi="0" rotWithShape="1">
            <a:blip r:embed="rId2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9162" name="Picture 10" descr="https://lh6.googleusercontent.com/_080NKdhaB5U/TW3kTsh2gzI/AAAAAAAADFY/XFf04b6hlus/flower.png"/>
          <p:cNvPicPr>
            <a:picLocks noChangeAspect="1" noChangeArrowheads="1"/>
          </p:cNvPicPr>
          <p:nvPr/>
        </p:nvPicPr>
        <p:blipFill>
          <a:blip r:embed="rId3">
            <a:lum bright="-10000" contrast="20000"/>
          </a:blip>
          <a:srcRect/>
          <a:stretch>
            <a:fillRect/>
          </a:stretch>
        </p:blipFill>
        <p:spPr bwMode="auto">
          <a:xfrm>
            <a:off x="0" y="4000504"/>
            <a:ext cx="3309902" cy="3169232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1500166" y="1428736"/>
            <a:ext cx="60722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el Oriente, la flor de loto significa pureza espiritual. El loto también conocido como loto sagrado, loto indio o rosa del Nilo, es una planta acuática que florece en el agua.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428992" y="3286124"/>
            <a:ext cx="47149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el simbolismo budista, el significado más importante de la flor de loto es la pureza del cuerpo y del alma. El agua lodosa que acoge la planta está asociada con el apego y los deseos carnales, y la flor inmaculada que florece en el agua en busca de la luz es la promesa de pureza y elevación espiritual.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4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523765_4531644_3540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5996c7fcd599ee61c28727cfaa1feb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af58c235fa13c1fbf91d459236fda9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bccc0e6dcbf85d9a8c62ef599c48c6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Marco"/>
          <p:cNvSpPr/>
          <p:nvPr/>
        </p:nvSpPr>
        <p:spPr>
          <a:xfrm>
            <a:off x="214282" y="214290"/>
            <a:ext cx="8715436" cy="6429420"/>
          </a:xfrm>
          <a:prstGeom prst="frame">
            <a:avLst>
              <a:gd name="adj1" fmla="val 5008"/>
            </a:avLst>
          </a:prstGeom>
          <a:blipFill dpi="0" rotWithShape="1">
            <a:blip r:embed="rId2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9162" name="Picture 10" descr="https://lh6.googleusercontent.com/_080NKdhaB5U/TW3kTsh2gzI/AAAAAAAADFY/XFf04b6hlus/flower.png"/>
          <p:cNvPicPr>
            <a:picLocks noChangeAspect="1" noChangeArrowheads="1"/>
          </p:cNvPicPr>
          <p:nvPr/>
        </p:nvPicPr>
        <p:blipFill>
          <a:blip r:embed="rId3">
            <a:lum bright="-10000" contrast="20000"/>
          </a:blip>
          <a:srcRect/>
          <a:stretch>
            <a:fillRect/>
          </a:stretch>
        </p:blipFill>
        <p:spPr bwMode="auto">
          <a:xfrm>
            <a:off x="0" y="4000504"/>
            <a:ext cx="3309902" cy="316923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785786" y="714356"/>
            <a:ext cx="75724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2400" dirty="0">
              <a:latin typeface="Agency FB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500166" y="1142984"/>
            <a:ext cx="61436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Simbólicamente se asocia con la figura de Buda y con sus enseñanzas y, por eso, son flores sagradas para los pueblos de Oriente. Cuenta la leyenda que cuando el niño Buda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dió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los primeros pasos, en todos los lugares que pisó, florecieron flores de loto.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214678" y="3072348"/>
            <a:ext cx="50720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las religiones de Asia, la mayor parte de las divinidades están sentadas sobre una flor de loto en el acto de la meditación.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la literatura clásica de muchas culturas asiáticas, la flor de loto simboliza la elegancia, la belleza, la perfección, la pureza y la gracia, y está a menudo asociada con los atributos femeninos ideales.</a:t>
            </a:r>
          </a:p>
          <a:p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5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25d4657d966c1392b17a328e9ebe6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1a7b8322e49f8fa23d68d48aa04c1bc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1e6aea8e2c5e227f064d9bbe78594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bd02e930ed5309cae638d29ec638bcb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Marco"/>
          <p:cNvSpPr/>
          <p:nvPr/>
        </p:nvSpPr>
        <p:spPr>
          <a:xfrm>
            <a:off x="214282" y="214290"/>
            <a:ext cx="8715436" cy="6429420"/>
          </a:xfrm>
          <a:prstGeom prst="frame">
            <a:avLst>
              <a:gd name="adj1" fmla="val 5008"/>
            </a:avLst>
          </a:prstGeom>
          <a:blipFill dpi="0" rotWithShape="1">
            <a:blip r:embed="rId2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9162" name="Picture 10" descr="https://lh6.googleusercontent.com/_080NKdhaB5U/TW3kTsh2gzI/AAAAAAAADFY/XFf04b6hlus/flower.png"/>
          <p:cNvPicPr>
            <a:picLocks noChangeAspect="1" noChangeArrowheads="1"/>
          </p:cNvPicPr>
          <p:nvPr/>
        </p:nvPicPr>
        <p:blipFill>
          <a:blip r:embed="rId3">
            <a:lum bright="-10000" contrast="20000"/>
          </a:blip>
          <a:srcRect/>
          <a:stretch>
            <a:fillRect/>
          </a:stretch>
        </p:blipFill>
        <p:spPr bwMode="auto">
          <a:xfrm>
            <a:off x="0" y="4000504"/>
            <a:ext cx="3309902" cy="316923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142976" y="1071546"/>
            <a:ext cx="66437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flor de loto es un misterio para la ciencia, que no puede explicar la característica que tiene de repeler a los microorganismos y a las partículas de polvo.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 una flor que se utiliza mucho en los tatuajes con diferentes significados asociados a cada color de la flor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86116" y="3072348"/>
            <a:ext cx="50006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Japón esta flor es a menudo tatuada junto con el pez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koi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significando la individualidad y la fuerza.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el yoga, la posición del loto (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Padmasana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) es la postura tradicional de la meditación en la que la persona cruza las piernas, cada pie ubicado encima del muslo opuesto y coloca sus manos en las rodillas.</a:t>
            </a:r>
          </a:p>
          <a:p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2400" dirty="0">
              <a:latin typeface="Agency FB" pitchFamily="34" charset="0"/>
            </a:endParaRPr>
          </a:p>
        </p:txBody>
      </p:sp>
    </p:spTree>
  </p:cSld>
  <p:clrMapOvr>
    <a:masterClrMapping/>
  </p:clrMapOvr>
  <p:transition advTm="5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4a46df87f0e391d44988e2dacc135c3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c5fa4435ce74024f20312da6327eea3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a31c698825bdd1e352e6023a9c3e96d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c06f6b001ac193520cbbe3d17d21760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Marco"/>
          <p:cNvSpPr/>
          <p:nvPr/>
        </p:nvSpPr>
        <p:spPr>
          <a:xfrm>
            <a:off x="214282" y="214290"/>
            <a:ext cx="8715436" cy="6429420"/>
          </a:xfrm>
          <a:prstGeom prst="frame">
            <a:avLst>
              <a:gd name="adj1" fmla="val 5008"/>
            </a:avLst>
          </a:prstGeom>
          <a:blipFill dpi="0" rotWithShape="1">
            <a:blip r:embed="rId2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9162" name="Picture 10" descr="https://lh6.googleusercontent.com/_080NKdhaB5U/TW3kTsh2gzI/AAAAAAAADFY/XFf04b6hlus/flower.png"/>
          <p:cNvPicPr>
            <a:picLocks noChangeAspect="1" noChangeArrowheads="1"/>
          </p:cNvPicPr>
          <p:nvPr/>
        </p:nvPicPr>
        <p:blipFill>
          <a:blip r:embed="rId3">
            <a:lum bright="-10000" contrast="20000"/>
          </a:blip>
          <a:srcRect/>
          <a:stretch>
            <a:fillRect/>
          </a:stretch>
        </p:blipFill>
        <p:spPr bwMode="auto">
          <a:xfrm>
            <a:off x="0" y="4000504"/>
            <a:ext cx="3309902" cy="316923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285984" y="785794"/>
            <a:ext cx="392928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atin typeface="Harrington" pitchFamily="82" charset="0"/>
              </a:rPr>
              <a:t>Flor de Loto </a:t>
            </a:r>
          </a:p>
          <a:p>
            <a:pPr algn="ctr"/>
            <a:r>
              <a:rPr lang="es-ES" sz="2400" b="1" dirty="0" smtClean="0">
                <a:latin typeface="Harrington" pitchFamily="82" charset="0"/>
              </a:rPr>
              <a:t>Significado de  sus  Colores</a:t>
            </a:r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928662" y="2357430"/>
            <a:ext cx="75009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Loto Azul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 se refiere al triunfo del espíritu sobre los sentidos, significa sabiduría y conocimiento. Esta flor nunca revela su interior, ya que casi siempre está totalmente cerrada.</a:t>
            </a:r>
          </a:p>
          <a:p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14678" y="3929066"/>
            <a:ext cx="52864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Loto Blanco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 está relacionado con la perfección del espíritu y de la mente, un estado de pureza total y de naturaleza inmaculada. Por lo general se representa con 8 pétalos.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4d4cc5da4b8ad65c9d94c1947c1fec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4" name="3 Imagen" descr="c699d4abd14eea2be05691303e6ddec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5bfa60d9e9659fe57ee007b5b10f10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4" name="3 Imagen" descr="c268275fe1fcdc27651d8125306909c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Marco"/>
          <p:cNvSpPr/>
          <p:nvPr/>
        </p:nvSpPr>
        <p:spPr>
          <a:xfrm>
            <a:off x="214282" y="214290"/>
            <a:ext cx="8715436" cy="6429420"/>
          </a:xfrm>
          <a:prstGeom prst="frame">
            <a:avLst>
              <a:gd name="adj1" fmla="val 5008"/>
            </a:avLst>
          </a:prstGeom>
          <a:blipFill dpi="0" rotWithShape="1">
            <a:blip r:embed="rId2">
              <a:grayscl/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9162" name="Picture 10" descr="https://lh6.googleusercontent.com/_080NKdhaB5U/TW3kTsh2gzI/AAAAAAAADFY/XFf04b6hlus/flower.png"/>
          <p:cNvPicPr>
            <a:picLocks noChangeAspect="1" noChangeArrowheads="1"/>
          </p:cNvPicPr>
          <p:nvPr/>
        </p:nvPicPr>
        <p:blipFill>
          <a:blip r:embed="rId3">
            <a:lum bright="-10000" contrast="20000"/>
          </a:blip>
          <a:srcRect/>
          <a:stretch>
            <a:fillRect/>
          </a:stretch>
        </p:blipFill>
        <p:spPr bwMode="auto">
          <a:xfrm>
            <a:off x="0" y="4000504"/>
            <a:ext cx="3309902" cy="316923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857224" y="714356"/>
            <a:ext cx="76438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Loto Rojo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 revela la inocencia y la naturaleza original del corazón. Esta flor representa las cualidades del corazón, como el amor, la pasión y la compasión. También se conoce como la flor de Buda de la Compasión, </a:t>
            </a:r>
          </a:p>
          <a:p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286116" y="3929066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flor de loto cerrada o en botón es un símbolo de las posibilidades infinitas del hombre, mientras que la flor de loto abierta representa la creación del Universo.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57224" y="2357430"/>
            <a:ext cx="7429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Loto Rosa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 aunque a menudo se confunde con la flor de loto blanco, el loto rosa es el más importante y especial de todos las flores de loto, y está relacionado con personajes divinos, como el Gran Buda.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5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1ad6182694d85b408cc9b5314686aa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4" name="3 Imagen" descr="cc66eba335bf26def6c33e99e96b5bf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7df55c16d9381c78221a2df534527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3e17af24d8b8e7d4bdc4500be2b9e7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42"/>
            <a:ext cx="9161858" cy="6844658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c80ae8c4946d1f21f5dd0e4d3e0aed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cc792f155ab27dd73ce784aacc5d0f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63025cce65799aa31d4d0c201591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bf62bd9e3b19c6e62ee11c15038213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1a0f4adb351d66bcef0eff30fec83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d324ea0c54c89c9422b00bb7a19b50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47ad6b294c6717a95c3b8929a0ea55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955a97264cc701c9d1fe7edea75f7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6"/>
            <a:ext cx="9148464" cy="685465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213f5d625a691df53a502dc2f97da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c709eb6d7ee97091743f609b335ced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684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51f11a76eb121de1d4662cad39b544a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e8c23e85c6d3d6b73ee4e762b7c9f2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53d052a9a6b4a252a4fdcf190c522b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4" name="3 Imagen" descr="e8d724878b934ca7e425ec901bc8d2d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590ca6e4c3d7a4db7e65eb640d265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73eb8d2f8fde0fe2826276cfcf0ed2c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5427e7bb4db524a4d4c18918e21a5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9f42d9aff97670f13885ae9c91907c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97a63847621167a1504a6ca55b30e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ec07ee1e95d138763c8b09eb0fc60c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9e3726b279e2ac02d80f6cae1d0e34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ed5188650f7f2f899863f107f1d70cc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14_33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eea42aa672ab78c8acea26a9daab6ef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364d1e828b1cba998f8584ca050889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hasu_0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93fb4d62da3b1ad834bd1865f04fd2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  <p:pic>
        <p:nvPicPr>
          <p:cNvPr id="4" name="3 Imagen" descr="fe92adcee33522e40ce91aec09e566c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6"/>
            <a:ext cx="9148464" cy="685465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396ac111627407aeae1e78cb8aec7a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FlordeLoto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8466" cy="6854655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-de-loto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432f6fc54f0c7aef0054470ddea2029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su_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5" name="4 Imagen" descr="818c53d539a91cafe43fd308dbab1d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834e8d59126ad218aae9f44dd89abd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hasu_0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200d734a52ce08907b674ec8a24174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4" name="3 Imagen" descr="hasu_0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su_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597d7514188dfe9eb3f52b158cb95e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5039a369ef15bec96d9bfa4a3c8302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hasu_0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6188aec8378818e6033059f77f7d27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19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0789" cy="70723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071581a1ea4dbca3834892ec6ec94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img7c2bb786zik3zj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d7eed23f34d12aeb995ecaccca01f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g_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80548b7f667960f1697ebc8511a8a2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water_lily_leaves_mud_herbs_1600x900_hd-wallpaper-329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601389a76544ae828f50018b12960e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Lotus-flowers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3792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MPj04252230000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0245e7e62cc5ebe067f6682456c1a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" name="3 Imagen" descr="loto-ros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f40dfaf8ce2224cb1d95e315bdffe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4" name="3 Imagen" descr="vodyanaya-liliya-lotos-kuvshin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201107111031144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68812a46dbb6bb49a8cf6c609af18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 rot="20691608">
            <a:off x="1724067" y="5103747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lo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Presentación1loto</Template>
  <TotalTime>0</TotalTime>
  <Words>557</Words>
  <Application>Microsoft Office PowerPoint</Application>
  <PresentationFormat>Presentación en pantalla (4:3)</PresentationFormat>
  <Paragraphs>20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Presentación1loto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2015-07-19T03:16:26Z</dcterms:created>
  <dcterms:modified xsi:type="dcterms:W3CDTF">2015-07-19T03:18:21Z</dcterms:modified>
</cp:coreProperties>
</file>