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0" r:id="rId3"/>
    <p:sldId id="285" r:id="rId4"/>
    <p:sldId id="270" r:id="rId5"/>
    <p:sldId id="320" r:id="rId6"/>
    <p:sldId id="304" r:id="rId7"/>
    <p:sldId id="312" r:id="rId8"/>
    <p:sldId id="262" r:id="rId9"/>
    <p:sldId id="309" r:id="rId10"/>
    <p:sldId id="307" r:id="rId11"/>
    <p:sldId id="310" r:id="rId12"/>
    <p:sldId id="306" r:id="rId13"/>
    <p:sldId id="303" r:id="rId14"/>
    <p:sldId id="301" r:id="rId15"/>
    <p:sldId id="308" r:id="rId16"/>
    <p:sldId id="297" r:id="rId17"/>
    <p:sldId id="294" r:id="rId18"/>
    <p:sldId id="302" r:id="rId19"/>
    <p:sldId id="296" r:id="rId20"/>
    <p:sldId id="293" r:id="rId21"/>
    <p:sldId id="295" r:id="rId22"/>
    <p:sldId id="292" r:id="rId23"/>
    <p:sldId id="289" r:id="rId24"/>
    <p:sldId id="291" r:id="rId25"/>
    <p:sldId id="288" r:id="rId26"/>
    <p:sldId id="290" r:id="rId27"/>
    <p:sldId id="282" r:id="rId28"/>
    <p:sldId id="287" r:id="rId29"/>
    <p:sldId id="284" r:id="rId30"/>
    <p:sldId id="283" r:id="rId31"/>
    <p:sldId id="281" r:id="rId32"/>
    <p:sldId id="280" r:id="rId33"/>
    <p:sldId id="279" r:id="rId34"/>
    <p:sldId id="273" r:id="rId35"/>
    <p:sldId id="274" r:id="rId36"/>
    <p:sldId id="275" r:id="rId37"/>
    <p:sldId id="271" r:id="rId38"/>
    <p:sldId id="269" r:id="rId39"/>
    <p:sldId id="268" r:id="rId40"/>
    <p:sldId id="265" r:id="rId41"/>
    <p:sldId id="267" r:id="rId42"/>
    <p:sldId id="266" r:id="rId43"/>
    <p:sldId id="345" r:id="rId44"/>
    <p:sldId id="343" r:id="rId45"/>
    <p:sldId id="342" r:id="rId46"/>
    <p:sldId id="341" r:id="rId47"/>
    <p:sldId id="340" r:id="rId48"/>
    <p:sldId id="338" r:id="rId49"/>
    <p:sldId id="337" r:id="rId50"/>
    <p:sldId id="336" r:id="rId51"/>
    <p:sldId id="333" r:id="rId52"/>
    <p:sldId id="324" r:id="rId53"/>
    <p:sldId id="335" r:id="rId54"/>
    <p:sldId id="332" r:id="rId55"/>
    <p:sldId id="319" r:id="rId56"/>
    <p:sldId id="328" r:id="rId57"/>
    <p:sldId id="327" r:id="rId58"/>
    <p:sldId id="325" r:id="rId59"/>
    <p:sldId id="322" r:id="rId60"/>
    <p:sldId id="323" r:id="rId61"/>
    <p:sldId id="314" r:id="rId62"/>
    <p:sldId id="318" r:id="rId63"/>
    <p:sldId id="315" r:id="rId64"/>
    <p:sldId id="317" r:id="rId65"/>
    <p:sldId id="316" r:id="rId66"/>
    <p:sldId id="330" r:id="rId67"/>
    <p:sldId id="346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n5SNZR28l36OnVfDEGz9Q" hashData="Fp9rrkOwF9YxRXr+S11faGEUE6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FF99FF"/>
    <a:srgbClr val="112F37"/>
    <a:srgbClr val="003399"/>
    <a:srgbClr val="CC9900"/>
    <a:srgbClr val="1B4955"/>
    <a:srgbClr val="00297A"/>
    <a:srgbClr val="153943"/>
    <a:srgbClr val="001D58"/>
    <a:srgbClr val="332F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945" autoAdjust="0"/>
  </p:normalViewPr>
  <p:slideViewPr>
    <p:cSldViewPr>
      <p:cViewPr>
        <p:scale>
          <a:sx n="90" d="100"/>
          <a:sy n="90" d="100"/>
        </p:scale>
        <p:origin x="138" y="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8221-B6DE-4869-9971-6DC44957608F}" type="datetimeFigureOut">
              <a:rPr lang="es-ES" smtClean="0"/>
              <a:pPr/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92F41-C658-4D25-8792-3215EE21A1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1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6.png"/><Relationship Id="rId18" Type="http://schemas.openxmlformats.org/officeDocument/2006/relationships/image" Target="../media/image9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2.png"/><Relationship Id="rId11" Type="http://schemas.openxmlformats.org/officeDocument/2006/relationships/image" Target="../media/image9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1.png"/><Relationship Id="rId9" Type="http://schemas.openxmlformats.org/officeDocument/2006/relationships/image" Target="../media/image9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i="1" dirty="0"/>
          </a:p>
        </p:txBody>
      </p:sp>
      <p:pic>
        <p:nvPicPr>
          <p:cNvPr id="14" name="13 Imagen" descr="385399-svet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16" name="15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 rot="205940" flipV="1">
            <a:off x="4499102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17" name="16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18" name="17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9" name="8 CuadroTexto"/>
          <p:cNvSpPr txBox="1"/>
          <p:nvPr/>
        </p:nvSpPr>
        <p:spPr>
          <a:xfrm>
            <a:off x="0" y="428604"/>
            <a:ext cx="8215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5400" b="1" dirty="0" smtClean="0">
                <a:ln w="6350">
                  <a:solidFill>
                    <a:schemeClr val="tx1"/>
                  </a:solidFill>
                </a:ln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ngleLeaves" pitchFamily="2" charset="0"/>
                <a:ea typeface="Kyboshed" pitchFamily="2" charset="0"/>
              </a:rPr>
              <a:t>Bellezas Que Guarda </a:t>
            </a:r>
          </a:p>
          <a:p>
            <a:pPr algn="ctr"/>
            <a:r>
              <a:rPr lang="es-ES_tradnl" sz="5400" b="1" dirty="0" smtClean="0">
                <a:ln w="6350">
                  <a:solidFill>
                    <a:schemeClr val="tx1"/>
                  </a:solidFill>
                </a:ln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ngleLeaves" pitchFamily="2" charset="0"/>
                <a:ea typeface="Kyboshed" pitchFamily="2" charset="0"/>
              </a:rPr>
              <a:t>El Mar</a:t>
            </a:r>
            <a:endParaRPr lang="es-ES" sz="5400" b="1" dirty="0">
              <a:ln w="6350">
                <a:solidFill>
                  <a:schemeClr val="tx1"/>
                </a:solidFill>
              </a:ln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ngleLeaves" pitchFamily="2" charset="0"/>
              <a:ea typeface="Kyboshed" pitchFamily="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00298" y="5929330"/>
            <a:ext cx="2669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Pristina" pitchFamily="66" charset="0"/>
                <a:ea typeface="Airplanes in the Night Sky" pitchFamily="2" charset="0"/>
              </a:rPr>
              <a:t>Esta es una creación de Raquel</a:t>
            </a: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Pristina" pitchFamily="66" charset="0"/>
              <a:ea typeface="Airplanes in the Night Sky" pitchFamily="2" charset="0"/>
            </a:endParaRPr>
          </a:p>
        </p:txBody>
      </p:sp>
      <p:pic>
        <p:nvPicPr>
          <p:cNvPr id="66564" name="Picture 4" descr="http://www.anipedia.net/images/gifs-animados-pece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14620"/>
            <a:ext cx="1500198" cy="1152526"/>
          </a:xfrm>
          <a:prstGeom prst="rect">
            <a:avLst/>
          </a:prstGeom>
          <a:noFill/>
        </p:spPr>
      </p:pic>
      <p:pic>
        <p:nvPicPr>
          <p:cNvPr id="66568" name="Picture 8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2786058"/>
            <a:ext cx="790575" cy="752476"/>
          </a:xfrm>
          <a:prstGeom prst="rect">
            <a:avLst/>
          </a:prstGeom>
          <a:noFill/>
        </p:spPr>
      </p:pic>
      <p:pic>
        <p:nvPicPr>
          <p:cNvPr id="66570" name="Picture 10" descr="http://www.saltdeanunited.net/anima/clownfish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4" y="5357826"/>
            <a:ext cx="1295398" cy="663307"/>
          </a:xfrm>
          <a:prstGeom prst="rect">
            <a:avLst/>
          </a:prstGeom>
          <a:noFill/>
        </p:spPr>
      </p:pic>
      <p:pic>
        <p:nvPicPr>
          <p:cNvPr id="66576" name="Picture 16" descr="http://www.elpatinete.com/gifsanimados/animales/peces_005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628" y="4857760"/>
            <a:ext cx="1000125" cy="581026"/>
          </a:xfrm>
          <a:prstGeom prst="rect">
            <a:avLst/>
          </a:prstGeom>
          <a:noFill/>
        </p:spPr>
      </p:pic>
      <p:pic>
        <p:nvPicPr>
          <p:cNvPr id="20" name="Picture 16" descr="http://www.elpatinete.com/gifsanimados/animales/peces_005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1571604" y="3643314"/>
            <a:ext cx="1143008" cy="664034"/>
          </a:xfrm>
          <a:prstGeom prst="rect">
            <a:avLst/>
          </a:prstGeom>
          <a:noFill/>
        </p:spPr>
      </p:pic>
      <p:pic>
        <p:nvPicPr>
          <p:cNvPr id="21" name="20 Imagen" descr="385399-svet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2000">
    <p:sndAc>
      <p:stSnd loop="1">
        <p:snd r:embed="rId2" name="sonido del 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8200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es-ES" sz="3600" dirty="0"/>
          </a:p>
        </p:txBody>
      </p:sp>
      <p:pic>
        <p:nvPicPr>
          <p:cNvPr id="10" name="9 Imagen" descr="www.BancodeImagenesGratuitas.com - Animales Marinos 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17" name="1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8" name="1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ad3d6886c4b0c56ab5dc0eaac565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21" y="0"/>
            <a:ext cx="9155921" cy="6858000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479137" y="-113428"/>
            <a:ext cx="1646341" cy="186985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608679" y="230356"/>
            <a:ext cx="1617479" cy="171752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407705" y="878563"/>
            <a:ext cx="1646341" cy="186985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537247" y="1222347"/>
            <a:ext cx="1617479" cy="171752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407697" y="2029712"/>
            <a:ext cx="1646341" cy="186985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537239" y="2373496"/>
            <a:ext cx="1617479" cy="1717525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336265" y="3021703"/>
            <a:ext cx="1646341" cy="1869855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465807" y="3365487"/>
            <a:ext cx="1617479" cy="1717525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336259" y="4101413"/>
            <a:ext cx="1646341" cy="1869855"/>
          </a:xfrm>
          <a:prstGeom prst="rect">
            <a:avLst/>
          </a:prstGeom>
        </p:spPr>
      </p:pic>
      <p:pic>
        <p:nvPicPr>
          <p:cNvPr id="17" name="16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465801" y="4445197"/>
            <a:ext cx="1617479" cy="1717525"/>
          </a:xfrm>
          <a:prstGeom prst="rect">
            <a:avLst/>
          </a:prstGeom>
        </p:spPr>
      </p:pic>
      <p:pic>
        <p:nvPicPr>
          <p:cNvPr id="18" name="17 Imagen" descr="Imagen1ui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002515">
            <a:off x="4278406" y="5078317"/>
            <a:ext cx="1762242" cy="2001491"/>
          </a:xfrm>
          <a:prstGeom prst="rect">
            <a:avLst/>
          </a:prstGeom>
        </p:spPr>
      </p:pic>
      <p:pic>
        <p:nvPicPr>
          <p:cNvPr id="19" name="18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394369" y="5437188"/>
            <a:ext cx="1617479" cy="171752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08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dex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ca60e712bba58cb4d96527df8299e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20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500042"/>
            <a:ext cx="1733550" cy="1905000"/>
          </a:xfrm>
          <a:prstGeom prst="rect">
            <a:avLst/>
          </a:prstGeom>
        </p:spPr>
      </p:pic>
      <p:pic>
        <p:nvPicPr>
          <p:cNvPr id="22" name="21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4357694"/>
            <a:ext cx="1733550" cy="1905000"/>
          </a:xfrm>
          <a:prstGeom prst="rect">
            <a:avLst/>
          </a:prstGeom>
        </p:spPr>
      </p:pic>
      <p:pic>
        <p:nvPicPr>
          <p:cNvPr id="23" name="22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500306"/>
            <a:ext cx="1733550" cy="1905000"/>
          </a:xfrm>
          <a:prstGeom prst="rect">
            <a:avLst/>
          </a:prstGeom>
        </p:spPr>
      </p:pic>
      <p:pic>
        <p:nvPicPr>
          <p:cNvPr id="24" name="23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500306"/>
            <a:ext cx="1733550" cy="1905000"/>
          </a:xfrm>
          <a:prstGeom prst="rect">
            <a:avLst/>
          </a:prstGeom>
        </p:spPr>
      </p:pic>
      <p:pic>
        <p:nvPicPr>
          <p:cNvPr id="25" name="24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214422"/>
            <a:ext cx="1733550" cy="1905000"/>
          </a:xfrm>
          <a:prstGeom prst="rect">
            <a:avLst/>
          </a:prstGeom>
        </p:spPr>
      </p:pic>
      <p:pic>
        <p:nvPicPr>
          <p:cNvPr id="26" name="25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142984"/>
            <a:ext cx="1733550" cy="1905000"/>
          </a:xfrm>
          <a:prstGeom prst="rect">
            <a:avLst/>
          </a:prstGeom>
        </p:spPr>
      </p:pic>
      <p:pic>
        <p:nvPicPr>
          <p:cNvPr id="27" name="26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3786190"/>
            <a:ext cx="1733550" cy="1905000"/>
          </a:xfrm>
          <a:prstGeom prst="rect">
            <a:avLst/>
          </a:prstGeom>
        </p:spPr>
      </p:pic>
      <p:pic>
        <p:nvPicPr>
          <p:cNvPr id="28" name="27 Imagen" descr="sc3admbolo_color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786190"/>
            <a:ext cx="1733550" cy="1905000"/>
          </a:xfrm>
          <a:prstGeom prst="rect">
            <a:avLst/>
          </a:prstGeom>
        </p:spPr>
      </p:pic>
      <p:pic>
        <p:nvPicPr>
          <p:cNvPr id="29" name="28 Imagen" descr="JJJ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2643182"/>
            <a:ext cx="1500198" cy="15001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0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Nudibranco-Nembrotha-kubaryana-P.-Galera-2010-1024x7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75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var_www_ord_data_www_gandex.ru_upl_oboi_u3999_5069_krevetka_i_morskoe_d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20" name="1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21" name="2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22" name="21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23" name="2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24" name="2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25" name="2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26" name="2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27" name="2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28" name="2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e455d5d7030751c021c5d61e074c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3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3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3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13" name="12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14" name="1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3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5" name="14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D8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2" name="41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" name="4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4" name="43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45" name="4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46" name="4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47" name="4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48" name="4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49" name="4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50" name="4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51" name="50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52" name="51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53" name="52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54" name="53 Imagen" descr="Imagen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b223fc14e877b8411f0e68dd79fc4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b71f608f4cbeb83f3b7e04716365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22" name="2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23" name="2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24" name="2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25" name="2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A86D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b233b51d6790262567f2b0f7756b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fecc024c927a165e6365f0c229682c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8" name="2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" name="2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514352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1" name="3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514352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2" name="3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557212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3" name="3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557212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4" name="3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600078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5" name="3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600078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6" name="3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642938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7" name="3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642938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8" name="37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884f6b067fce4e0110cc1925c94bfc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86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9" name="38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1142976" cy="785793"/>
          </a:xfrm>
          <a:prstGeom prst="rect">
            <a:avLst/>
          </a:prstGeom>
        </p:spPr>
      </p:pic>
      <p:pic>
        <p:nvPicPr>
          <p:cNvPr id="40" name="39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000100" y="0"/>
            <a:ext cx="1142976" cy="785793"/>
          </a:xfrm>
          <a:prstGeom prst="rect">
            <a:avLst/>
          </a:prstGeom>
        </p:spPr>
      </p:pic>
      <p:pic>
        <p:nvPicPr>
          <p:cNvPr id="41" name="40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000264" y="0"/>
            <a:ext cx="1142976" cy="785793"/>
          </a:xfrm>
          <a:prstGeom prst="rect">
            <a:avLst/>
          </a:prstGeom>
        </p:spPr>
      </p:pic>
      <p:pic>
        <p:nvPicPr>
          <p:cNvPr id="42" name="41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00364" y="0"/>
            <a:ext cx="1142976" cy="785793"/>
          </a:xfrm>
          <a:prstGeom prst="rect">
            <a:avLst/>
          </a:prstGeom>
        </p:spPr>
      </p:pic>
      <p:pic>
        <p:nvPicPr>
          <p:cNvPr id="43" name="42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929090" y="0"/>
            <a:ext cx="1142976" cy="785793"/>
          </a:xfrm>
          <a:prstGeom prst="rect">
            <a:avLst/>
          </a:prstGeom>
        </p:spPr>
      </p:pic>
      <p:pic>
        <p:nvPicPr>
          <p:cNvPr id="44" name="43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929190" y="0"/>
            <a:ext cx="1142976" cy="785793"/>
          </a:xfrm>
          <a:prstGeom prst="rect">
            <a:avLst/>
          </a:prstGeom>
        </p:spPr>
      </p:pic>
      <p:pic>
        <p:nvPicPr>
          <p:cNvPr id="45" name="44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929354" y="0"/>
            <a:ext cx="1142976" cy="785793"/>
          </a:xfrm>
          <a:prstGeom prst="rect">
            <a:avLst/>
          </a:prstGeom>
        </p:spPr>
      </p:pic>
      <p:pic>
        <p:nvPicPr>
          <p:cNvPr id="46" name="45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929454" y="0"/>
            <a:ext cx="1142976" cy="785793"/>
          </a:xfrm>
          <a:prstGeom prst="rect">
            <a:avLst/>
          </a:prstGeom>
        </p:spPr>
      </p:pic>
      <p:pic>
        <p:nvPicPr>
          <p:cNvPr id="47" name="46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01024" y="0"/>
            <a:ext cx="1142976" cy="785793"/>
          </a:xfrm>
          <a:prstGeom prst="rect">
            <a:avLst/>
          </a:prstGeom>
        </p:spPr>
      </p:pic>
      <p:pic>
        <p:nvPicPr>
          <p:cNvPr id="48" name="47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7981752" y="6043604"/>
            <a:ext cx="1142976" cy="785793"/>
          </a:xfrm>
          <a:prstGeom prst="rect">
            <a:avLst/>
          </a:prstGeom>
        </p:spPr>
      </p:pic>
      <p:pic>
        <p:nvPicPr>
          <p:cNvPr id="49" name="48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6948728" y="6043603"/>
            <a:ext cx="1142976" cy="785793"/>
          </a:xfrm>
          <a:prstGeom prst="rect">
            <a:avLst/>
          </a:prstGeom>
        </p:spPr>
      </p:pic>
      <p:pic>
        <p:nvPicPr>
          <p:cNvPr id="50" name="49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5910050" y="6043603"/>
            <a:ext cx="1142976" cy="785793"/>
          </a:xfrm>
          <a:prstGeom prst="rect">
            <a:avLst/>
          </a:prstGeom>
        </p:spPr>
      </p:pic>
      <p:pic>
        <p:nvPicPr>
          <p:cNvPr id="51" name="50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4877026" y="6043602"/>
            <a:ext cx="1142976" cy="785793"/>
          </a:xfrm>
          <a:prstGeom prst="rect">
            <a:avLst/>
          </a:prstGeom>
        </p:spPr>
      </p:pic>
      <p:pic>
        <p:nvPicPr>
          <p:cNvPr id="52" name="51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3838348" y="6043605"/>
            <a:ext cx="1142976" cy="785793"/>
          </a:xfrm>
          <a:prstGeom prst="rect">
            <a:avLst/>
          </a:prstGeom>
        </p:spPr>
      </p:pic>
      <p:pic>
        <p:nvPicPr>
          <p:cNvPr id="53" name="52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2805324" y="6043604"/>
            <a:ext cx="1142976" cy="785793"/>
          </a:xfrm>
          <a:prstGeom prst="rect">
            <a:avLst/>
          </a:prstGeom>
        </p:spPr>
      </p:pic>
      <p:pic>
        <p:nvPicPr>
          <p:cNvPr id="54" name="53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1766646" y="6043604"/>
            <a:ext cx="1142976" cy="785793"/>
          </a:xfrm>
          <a:prstGeom prst="rect">
            <a:avLst/>
          </a:prstGeom>
        </p:spPr>
      </p:pic>
      <p:pic>
        <p:nvPicPr>
          <p:cNvPr id="55" name="54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733622" y="6043603"/>
            <a:ext cx="1142976" cy="785793"/>
          </a:xfrm>
          <a:prstGeom prst="rect">
            <a:avLst/>
          </a:prstGeom>
        </p:spPr>
      </p:pic>
      <p:pic>
        <p:nvPicPr>
          <p:cNvPr id="56" name="55 Imagen" descr="top_swir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975207">
            <a:off x="3636" y="6048666"/>
            <a:ext cx="944138" cy="78579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4C58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f16342a03d004580e4ecfdd87fd2f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643306" y="642918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14744" y="4214818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593304">
            <a:off x="5744864" y="2302920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1719241" y="2495545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00628" y="107154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7534127">
            <a:off x="5283535" y="3730138"/>
            <a:ext cx="1466850" cy="1905000"/>
          </a:xfrm>
          <a:prstGeom prst="rect">
            <a:avLst/>
          </a:prstGeom>
        </p:spPr>
      </p:pic>
      <p:pic>
        <p:nvPicPr>
          <p:cNvPr id="11" name="10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342373">
            <a:off x="2364968" y="3821146"/>
            <a:ext cx="1466850" cy="1905000"/>
          </a:xfrm>
          <a:prstGeom prst="rect">
            <a:avLst/>
          </a:prstGeom>
        </p:spPr>
      </p:pic>
      <p:pic>
        <p:nvPicPr>
          <p:cNvPr id="12" name="11 Imagen" descr="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7499005">
            <a:off x="2422700" y="1223582"/>
            <a:ext cx="1466850" cy="1905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D4115">
                  <a:shade val="30000"/>
                  <a:satMod val="115000"/>
                </a:srgbClr>
              </a:gs>
              <a:gs pos="50000">
                <a:srgbClr val="6D4115">
                  <a:shade val="67500"/>
                  <a:satMod val="115000"/>
                </a:srgbClr>
              </a:gs>
              <a:gs pos="100000">
                <a:srgbClr val="6D41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e56c96fcba591d80826acfbecb02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38" name="3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39" name="38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40" name="3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41" name="40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42" name="4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43" name="42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44" name="4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45" name="4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46" name="4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47" name="46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48" name="47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49" name="48 Imagen" descr="Imagen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f529285712cda9265dbc9dbccd33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d5fb829fdcbda71a73b0b1f7f24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79137" y="-113428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608679" y="230356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07705" y="878563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537247" y="1222347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07697" y="2029712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537239" y="2373496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336265" y="3021703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465807" y="3365487"/>
            <a:ext cx="1617479" cy="171752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336259" y="4101413"/>
            <a:ext cx="1646341" cy="1869855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465801" y="4445197"/>
            <a:ext cx="1617479" cy="1717525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278406" y="5078317"/>
            <a:ext cx="1762242" cy="2001491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394369" y="5437188"/>
            <a:ext cx="1617479" cy="171752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f116687ebb51000f5c88e5805e8a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500042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4357694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500306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500306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1214422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1142984"/>
            <a:ext cx="1733550" cy="1905000"/>
          </a:xfrm>
          <a:prstGeom prst="rect">
            <a:avLst/>
          </a:prstGeom>
        </p:spPr>
      </p:pic>
      <p:pic>
        <p:nvPicPr>
          <p:cNvPr id="11" name="10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786190"/>
            <a:ext cx="1733550" cy="1905000"/>
          </a:xfrm>
          <a:prstGeom prst="rect">
            <a:avLst/>
          </a:prstGeom>
        </p:spPr>
      </p:pic>
      <p:pic>
        <p:nvPicPr>
          <p:cNvPr id="12" name="11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3786190"/>
            <a:ext cx="1733550" cy="1905000"/>
          </a:xfrm>
          <a:prstGeom prst="rect">
            <a:avLst/>
          </a:prstGeom>
        </p:spPr>
      </p:pic>
      <p:pic>
        <p:nvPicPr>
          <p:cNvPr id="13" name="12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857620" y="2643182"/>
            <a:ext cx="1500198" cy="15001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ff86582de9b8245e48ed99410718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ee01ce16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FFFCA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6ec2067a9d1dfc20be2cd0edc6d6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bed85b69980b54e67897efb955c5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/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/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/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/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14" name="13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/>
        </p:spPr>
      </p:pic>
      <p:pic>
        <p:nvPicPr>
          <p:cNvPr id="15" name="14 Imagen" descr="Imagen21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5a31e5ad5b86d336d0d59be8cb3f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14" name="1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15" name="1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16" name="1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d09542d5a7f64c05ce792e5fd930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929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47d687b019fd86bca33d921e7303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8" name="2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514352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" name="2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514352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1" name="3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557212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2" name="3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557212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3" name="3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600078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4" name="3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600078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5" name="3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>
            <a:off x="4357686" y="642938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6" name="3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t="12384" r="-18750" b="13315"/>
          <a:stretch>
            <a:fillRect/>
          </a:stretch>
        </p:blipFill>
        <p:spPr>
          <a:xfrm flipH="1">
            <a:off x="2000232" y="642938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7" name="36 Rectángulo"/>
          <p:cNvSpPr/>
          <p:nvPr/>
        </p:nvSpPr>
        <p:spPr>
          <a:xfrm>
            <a:off x="-285784" y="0"/>
            <a:ext cx="9787006" cy="8215346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7d693e43464d406846e1afa54444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3643306" y="642918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3714744" y="4214818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3593304">
            <a:off x="5744864" y="2302920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1790679" y="2495545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5000628" y="107154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17534127">
            <a:off x="5283535" y="3730138"/>
            <a:ext cx="1466850" cy="1905000"/>
          </a:xfrm>
          <a:prstGeom prst="rect">
            <a:avLst/>
          </a:prstGeom>
        </p:spPr>
      </p:pic>
      <p:pic>
        <p:nvPicPr>
          <p:cNvPr id="11" name="10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2342373">
            <a:off x="2364968" y="3821146"/>
            <a:ext cx="1466850" cy="1905000"/>
          </a:xfrm>
          <a:prstGeom prst="rect">
            <a:avLst/>
          </a:prstGeom>
        </p:spPr>
      </p:pic>
      <p:pic>
        <p:nvPicPr>
          <p:cNvPr id="12" name="11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17499005">
            <a:off x="2422700" y="1223582"/>
            <a:ext cx="1466850" cy="1905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52f9bdac7c0e49c94c980c00c5e9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33CC">
                  <a:shade val="30000"/>
                  <a:satMod val="115000"/>
                </a:srgb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9382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88a9c6cf3ddbbdda107fd9427fbe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479137" y="-113428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726959" y="-26255"/>
            <a:ext cx="1617479" cy="1982686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407705" y="878563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655527" y="965736"/>
            <a:ext cx="1617479" cy="1982686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407697" y="2029712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655519" y="2116885"/>
            <a:ext cx="1617479" cy="1982686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336265" y="3021703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584087" y="3108876"/>
            <a:ext cx="1617479" cy="1982686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002515">
            <a:off x="4336259" y="4101413"/>
            <a:ext cx="1646341" cy="1869855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584081" y="4188586"/>
            <a:ext cx="1617479" cy="1982686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002515">
            <a:off x="4278406" y="5078317"/>
            <a:ext cx="1762242" cy="2001491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41433" flipH="1">
            <a:off x="2512649" y="5180577"/>
            <a:ext cx="1617479" cy="198268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D25500">
                  <a:shade val="67500"/>
                  <a:satMod val="115000"/>
                </a:srgbClr>
              </a:gs>
              <a:gs pos="100000">
                <a:srgbClr val="D255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15fed7e49d085eeac60815a7b314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500042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4357694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2500306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2500306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1214422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1142984"/>
            <a:ext cx="1733550" cy="1905000"/>
          </a:xfrm>
          <a:prstGeom prst="rect">
            <a:avLst/>
          </a:prstGeom>
        </p:spPr>
      </p:pic>
      <p:pic>
        <p:nvPicPr>
          <p:cNvPr id="11" name="10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786190"/>
            <a:ext cx="1733550" cy="1905000"/>
          </a:xfrm>
          <a:prstGeom prst="rect">
            <a:avLst/>
          </a:prstGeom>
        </p:spPr>
      </p:pic>
      <p:pic>
        <p:nvPicPr>
          <p:cNvPr id="12" name="11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3786190"/>
            <a:ext cx="1733550" cy="1905000"/>
          </a:xfrm>
          <a:prstGeom prst="rect">
            <a:avLst/>
          </a:prstGeom>
        </p:spPr>
      </p:pic>
      <p:pic>
        <p:nvPicPr>
          <p:cNvPr id="13" name="12 Imagen" descr="JJJJ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2428868"/>
            <a:ext cx="2071702" cy="2071702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37e27369586ed38057fd869d1986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93825"/>
              </a:gs>
              <a:gs pos="50000">
                <a:srgbClr val="DF9645">
                  <a:shade val="67500"/>
                  <a:satMod val="115000"/>
                </a:srgbClr>
              </a:gs>
              <a:gs pos="100000">
                <a:srgbClr val="DF964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3057eec242ea255eba4b546b601b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879e0ce724b730257d47017028fa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612a8f781902931482ec1e819334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/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/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/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/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14" name="1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/>
        </p:spPr>
      </p:pic>
      <p:pic>
        <p:nvPicPr>
          <p:cNvPr id="15" name="1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7070b221e67546490b11c8735a1a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14" name="13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15" name="14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16" name="15 Imagen" descr="Imagen8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3FFC4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829193193_b89b91aef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2040726861767000_resiz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5940" flipV="1">
            <a:off x="4499102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8" name="7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9" name="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e737ea-2e95-40f0-ba30-3d05264e7cc4-2060x123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8" name="27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514352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" name="29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514352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1" name="30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557212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2" name="31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557212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3" name="32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600078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4" name="33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600078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5" name="34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>
            <a:off x="4357686" y="642938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6" name="35 Imagen" descr="Imagen1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t="12384" r="-18750" b="13315"/>
          <a:stretch>
            <a:fillRect/>
          </a:stretch>
        </p:blipFill>
        <p:spPr>
          <a:xfrm flipH="1">
            <a:off x="2000232" y="642938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7" name="3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1b1c30e2d0d502498104079bb24fd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642918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4214818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593304">
            <a:off x="5744864" y="2302920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790679" y="2495545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107154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534127">
            <a:off x="5283535" y="3730138"/>
            <a:ext cx="1466850" cy="1905000"/>
          </a:xfrm>
          <a:prstGeom prst="rect">
            <a:avLst/>
          </a:prstGeom>
        </p:spPr>
      </p:pic>
      <p:pic>
        <p:nvPicPr>
          <p:cNvPr id="11" name="10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342373">
            <a:off x="2364968" y="3821146"/>
            <a:ext cx="1466850" cy="1905000"/>
          </a:xfrm>
          <a:prstGeom prst="rect">
            <a:avLst/>
          </a:prstGeom>
        </p:spPr>
      </p:pic>
      <p:pic>
        <p:nvPicPr>
          <p:cNvPr id="12" name="11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499005">
            <a:off x="2422700" y="1223582"/>
            <a:ext cx="1466850" cy="1905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5C2A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0bf2dc2e52bc231cb91b07997395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35f954fb38492bc9cfb7b299df9b3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73E4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charhinus_perezi_at_Roata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002515">
            <a:off x="4622019" y="-121568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041433" flipH="1">
            <a:off x="2869841" y="-34395"/>
            <a:ext cx="1617479" cy="1982686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002515">
            <a:off x="4550587" y="870423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041433" flipH="1">
            <a:off x="2798409" y="957596"/>
            <a:ext cx="1617479" cy="1982686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002515">
            <a:off x="4550579" y="2021572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041433" flipH="1">
            <a:off x="2798401" y="2108745"/>
            <a:ext cx="1617479" cy="1982686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002515">
            <a:off x="4479147" y="3013563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041433" flipH="1">
            <a:off x="2726969" y="3100736"/>
            <a:ext cx="1617479" cy="1982686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002515">
            <a:off x="4479141" y="4093273"/>
            <a:ext cx="1646341" cy="1869855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041433" flipH="1">
            <a:off x="2726963" y="4180446"/>
            <a:ext cx="1617479" cy="1982686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002515">
            <a:off x="4421288" y="5070177"/>
            <a:ext cx="1762242" cy="2001491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041433" flipH="1">
            <a:off x="2655531" y="5172437"/>
            <a:ext cx="1617479" cy="198268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148ba18149a82c5355968c18c0ec7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500042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4357694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2500306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2500306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1214422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1142984"/>
            <a:ext cx="1733550" cy="1905000"/>
          </a:xfrm>
          <a:prstGeom prst="rect">
            <a:avLst/>
          </a:prstGeom>
        </p:spPr>
      </p:pic>
      <p:pic>
        <p:nvPicPr>
          <p:cNvPr id="11" name="10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786190"/>
            <a:ext cx="1733550" cy="1905000"/>
          </a:xfrm>
          <a:prstGeom prst="rect">
            <a:avLst/>
          </a:prstGeom>
        </p:spPr>
      </p:pic>
      <p:pic>
        <p:nvPicPr>
          <p:cNvPr id="12" name="11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3786190"/>
            <a:ext cx="1733550" cy="1905000"/>
          </a:xfrm>
          <a:prstGeom prst="rect">
            <a:avLst/>
          </a:prstGeom>
        </p:spPr>
      </p:pic>
      <p:pic>
        <p:nvPicPr>
          <p:cNvPr id="13" name="12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2428868"/>
            <a:ext cx="2071702" cy="2071702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159bfb0903a23a7b4a0b46bee1549f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0241f5360643d8e318f02b55e7466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69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.Botelho 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/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/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/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/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14" name="1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/>
        </p:spPr>
      </p:pic>
      <p:pic>
        <p:nvPicPr>
          <p:cNvPr id="15" name="1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9b9a875329f002e914022eaa597c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69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ep-sea-diving-in-bonaire-most-adventurous-places-16047325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14" name="13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15" name="14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16" name="15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62917f2f63de0b48852b3dcf72aff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69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dc2770f26ab0e65962e8a72ac2928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205940" flipV="1">
            <a:off x="4499102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8" name="7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9" name="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A2AA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5289.jpg_200791921530_DSCN52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8" name="2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514352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" name="2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514352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1" name="3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557212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2" name="3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557212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3" name="3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600078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4" name="3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600078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5" name="3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>
            <a:off x="4357686" y="642938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6" name="3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rcRect t="12384" r="-18750" b="13315"/>
          <a:stretch>
            <a:fillRect/>
          </a:stretch>
        </p:blipFill>
        <p:spPr>
          <a:xfrm flipH="1">
            <a:off x="2000232" y="642938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7" name="3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6b3f1ab75e5b91c6bfd42b91f3cad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642918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4214818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93304">
            <a:off x="5744864" y="2302920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790679" y="2495545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107154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34127">
            <a:off x="5283535" y="3730138"/>
            <a:ext cx="1466850" cy="1905000"/>
          </a:xfrm>
          <a:prstGeom prst="rect">
            <a:avLst/>
          </a:prstGeom>
        </p:spPr>
      </p:pic>
      <p:pic>
        <p:nvPicPr>
          <p:cNvPr id="11" name="10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42373">
            <a:off x="2364968" y="3821146"/>
            <a:ext cx="1466850" cy="1905000"/>
          </a:xfrm>
          <a:prstGeom prst="rect">
            <a:avLst/>
          </a:prstGeom>
        </p:spPr>
      </p:pic>
      <p:pic>
        <p:nvPicPr>
          <p:cNvPr id="12" name="11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499005">
            <a:off x="2422700" y="1223582"/>
            <a:ext cx="1466850" cy="1905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929190" y="1214422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5429256" y="2428868"/>
            <a:ext cx="1119207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5929322" y="3643314"/>
            <a:ext cx="1119207" cy="155760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6500826" y="4714884"/>
            <a:ext cx="1119207" cy="1557604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2F19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una_mar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622009" y="-143002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869831" y="-55829"/>
            <a:ext cx="1617479" cy="1982686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550577" y="848989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98399" y="936162"/>
            <a:ext cx="1617479" cy="1982686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550569" y="2000138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98391" y="2087311"/>
            <a:ext cx="1617479" cy="1982686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7" y="2992129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26959" y="3079302"/>
            <a:ext cx="1617479" cy="1982686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1" y="4071839"/>
            <a:ext cx="1646341" cy="1869855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26953" y="4159012"/>
            <a:ext cx="1617479" cy="1982686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21278" y="5048743"/>
            <a:ext cx="1762242" cy="2001491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55521" y="5151003"/>
            <a:ext cx="1617479" cy="198268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97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UNA_MARINA_Z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B495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d74f63889934243b473f8776eff0b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ughah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15" name="1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/>
        </p:spPr>
      </p:pic>
      <p:pic>
        <p:nvPicPr>
          <p:cNvPr id="16" name="1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/>
        </p:spPr>
      </p:pic>
      <p:pic>
        <p:nvPicPr>
          <p:cNvPr id="17" name="16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14348" y="1214422"/>
            <a:ext cx="1500166" cy="1557872"/>
          </a:xfrm>
          <a:prstGeom prst="rect">
            <a:avLst/>
          </a:prstGeom>
          <a:effectLst/>
        </p:spPr>
      </p:pic>
      <p:pic>
        <p:nvPicPr>
          <p:cNvPr id="18" name="1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/>
        </p:spPr>
      </p:pic>
      <p:pic>
        <p:nvPicPr>
          <p:cNvPr id="19" name="1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20" name="1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/>
        </p:spPr>
      </p:pic>
      <p:pic>
        <p:nvPicPr>
          <p:cNvPr id="21" name="2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22" name="2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/>
        </p:spPr>
      </p:pic>
      <p:pic>
        <p:nvPicPr>
          <p:cNvPr id="23" name="22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/>
        </p:spPr>
      </p:pic>
      <p:pic>
        <p:nvPicPr>
          <p:cNvPr id="24" name="2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ide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etacion-mar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14" name="1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15" name="1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16" name="1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99">
                  <a:shade val="30000"/>
                  <a:satMod val="115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NACIONAL-ARRECIFES-DE-COZUM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uba-diving-picture-4339377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5940" flipV="1">
            <a:off x="4499102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8" name="7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9" name="8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12F37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yllopteryx_taeniolatu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929190" y="1214422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429256" y="2428868"/>
            <a:ext cx="1119207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322" y="3643314"/>
            <a:ext cx="1119207" cy="155760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00826" y="4714884"/>
            <a:ext cx="1119207" cy="1557604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macanthus_pa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622019" y="-121568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869841" y="-34395"/>
            <a:ext cx="1617479" cy="1982686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550587" y="870423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98409" y="957596"/>
            <a:ext cx="1617479" cy="1982686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550579" y="2021572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98401" y="2108745"/>
            <a:ext cx="1617479" cy="1982686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47" y="3013563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26969" y="3100736"/>
            <a:ext cx="1617479" cy="1982686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41" y="4093273"/>
            <a:ext cx="1646341" cy="1869855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26963" y="4180446"/>
            <a:ext cx="1617479" cy="1982686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21288" y="5070177"/>
            <a:ext cx="1762242" cy="2001491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55531" y="5172437"/>
            <a:ext cx="1617479" cy="198268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614aad8f9176c49afb75ee704155d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 rot="20353313">
            <a:off x="6418643" y="5042304"/>
            <a:ext cx="18918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 Donald NF" pitchFamily="18" charset="0"/>
                <a:ea typeface="Ralphie Brown" pitchFamily="2" charset="-128"/>
                <a:cs typeface="Ralphie Brown" pitchFamily="2" charset="-128"/>
              </a:rPr>
              <a:t>Raquel</a:t>
            </a:r>
            <a:endParaRPr lang="es-ES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e Donald NF" pitchFamily="18" charset="0"/>
              <a:ea typeface="Ralphie Brown" pitchFamily="2" charset="-128"/>
              <a:cs typeface="Ralphie Brown" pitchFamily="2" charset="-128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85784" y="0"/>
            <a:ext cx="9787006" cy="75724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1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BELLEZAS QUE GUARDA EL MAR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BELLEZAS QUE GUARDA EL MAR -</Template>
  <TotalTime>0</TotalTime>
  <Words>41</Words>
  <Application>Microsoft Office PowerPoint</Application>
  <PresentationFormat>Presentación en pantalla (4:3)</PresentationFormat>
  <Paragraphs>7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- BELLEZAS QUE GUARDA EL MAR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2015-05-30T16:43:25Z</dcterms:created>
  <dcterms:modified xsi:type="dcterms:W3CDTF">2015-05-30T17:11:13Z</dcterms:modified>
</cp:coreProperties>
</file>