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2" r:id="rId4"/>
    <p:sldId id="301" r:id="rId5"/>
    <p:sldId id="300" r:id="rId6"/>
    <p:sldId id="299" r:id="rId7"/>
    <p:sldId id="298" r:id="rId8"/>
    <p:sldId id="297" r:id="rId9"/>
    <p:sldId id="296" r:id="rId10"/>
    <p:sldId id="295" r:id="rId11"/>
    <p:sldId id="294" r:id="rId12"/>
    <p:sldId id="293" r:id="rId13"/>
    <p:sldId id="292" r:id="rId14"/>
    <p:sldId id="291" r:id="rId15"/>
    <p:sldId id="290" r:id="rId16"/>
    <p:sldId id="289" r:id="rId17"/>
    <p:sldId id="288" r:id="rId18"/>
    <p:sldId id="287" r:id="rId19"/>
    <p:sldId id="286" r:id="rId20"/>
    <p:sldId id="285" r:id="rId21"/>
    <p:sldId id="284" r:id="rId22"/>
    <p:sldId id="283" r:id="rId23"/>
    <p:sldId id="282" r:id="rId24"/>
    <p:sldId id="281" r:id="rId25"/>
    <p:sldId id="280" r:id="rId26"/>
    <p:sldId id="279" r:id="rId27"/>
    <p:sldId id="278" r:id="rId28"/>
    <p:sldId id="277" r:id="rId29"/>
    <p:sldId id="276" r:id="rId30"/>
    <p:sldId id="275" r:id="rId31"/>
    <p:sldId id="274" r:id="rId32"/>
    <p:sldId id="273" r:id="rId33"/>
    <p:sldId id="272" r:id="rId34"/>
    <p:sldId id="271" r:id="rId35"/>
    <p:sldId id="270" r:id="rId36"/>
    <p:sldId id="269" r:id="rId37"/>
    <p:sldId id="268" r:id="rId38"/>
    <p:sldId id="267" r:id="rId39"/>
    <p:sldId id="266" r:id="rId40"/>
    <p:sldId id="265" r:id="rId41"/>
    <p:sldId id="264" r:id="rId42"/>
    <p:sldId id="263" r:id="rId43"/>
    <p:sldId id="262" r:id="rId44"/>
    <p:sldId id="303" r:id="rId4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AfIHlan3VF3pMDsytfz3w==" hashData="TERcNWHPHBr31EixFZFo+6MQ4P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690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5A239-61C5-41B2-B13B-8C46A208D6BB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4A907-AC48-4BC6-B66D-FF3C592BFD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5A239-61C5-41B2-B13B-8C46A208D6BB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4A907-AC48-4BC6-B66D-FF3C592BFD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5A239-61C5-41B2-B13B-8C46A208D6BB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4A907-AC48-4BC6-B66D-FF3C592BFD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5A239-61C5-41B2-B13B-8C46A208D6BB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4A907-AC48-4BC6-B66D-FF3C592BFD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5A239-61C5-41B2-B13B-8C46A208D6BB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4A907-AC48-4BC6-B66D-FF3C592BFD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5A239-61C5-41B2-B13B-8C46A208D6BB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4A907-AC48-4BC6-B66D-FF3C592BFD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5A239-61C5-41B2-B13B-8C46A208D6BB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4A907-AC48-4BC6-B66D-FF3C592BFD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5A239-61C5-41B2-B13B-8C46A208D6BB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4A907-AC48-4BC6-B66D-FF3C592BFD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5A239-61C5-41B2-B13B-8C46A208D6BB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4A907-AC48-4BC6-B66D-FF3C592BFD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5A239-61C5-41B2-B13B-8C46A208D6BB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4A907-AC48-4BC6-B66D-FF3C592BFD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5A239-61C5-41B2-B13B-8C46A208D6BB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4A907-AC48-4BC6-B66D-FF3C592BFD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DF0823-069A-4780-85E9-C73491D97E8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F5A239-61C5-41B2-B13B-8C46A208D6BB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34A907-AC48-4BC6-B66D-FF3C592BFD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8EF0106-1DEF-40EF-B142-8AAD2EACC8D0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9.png"/><Relationship Id="rId7" Type="http://schemas.openxmlformats.org/officeDocument/2006/relationships/image" Target="../media/image5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42521337_podvodnyy-mir-115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44034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1124744"/>
            <a:ext cx="3705225" cy="942976"/>
          </a:xfrm>
          <a:prstGeom prst="rect">
            <a:avLst/>
          </a:prstGeom>
          <a:noFill/>
        </p:spPr>
      </p:pic>
      <p:pic>
        <p:nvPicPr>
          <p:cNvPr id="44036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1680" y="2492896"/>
            <a:ext cx="5753100" cy="942976"/>
          </a:xfrm>
          <a:prstGeom prst="rect">
            <a:avLst/>
          </a:prstGeom>
          <a:noFill/>
        </p:spPr>
      </p:pic>
      <p:pic>
        <p:nvPicPr>
          <p:cNvPr id="44038" name="Picture 6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800" y="260648"/>
            <a:ext cx="3543300" cy="514351"/>
          </a:xfrm>
          <a:prstGeom prst="rect">
            <a:avLst/>
          </a:prstGeom>
          <a:noFill/>
        </p:spPr>
      </p:pic>
      <p:pic>
        <p:nvPicPr>
          <p:cNvPr id="44042" name="Picture 10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68144" y="5877272"/>
            <a:ext cx="2752725" cy="695325"/>
          </a:xfrm>
          <a:prstGeom prst="rect">
            <a:avLst/>
          </a:prstGeom>
          <a:noFill/>
        </p:spPr>
      </p:pic>
      <p:pic>
        <p:nvPicPr>
          <p:cNvPr id="44043" name="Picture 11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5733256"/>
            <a:ext cx="754670" cy="88696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amond/>
    <p:sndAc>
      <p:stSnd>
        <p:snd r:embed="rId2" name="07_polvo_en_el_vient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521322_podvodnyy-mir-1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521353_podvodnyy-mir-1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521373_podvodnyy-mir-1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521393_podvodnyy-mir-1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521402_podvodnyy-mir-8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521500_podvodnyy-mir-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521539_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521552_podvodnyy-mir-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521556_podvodnyy-mir-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521576_4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468_iic_sw_vol02_1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472_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476_iic_sw_vol02_1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480_iic_sw_vol02_13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484_iic_sw_vol02_1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487_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490_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491_iic_sw_vol02_1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496_iic_sw_vol02_1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496_iic_sw_vol02_1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498_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499_dtykyut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502_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504_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507_iic_sw_vol02_13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509_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512_iic_sw_vol02_1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517_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61658" cy="6858000"/>
          </a:xfrm>
          <a:prstGeom prst="rect">
            <a:avLst/>
          </a:prstGeom>
        </p:spPr>
      </p:pic>
      <p:pic>
        <p:nvPicPr>
          <p:cNvPr id="8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9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10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11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517_drtyj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521_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523_iic_sw_vol02_1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524_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525_iic_sw_vol02_14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528_iic_sw_vol02_12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529_iic_sw_vol02_1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534_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550_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550_iic_sw_vol02_13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550_iic_sw_vol02_14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551_iic_sw_vol02_1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4295553_iic_sw_vol02_1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30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1031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29513" y="3406141"/>
            <a:ext cx="6858002" cy="45719"/>
          </a:xfrm>
          <a:prstGeom prst="rect">
            <a:avLst/>
          </a:prstGeom>
          <a:noFill/>
        </p:spPr>
      </p:pic>
      <p:pic>
        <p:nvPicPr>
          <p:cNvPr id="15" name="Picture 7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39" y="3406139"/>
            <a:ext cx="6858002" cy="45719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BARRAS PNG\GIF\4maf.ru_pisec_2012.06.20_11-34-13_4fe16dfb0d0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40</Words>
  <Application>Microsoft Office PowerPoint</Application>
  <PresentationFormat>Presentación en pantalla (4:3)</PresentationFormat>
  <Paragraphs>15</Paragraphs>
  <Slides>43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2014-01-25T22:07:20Z</dcterms:created>
  <dcterms:modified xsi:type="dcterms:W3CDTF">2014-01-26T14:12:38Z</dcterms:modified>
</cp:coreProperties>
</file>