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  <p:sldMasterId id="2147483673" r:id="rId2"/>
  </p:sldMasterIdLst>
  <p:notesMasterIdLst>
    <p:notesMasterId r:id="rId36"/>
  </p:notesMasterIdLst>
  <p:sldIdLst>
    <p:sldId id="319" r:id="rId3"/>
    <p:sldId id="571" r:id="rId4"/>
    <p:sldId id="551" r:id="rId5"/>
    <p:sldId id="563" r:id="rId6"/>
    <p:sldId id="564" r:id="rId7"/>
    <p:sldId id="572" r:id="rId8"/>
    <p:sldId id="546" r:id="rId9"/>
    <p:sldId id="567" r:id="rId10"/>
    <p:sldId id="562" r:id="rId11"/>
    <p:sldId id="568" r:id="rId12"/>
    <p:sldId id="569" r:id="rId13"/>
    <p:sldId id="570" r:id="rId14"/>
    <p:sldId id="561" r:id="rId15"/>
    <p:sldId id="547" r:id="rId16"/>
    <p:sldId id="556" r:id="rId17"/>
    <p:sldId id="566" r:id="rId18"/>
    <p:sldId id="548" r:id="rId19"/>
    <p:sldId id="574" r:id="rId20"/>
    <p:sldId id="555" r:id="rId21"/>
    <p:sldId id="549" r:id="rId22"/>
    <p:sldId id="557" r:id="rId23"/>
    <p:sldId id="550" r:id="rId24"/>
    <p:sldId id="552" r:id="rId25"/>
    <p:sldId id="560" r:id="rId26"/>
    <p:sldId id="553" r:id="rId27"/>
    <p:sldId id="575" r:id="rId28"/>
    <p:sldId id="559" r:id="rId29"/>
    <p:sldId id="565" r:id="rId30"/>
    <p:sldId id="558" r:id="rId31"/>
    <p:sldId id="554" r:id="rId32"/>
    <p:sldId id="573" r:id="rId33"/>
    <p:sldId id="320" r:id="rId34"/>
    <p:sldId id="545" r:id="rId35"/>
  </p:sldIdLst>
  <p:sldSz cx="7129463" cy="11304588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tA7rFdTxvaaEr7y1ugUROg" hashData="jW5hEJ8+QKW5ykGBQm+pQBYLKY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FFFF66"/>
    <a:srgbClr val="CCFF99"/>
    <a:srgbClr val="CCFF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587" autoAdjust="0"/>
    <p:restoredTop sz="94648" autoAdjust="0"/>
  </p:normalViewPr>
  <p:slideViewPr>
    <p:cSldViewPr>
      <p:cViewPr>
        <p:scale>
          <a:sx n="30" d="100"/>
          <a:sy n="30" d="100"/>
        </p:scale>
        <p:origin x="-2712" y="-852"/>
      </p:cViewPr>
      <p:guideLst>
        <p:guide orient="horz" pos="3561"/>
        <p:guide pos="224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89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347913" y="685800"/>
            <a:ext cx="2162175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89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89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89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Arial" charset="0"/>
              </a:defRPr>
            </a:lvl1pPr>
          </a:lstStyle>
          <a:p>
            <a:fld id="{B5796ADA-934D-441F-93A9-9C3D74A5D973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34710" y="3511749"/>
            <a:ext cx="6060044" cy="242316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069420" y="6405933"/>
            <a:ext cx="4990624" cy="2888951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988BA-5472-4A4E-AC4A-02D7B4AA2F94}" type="datetime1">
              <a:rPr lang="es-ES" smtClean="0"/>
              <a:pPr/>
              <a:t>28/09/2017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F28B4-0B65-4E41-9D64-A70FEF7F6CF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17B4E-7A15-4094-B97F-4E4251EB6D9E}" type="datetime1">
              <a:rPr lang="es-ES" smtClean="0"/>
              <a:pPr/>
              <a:t>28/09/2017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C059E0-73EF-43E1-8348-9AABDB6B741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63179" y="7264245"/>
            <a:ext cx="6060044" cy="224521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179" y="4791368"/>
            <a:ext cx="6060044" cy="247287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FE319-FCA6-41E0-9E56-ED65C33152D8}" type="datetime1">
              <a:rPr lang="es-ES" smtClean="0"/>
              <a:pPr/>
              <a:t>28/09/2017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EF8B0-8C33-4B43-AC4E-B4E1136FB1C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56473" y="2637738"/>
            <a:ext cx="3148846" cy="746050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624145" y="2637738"/>
            <a:ext cx="3148846" cy="746050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FAB2C-0AA8-4CBE-B7C7-0E753423ECA4}" type="datetime1">
              <a:rPr lang="es-ES" smtClean="0"/>
              <a:pPr/>
              <a:t>28/09/2017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B5D24-73DF-431F-8954-796E1413D0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56473" y="2530449"/>
            <a:ext cx="3150085" cy="105457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56473" y="3585020"/>
            <a:ext cx="3150085" cy="651322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621669" y="2530449"/>
            <a:ext cx="3151322" cy="105457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621669" y="3585020"/>
            <a:ext cx="3151322" cy="651322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51608-16E3-4D89-9FE4-FBA061E0C5D2}" type="datetime1">
              <a:rPr lang="es-ES" smtClean="0"/>
              <a:pPr/>
              <a:t>28/09/2017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62EA-0A9B-45F7-9F40-1B09B7E73B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EA48A-E071-4401-99C6-3A29312AC32A}" type="datetime1">
              <a:rPr lang="es-ES" smtClean="0"/>
              <a:pPr/>
              <a:t>28/09/2017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AC6BD-B842-4ED3-816B-3D4FC52FA7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28/09/2017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91198-67A4-4509-BB79-E4A14F4B7A8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56473" y="450090"/>
            <a:ext cx="2345545" cy="19155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787422" y="450091"/>
            <a:ext cx="3985568" cy="964815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56473" y="2365591"/>
            <a:ext cx="2345545" cy="773265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FFE8A-132E-4811-A3B0-01B2F44BA2EC}" type="datetime1">
              <a:rPr lang="es-ES" smtClean="0"/>
              <a:pPr/>
              <a:t>28/09/2017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27BB3-92B8-4195-A74F-970BD5CC50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97424" y="7913211"/>
            <a:ext cx="4277678" cy="9342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397424" y="1010086"/>
            <a:ext cx="4277678" cy="678275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397424" y="8847411"/>
            <a:ext cx="4277678" cy="1326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65B643-524F-4488-81FA-2BDB9928C939}" type="datetime1">
              <a:rPr lang="es-ES" smtClean="0"/>
              <a:pPr/>
              <a:t>28/09/2017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63C00-D429-42F3-9692-7C05804982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235E3-929E-4DD6-8DF5-B020421874B8}" type="datetime1">
              <a:rPr lang="es-ES" smtClean="0"/>
              <a:pPr/>
              <a:t>28/09/2017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38FF0-49F3-460A-95D2-D52BBA7DEC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168861" y="452710"/>
            <a:ext cx="1604129" cy="964553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56473" y="452710"/>
            <a:ext cx="4693563" cy="964553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3D34E-15A8-4CC6-8722-F9B380540D42}" type="datetime1">
              <a:rPr lang="es-ES" smtClean="0"/>
              <a:pPr/>
              <a:t>28/09/2017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EDC9A-4891-4E92-AC02-D400206032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34710" y="3511752"/>
            <a:ext cx="6060044" cy="242315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069420" y="6405933"/>
            <a:ext cx="4990624" cy="28889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56473" y="452709"/>
            <a:ext cx="6416517" cy="18840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56473" y="2637738"/>
            <a:ext cx="6416517" cy="746050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56473" y="10477680"/>
            <a:ext cx="1663541" cy="6018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74E897-1C79-4510-B0B2-9A465E8D5702}" type="datetime1">
              <a:rPr lang="es-ES" smtClean="0"/>
              <a:pPr/>
              <a:t>28/09/2017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435900" y="10477680"/>
            <a:ext cx="2257664" cy="6018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109449" y="10477680"/>
            <a:ext cx="1663541" cy="6018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520F95-7CC2-480E-95A3-0960308D8F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ransition spd="med" advTm="6000">
    <p:random/>
  </p:transition>
  <p:hf sldNum="0" hdr="0" ft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56473" y="10294502"/>
            <a:ext cx="1663541" cy="7850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ransition spd="med" advTm="6000">
    <p:rand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36.jpe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openxmlformats.org/officeDocument/2006/relationships/image" Target="../media/image42.png"/><Relationship Id="rId18" Type="http://schemas.openxmlformats.org/officeDocument/2006/relationships/image" Target="../media/image45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4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8.png"/><Relationship Id="rId11" Type="http://schemas.openxmlformats.org/officeDocument/2006/relationships/image" Target="../media/image41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3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7.png"/><Relationship Id="rId9" Type="http://schemas.openxmlformats.org/officeDocument/2006/relationships/image" Target="../media/image40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7129464" cy="11304588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5625159" y="5625166"/>
            <a:ext cx="11304588" cy="542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450034" y="5625166"/>
            <a:ext cx="11304588" cy="542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3" y="0"/>
            <a:ext cx="7129463" cy="1145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3" y="11181475"/>
            <a:ext cx="7129463" cy="1231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278473" y="9656039"/>
            <a:ext cx="125920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278473" y="9420522"/>
            <a:ext cx="1071680" cy="1264284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544058" y="7536414"/>
            <a:ext cx="2099094" cy="1098418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07211" y="2151832"/>
            <a:ext cx="5576860" cy="6554305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BELLEZA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NATURAL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8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421591" y="9367070"/>
            <a:ext cx="2214578" cy="153969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  <p:sndAc>
      <p:stSnd loop="1">
        <p:snd r:embed="rId2" name="07 un mundo rar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28/09/2017</a:t>
            </a:fld>
            <a:endParaRPr lang="es-ES"/>
          </a:p>
        </p:txBody>
      </p:sp>
      <p:pic>
        <p:nvPicPr>
          <p:cNvPr id="45058" name="Picture 2" descr="C:\Documents and Settings\Jose Luis\Escritorio\naturales-112.jpg"/>
          <p:cNvPicPr>
            <a:picLocks noChangeAspect="1" noChangeArrowheads="1"/>
          </p:cNvPicPr>
          <p:nvPr/>
        </p:nvPicPr>
        <p:blipFill>
          <a:blip r:embed="rId2"/>
          <a:srcRect r="23242"/>
          <a:stretch>
            <a:fillRect/>
          </a:stretch>
        </p:blipFill>
        <p:spPr bwMode="auto">
          <a:xfrm>
            <a:off x="0" y="0"/>
            <a:ext cx="712946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28/09/2017</a:t>
            </a:fld>
            <a:endParaRPr lang="es-ES"/>
          </a:p>
        </p:txBody>
      </p:sp>
      <p:pic>
        <p:nvPicPr>
          <p:cNvPr id="6146" name="Picture 2" descr="C:\Documents and Settings\Jose Luis\Escritorio\Paisajes de flores (23)p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250640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28/09/2017</a:t>
            </a:fld>
            <a:endParaRPr lang="es-ES"/>
          </a:p>
        </p:txBody>
      </p:sp>
      <p:pic>
        <p:nvPicPr>
          <p:cNvPr id="36866" name="Picture 2" descr="C:\Documents and Settings\Jose Luis\Escritorio\dims.jpg"/>
          <p:cNvPicPr>
            <a:picLocks noChangeAspect="1" noChangeArrowheads="1"/>
          </p:cNvPicPr>
          <p:nvPr/>
        </p:nvPicPr>
        <p:blipFill>
          <a:blip r:embed="rId2"/>
          <a:srcRect r="14874"/>
          <a:stretch>
            <a:fillRect/>
          </a:stretch>
        </p:blipFill>
        <p:spPr bwMode="auto">
          <a:xfrm>
            <a:off x="-1" y="0"/>
            <a:ext cx="712946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28/09/2017</a:t>
            </a:fld>
            <a:endParaRPr lang="es-ES"/>
          </a:p>
        </p:txBody>
      </p:sp>
      <p:pic>
        <p:nvPicPr>
          <p:cNvPr id="37890" name="Picture 2" descr="C:\Documents and Settings\Jose Luis\Escritorio\862a7a1ada41f0fc2294b2f1211cfd06--salamanca-arag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176946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28/09/2017</a:t>
            </a:fld>
            <a:endParaRPr lang="es-ES"/>
          </a:p>
        </p:txBody>
      </p:sp>
      <p:pic>
        <p:nvPicPr>
          <p:cNvPr id="1028" name="Picture 4" descr="Resultado de imagen de PAISAJ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136381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28/09/2017</a:t>
            </a:fld>
            <a:endParaRPr lang="es-ES"/>
          </a:p>
        </p:txBody>
      </p:sp>
      <p:pic>
        <p:nvPicPr>
          <p:cNvPr id="1026" name="Picture 2" descr="C:\Documents and Settings\Jose Luis\Escritorio\Paisajes de flores (15)P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155389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9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28/09/2017</a:t>
            </a:fld>
            <a:endParaRPr lang="es-ES"/>
          </a:p>
        </p:txBody>
      </p:sp>
      <p:pic>
        <p:nvPicPr>
          <p:cNvPr id="40962" name="Picture 2" descr="C:\Documents and Settings\Jose Luis\Escritorio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411994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28/09/2017</a:t>
            </a:fld>
            <a:endParaRPr lang="es-ES"/>
          </a:p>
        </p:txBody>
      </p:sp>
      <p:sp>
        <p:nvSpPr>
          <p:cNvPr id="5122" name="AutoShape 2" descr="https://www.ecologiaverde.com/wp-content/2014/05/naturales-9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5124" name="AutoShape 4" descr="https://www.ecologiaverde.com/wp-content/2014/05/naturales-9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5125" name="Picture 5" descr="C:\Documents and Settings\Jose Luis\Escritorio\images (2).jpg"/>
          <p:cNvPicPr>
            <a:picLocks noChangeAspect="1" noChangeArrowheads="1"/>
          </p:cNvPicPr>
          <p:nvPr/>
        </p:nvPicPr>
        <p:blipFill>
          <a:blip r:embed="rId2"/>
          <a:srcRect l="8731" r="21491"/>
          <a:stretch>
            <a:fillRect/>
          </a:stretch>
        </p:blipFill>
        <p:spPr bwMode="auto">
          <a:xfrm>
            <a:off x="-292921" y="0"/>
            <a:ext cx="7422384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28/09/2017</a:t>
            </a:fld>
            <a:endParaRPr lang="es-ES"/>
          </a:p>
        </p:txBody>
      </p:sp>
      <p:pic>
        <p:nvPicPr>
          <p:cNvPr id="41986" name="Picture 2" descr="C:\Documents and Settings\Jose Luis\Escritorio\naturales-10.jpg"/>
          <p:cNvPicPr>
            <a:picLocks noChangeAspect="1" noChangeArrowheads="1"/>
          </p:cNvPicPr>
          <p:nvPr/>
        </p:nvPicPr>
        <p:blipFill>
          <a:blip r:embed="rId2"/>
          <a:srcRect r="25467"/>
          <a:stretch>
            <a:fillRect/>
          </a:stretch>
        </p:blipFill>
        <p:spPr bwMode="auto">
          <a:xfrm>
            <a:off x="0" y="0"/>
            <a:ext cx="712946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28/09/2017</a:t>
            </a:fld>
            <a:endParaRPr lang="es-ES"/>
          </a:p>
        </p:txBody>
      </p:sp>
      <p:pic>
        <p:nvPicPr>
          <p:cNvPr id="43010" name="Picture 2" descr="C:\Documents and Settings\Jose Luis\Escritorio\naturales-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286676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28/09/2017</a:t>
            </a:fld>
            <a:endParaRPr lang="es-ES"/>
          </a:p>
        </p:txBody>
      </p:sp>
      <p:pic>
        <p:nvPicPr>
          <p:cNvPr id="44034" name="Picture 2" descr="C:\Documents and Settings\Jose Luis\Escritorio\naturales-7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864689" y="-125412"/>
            <a:ext cx="15240001" cy="11430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28/09/2017</a:t>
            </a:fld>
            <a:endParaRPr lang="es-ES"/>
          </a:p>
        </p:txBody>
      </p:sp>
      <p:pic>
        <p:nvPicPr>
          <p:cNvPr id="4098" name="Picture 2" descr="C:\Documents and Settings\Jose Luis\Escritorio\Paisajes de playas (38)P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935995" y="0"/>
            <a:ext cx="9186635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28/09/2017</a:t>
            </a:fld>
            <a:endParaRPr lang="es-ES"/>
          </a:p>
        </p:txBody>
      </p:sp>
      <p:pic>
        <p:nvPicPr>
          <p:cNvPr id="19458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 l="5479" r="21302"/>
          <a:stretch>
            <a:fillRect/>
          </a:stretch>
        </p:blipFill>
        <p:spPr bwMode="auto">
          <a:xfrm>
            <a:off x="-507235" y="0"/>
            <a:ext cx="7636698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28/09/2017</a:t>
            </a:fld>
            <a:endParaRPr lang="es-ES"/>
          </a:p>
        </p:txBody>
      </p:sp>
      <p:pic>
        <p:nvPicPr>
          <p:cNvPr id="5122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453931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28/09/2017</a:t>
            </a:fld>
            <a:endParaRPr lang="es-ES"/>
          </a:p>
        </p:txBody>
      </p:sp>
      <p:pic>
        <p:nvPicPr>
          <p:cNvPr id="39938" name="Picture 2" descr="C:\Documents and Settings\Jose Luis\Escritorio\images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864425" y="0"/>
            <a:ext cx="8786874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28/09/2017</a:t>
            </a:fld>
            <a:endParaRPr lang="es-ES"/>
          </a:p>
        </p:txBody>
      </p:sp>
      <p:pic>
        <p:nvPicPr>
          <p:cNvPr id="3074" name="Picture 2" descr="C:\Documents and Settings\Jose Luis\Escritorio\Paisajes de flores (16)P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345891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28/09/2017</a:t>
            </a:fld>
            <a:endParaRPr lang="es-ES"/>
          </a:p>
        </p:txBody>
      </p:sp>
      <p:pic>
        <p:nvPicPr>
          <p:cNvPr id="48130" name="Picture 2" descr="Resultado de imagen de PAISAJ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12946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28/09/2017</a:t>
            </a:fld>
            <a:endParaRPr lang="es-ES"/>
          </a:p>
        </p:txBody>
      </p:sp>
      <p:pic>
        <p:nvPicPr>
          <p:cNvPr id="10242" name="Picture 2" descr="C:\Documents and Settings\Jose Luis\Escritorio\Paisajes de lagos (1)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155389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28/09/2017</a:t>
            </a:fld>
            <a:endParaRPr lang="es-ES"/>
          </a:p>
        </p:txBody>
      </p:sp>
      <p:pic>
        <p:nvPicPr>
          <p:cNvPr id="4098" name="Picture 2" descr="C:\Documents and Settings\Jose Luis\Escritorio\Paisajes de flores (22)p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250640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28/09/2017</a:t>
            </a:fld>
            <a:endParaRPr lang="es-ES"/>
          </a:p>
        </p:txBody>
      </p:sp>
      <p:pic>
        <p:nvPicPr>
          <p:cNvPr id="12290" name="Picture 2" descr="C:\Documents and Settings\Jose Luis\Escritorio\Paisajes de lagos (2)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155389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28/09/2017</a:t>
            </a:fld>
            <a:endParaRPr lang="es-ES"/>
          </a:p>
        </p:txBody>
      </p:sp>
      <p:pic>
        <p:nvPicPr>
          <p:cNvPr id="5122" name="Picture 2" descr="C:\Documents and Settings\Jose Luis\Escritorio\Paisajes de flores (17)p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155389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28/09/2017</a:t>
            </a:fld>
            <a:endParaRPr lang="es-ES"/>
          </a:p>
        </p:txBody>
      </p:sp>
      <p:pic>
        <p:nvPicPr>
          <p:cNvPr id="7170" name="Picture 2" descr="C:\Documents and Settings\Jose Luis\Escritorio\Paisajes de flores (18)p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250640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28/09/2017</a:t>
            </a:fld>
            <a:endParaRPr lang="es-ES"/>
          </a:p>
        </p:txBody>
      </p:sp>
      <p:pic>
        <p:nvPicPr>
          <p:cNvPr id="3074" name="Picture 2" descr="C:\Documents and Settings\Jose Luis\Escritorio\Paisajes de playas (39)P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5926" y="0"/>
            <a:ext cx="7155389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28/09/2017</a:t>
            </a:fld>
            <a:endParaRPr lang="es-ES"/>
          </a:p>
        </p:txBody>
      </p:sp>
      <p:pic>
        <p:nvPicPr>
          <p:cNvPr id="8194" name="Picture 2" descr="C:\Documents and Settings\Jose Luis\Escritorio\Paisajes de flores (24)p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97430" y="0"/>
            <a:ext cx="772689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28/09/2017</a:t>
            </a:fld>
            <a:endParaRPr lang="es-ES"/>
          </a:p>
        </p:txBody>
      </p:sp>
      <p:pic>
        <p:nvPicPr>
          <p:cNvPr id="1028" name="Picture 4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193408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28/09/2017</a:t>
            </a:fld>
            <a:endParaRPr lang="es-ES"/>
          </a:p>
        </p:txBody>
      </p:sp>
      <p:pic>
        <p:nvPicPr>
          <p:cNvPr id="2050" name="Picture 2" descr="C:\Documents and Settings\Jose Luis\Escritorio\Paisajes de playas (40)P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150177" y="0"/>
            <a:ext cx="10072757" cy="1172452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28/09/2017</a:t>
            </a:fld>
            <a:endParaRPr lang="es-ES"/>
          </a:p>
        </p:txBody>
      </p:sp>
      <p:pic>
        <p:nvPicPr>
          <p:cNvPr id="38914" name="Picture 2" descr="C:\Documents and Settings\Jose Luis\Escritorio\iguazu--644x36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25951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28/09/2017</a:t>
            </a:fld>
            <a:endParaRPr lang="es-ES"/>
          </a:p>
        </p:txBody>
      </p:sp>
      <p:pic>
        <p:nvPicPr>
          <p:cNvPr id="1026" name="Picture 2" descr="C:\Documents and Settings\Jose Luis\Escritorio\Paisajes de playas (41)P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078739" y="0"/>
            <a:ext cx="9429816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28/09/2017</a:t>
            </a:fld>
            <a:endParaRPr lang="es-ES"/>
          </a:p>
        </p:txBody>
      </p:sp>
      <p:sp>
        <p:nvSpPr>
          <p:cNvPr id="8194" name="AutoShape 2" descr="Imagen relacionad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8196" name="AutoShape 4" descr="Imagen relacionad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8198" name="AutoShape 6" descr="Imagen relacionad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8200" name="AutoShape 8" descr="Imagen relacionad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8201" name="Picture 9" descr="C:\Documents and Settings\Jose Luis\Escritorio\1444475009_768725_1444560869_noticia_normal.jpg"/>
          <p:cNvPicPr>
            <a:picLocks noChangeAspect="1" noChangeArrowheads="1"/>
          </p:cNvPicPr>
          <p:nvPr/>
        </p:nvPicPr>
        <p:blipFill>
          <a:blip r:embed="rId2"/>
          <a:srcRect l="21829" r="8122"/>
          <a:stretch>
            <a:fillRect/>
          </a:stretch>
        </p:blipFill>
        <p:spPr bwMode="auto">
          <a:xfrm>
            <a:off x="0" y="-1"/>
            <a:ext cx="7129463" cy="11304589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9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28/09/2017</a:t>
            </a:fld>
            <a:endParaRPr lang="es-ES"/>
          </a:p>
        </p:txBody>
      </p:sp>
      <p:pic>
        <p:nvPicPr>
          <p:cNvPr id="47106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51185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http://2.bp.blogspot.com/-Y1xC5iW_T6U/TzMsn3zHq3I/AAAAAAAACVE/KqVlWo5SXc8/s1600/0k0289_gif-sicodelicos-1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1" y="0"/>
            <a:ext cx="7129464" cy="11304588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5625159" y="5625175"/>
            <a:ext cx="11304588" cy="542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450035" y="5625175"/>
            <a:ext cx="11304588" cy="542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4" y="0"/>
            <a:ext cx="7129463" cy="1145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4" y="11181481"/>
            <a:ext cx="7129463" cy="1231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28519" y="9724260"/>
            <a:ext cx="850196" cy="971157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544059" y="7536423"/>
            <a:ext cx="2099093" cy="1047257"/>
          </a:xfrm>
          <a:prstGeom prst="rect">
            <a:avLst/>
          </a:prstGeom>
        </p:spPr>
        <p:txBody>
          <a:bodyPr wrap="square" lIns="77777" tIns="38889" rIns="77777" bIns="38889">
            <a:spAutoFit/>
          </a:bodyPr>
          <a:lstStyle/>
          <a:p>
            <a:pPr algn="ctr"/>
            <a:endParaRPr lang="es-ES" sz="6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564335" y="2008956"/>
            <a:ext cx="3118147" cy="7063466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3921921" y="4"/>
            <a:ext cx="2957828" cy="651543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jueves, 28 de septiembre de 2017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18:09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493029" y="9224194"/>
            <a:ext cx="1566265" cy="153969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3445908" y="5401081"/>
            <a:ext cx="237649" cy="502426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" y="2637737"/>
            <a:ext cx="7129463" cy="37682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" y="3014557"/>
            <a:ext cx="7129463" cy="8290031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544717" y="0"/>
            <a:ext cx="3802380" cy="2574934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" y="3140163"/>
            <a:ext cx="7129463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891184" y="7787607"/>
            <a:ext cx="2079427" cy="2446824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396502" y="6908359"/>
            <a:ext cx="1841778" cy="3893803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148846" y="8038818"/>
            <a:ext cx="950595" cy="1632885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4898655"/>
            <a:ext cx="415885" cy="879246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5777900"/>
            <a:ext cx="415885" cy="879246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6657146"/>
            <a:ext cx="415885" cy="879246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7536392"/>
            <a:ext cx="415885" cy="879246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1" y="10802163"/>
            <a:ext cx="7129463" cy="52322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3208258" y="1381672"/>
            <a:ext cx="3762772" cy="347511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BELLEZA NATURAL 8.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BELLEZA NATURAL 8.</Template>
  <TotalTime>6</TotalTime>
  <Words>83</Words>
  <Application>Microsoft PowerPoint</Application>
  <PresentationFormat>Personalizado</PresentationFormat>
  <Paragraphs>44</Paragraphs>
  <Slides>33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33</vt:i4>
      </vt:variant>
    </vt:vector>
  </HeadingPairs>
  <TitlesOfParts>
    <vt:vector size="35" baseType="lpstr">
      <vt:lpstr>BELLEZA NATURAL 8.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dc:description>Dios, los bendiga, hoy, mañana y siempre.</dc:description>
  <cp:lastModifiedBy>B13012CF05D44384F9CBB453D41CFE26..</cp:lastModifiedBy>
  <cp:revision>1</cp:revision>
  <dcterms:created xsi:type="dcterms:W3CDTF">2017-09-28T16:09:30Z</dcterms:created>
  <dcterms:modified xsi:type="dcterms:W3CDTF">2017-09-28T16:15:33Z</dcterms:modified>
</cp:coreProperties>
</file>