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9"/>
  </p:notesMasterIdLst>
  <p:sldIdLst>
    <p:sldId id="319" r:id="rId3"/>
    <p:sldId id="581" r:id="rId4"/>
    <p:sldId id="551" r:id="rId5"/>
    <p:sldId id="550" r:id="rId6"/>
    <p:sldId id="557" r:id="rId7"/>
    <p:sldId id="552" r:id="rId8"/>
    <p:sldId id="553" r:id="rId9"/>
    <p:sldId id="585" r:id="rId10"/>
    <p:sldId id="554" r:id="rId11"/>
    <p:sldId id="555" r:id="rId12"/>
    <p:sldId id="556" r:id="rId13"/>
    <p:sldId id="558" r:id="rId14"/>
    <p:sldId id="546" r:id="rId15"/>
    <p:sldId id="560" r:id="rId16"/>
    <p:sldId id="561" r:id="rId17"/>
    <p:sldId id="562" r:id="rId18"/>
    <p:sldId id="563" r:id="rId19"/>
    <p:sldId id="564" r:id="rId20"/>
    <p:sldId id="565" r:id="rId21"/>
    <p:sldId id="567" r:id="rId22"/>
    <p:sldId id="566" r:id="rId23"/>
    <p:sldId id="559" r:id="rId24"/>
    <p:sldId id="568" r:id="rId25"/>
    <p:sldId id="569" r:id="rId26"/>
    <p:sldId id="570" r:id="rId27"/>
    <p:sldId id="571" r:id="rId28"/>
    <p:sldId id="580" r:id="rId29"/>
    <p:sldId id="573" r:id="rId30"/>
    <p:sldId id="587" r:id="rId31"/>
    <p:sldId id="588" r:id="rId32"/>
    <p:sldId id="589" r:id="rId33"/>
    <p:sldId id="590" r:id="rId34"/>
    <p:sldId id="591" r:id="rId35"/>
    <p:sldId id="574" r:id="rId36"/>
    <p:sldId id="586" r:id="rId37"/>
    <p:sldId id="575" r:id="rId38"/>
    <p:sldId id="572" r:id="rId39"/>
    <p:sldId id="576" r:id="rId40"/>
    <p:sldId id="577" r:id="rId41"/>
    <p:sldId id="578" r:id="rId42"/>
    <p:sldId id="579" r:id="rId43"/>
    <p:sldId id="582" r:id="rId44"/>
    <p:sldId id="584" r:id="rId45"/>
    <p:sldId id="583" r:id="rId46"/>
    <p:sldId id="320" r:id="rId47"/>
    <p:sldId id="545" r:id="rId48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636" y="222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02/07/2017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 spd="med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2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7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07 un mundo ra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3794" name="Picture 2" descr="C:\Users\Jose Luis\Desktop\BELLEZA\17308957_1294101500637175_555718882699492211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487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074" name="Picture 2" descr="C:\Users\Jose Luis\Desktop\BELLEZA\8da32de08f49419bce143c22640ccd4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60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050" name="Picture 2" descr="C:\Users\Jose Luis\Desktop\BELLEZA\4e21337d929e1c008098cbef0eeb91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4" cy="125838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9218" name="Picture 2" descr="C:\Users\Jose Luis\Desktop\BELLEZA\2115.jpg"/>
          <p:cNvPicPr>
            <a:picLocks noChangeAspect="1" noChangeArrowheads="1"/>
          </p:cNvPicPr>
          <p:nvPr/>
        </p:nvPicPr>
        <p:blipFill>
          <a:blip r:embed="rId2"/>
          <a:srcRect l="18750" r="18181"/>
          <a:stretch>
            <a:fillRect/>
          </a:stretch>
        </p:blipFill>
        <p:spPr bwMode="auto">
          <a:xfrm>
            <a:off x="-1" y="1723204"/>
            <a:ext cx="7422383" cy="78668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4098" name="Picture 2" descr="C:\Users\Jose Luis\Desktop\BELLEZA\9eda3db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39287" cy="115816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5122" name="Picture 2" descr="C:\Users\Jose Luis\Desktop\BELLEZA\23-FOTOGRAFIAS-QUE-MUETRAN-LA-INOCENCIA-DE-LOS-NIÑOS-1.png"/>
          <p:cNvPicPr>
            <a:picLocks noChangeAspect="1" noChangeArrowheads="1"/>
          </p:cNvPicPr>
          <p:nvPr/>
        </p:nvPicPr>
        <p:blipFill>
          <a:blip r:embed="rId2"/>
          <a:srcRect l="8493" r="43195"/>
          <a:stretch>
            <a:fillRect/>
          </a:stretch>
        </p:blipFill>
        <p:spPr bwMode="auto">
          <a:xfrm>
            <a:off x="-1" y="0"/>
            <a:ext cx="727566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" name="Picture 2" descr="C:\Users\Jose Luis\Desktop\BELLEZA\23-FOTOGRAFIAS-QUE-MUETRAN-LA-INOCENCIA-DE-LOS-NIÑOS-1.png"/>
          <p:cNvPicPr>
            <a:picLocks noChangeAspect="1" noChangeArrowheads="1"/>
          </p:cNvPicPr>
          <p:nvPr/>
        </p:nvPicPr>
        <p:blipFill>
          <a:blip r:embed="rId2"/>
          <a:srcRect l="54883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6146" name="Picture 2" descr="C:\Users\Jose Luis\Desktop\BELLEZA\23-FOTOGRAFIAS-QUE-MUETRAN-LA-INOCENCIA-DE-LOS-NIÑOS-13.jpg"/>
          <p:cNvPicPr>
            <a:picLocks noChangeAspect="1" noChangeArrowheads="1"/>
          </p:cNvPicPr>
          <p:nvPr/>
        </p:nvPicPr>
        <p:blipFill>
          <a:blip r:embed="rId2"/>
          <a:srcRect l="18441" r="33139"/>
          <a:stretch>
            <a:fillRect/>
          </a:stretch>
        </p:blipFill>
        <p:spPr bwMode="auto">
          <a:xfrm>
            <a:off x="0" y="0"/>
            <a:ext cx="7193750" cy="11510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7170" name="Picture 2" descr="C:\Users\Jose Luis\Desktop\BELLEZA\980x-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5797" y="1151700"/>
            <a:ext cx="9117290" cy="81526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8194" name="Picture 2" descr="C:\Users\Jose Luis\Desktop\BELLEZA\2016 -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92244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0242" name="Picture 2" descr="C:\Users\Jose Luis\Desktop\BELLEZA\4936edc214946610a841b37fc3f0f96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7081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026" name="Picture 2" descr="C:\Users\Jose Luis\Desktop\BELLEZA\1.jpg"/>
          <p:cNvPicPr>
            <a:picLocks noChangeAspect="1" noChangeArrowheads="1"/>
          </p:cNvPicPr>
          <p:nvPr/>
        </p:nvPicPr>
        <p:blipFill>
          <a:blip r:embed="rId2"/>
          <a:srcRect l="9375" r="53125"/>
          <a:stretch>
            <a:fillRect/>
          </a:stretch>
        </p:blipFill>
        <p:spPr bwMode="auto">
          <a:xfrm>
            <a:off x="0" y="0"/>
            <a:ext cx="714162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2290" name="Picture 2" descr="C:\Users\Jose Luis\Desktop\BELLEZA\379668_676218635745784_35987052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7081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3314" name="Picture 2" descr="C:\Users\Jose Luis\Desktop\BELLEZA\551352_676218765745771_196193535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1170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4338" name="Picture 2" descr="C:\Users\Jose Luis\Desktop\BELLEZA\599625_675506485816999_4782750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3961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5362" name="Picture 2" descr="C:\Users\Jose Luis\Desktop\BELLEZA\994033_676276639073317_92748701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7223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6386" name="Picture 2" descr="C:\Users\Jose Luis\Desktop\BELLEZA\994374_676417209059260_5437965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324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7410" name="Picture 2" descr="C:\Users\Jose Luis\Desktop\BELLEZA\999437_676972019003779_18176119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515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9458" name="Picture 2" descr="C:\Users\Jose Luis\Desktop\BELLEZA\1395262_675425069158474_70802568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37934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8434" name="Picture 2" descr="C:\Users\Jose Luis\Desktop\BELLEZA\1390630_675063825861265_180256793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20" y="0"/>
            <a:ext cx="74150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11266" name="Picture 2" descr="C:\Users\Jose Luis\Desktop\BELLEZA\230669y5frnfyrii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0482" name="Picture 2" descr="C:\Users\Jose Luis\Desktop\BELLEZA\1422570_675644489136532_107285189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50177" y="0"/>
            <a:ext cx="1000132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1506" name="Picture 2" descr="C:\Users\Jose Luis\Desktop\BELLEZA\1441350_675030712531243_1189296111_n.jpg"/>
          <p:cNvPicPr>
            <a:picLocks noChangeAspect="1" noChangeArrowheads="1"/>
          </p:cNvPicPr>
          <p:nvPr/>
        </p:nvPicPr>
        <p:blipFill>
          <a:blip r:embed="rId2"/>
          <a:srcRect l="39922"/>
          <a:stretch>
            <a:fillRect/>
          </a:stretch>
        </p:blipFill>
        <p:spPr bwMode="auto">
          <a:xfrm>
            <a:off x="-1" y="0"/>
            <a:ext cx="71600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2530" name="Picture 2" descr="C:\Users\Jose Luis\Desktop\BELLEZA\1450225_674990935868554_1052428362_n.jpg"/>
          <p:cNvPicPr>
            <a:picLocks noChangeAspect="1" noChangeArrowheads="1"/>
          </p:cNvPicPr>
          <p:nvPr/>
        </p:nvPicPr>
        <p:blipFill>
          <a:blip r:embed="rId2"/>
          <a:srcRect l="16904" r="22296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3554" name="Picture 2" descr="C:\Users\Jose Luis\Desktop\BELLEZA\1454707_674421399258841_19314838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860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2770" name="Picture 2" descr="C:\Users\Jose Luis\Desktop\BELLEZA\17264589_1286841524696506_2580077969554833951_n.jpg"/>
          <p:cNvPicPr>
            <a:picLocks noChangeAspect="1" noChangeArrowheads="1"/>
          </p:cNvPicPr>
          <p:nvPr/>
        </p:nvPicPr>
        <p:blipFill>
          <a:blip r:embed="rId2"/>
          <a:srcRect r="19453"/>
          <a:stretch>
            <a:fillRect/>
          </a:stretch>
        </p:blipFill>
        <p:spPr bwMode="auto">
          <a:xfrm>
            <a:off x="-235755" y="0"/>
            <a:ext cx="736521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r="67500" b="52201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l="33842" r="34213" b="51066"/>
          <a:stretch>
            <a:fillRect/>
          </a:stretch>
        </p:blipFill>
        <p:spPr bwMode="auto">
          <a:xfrm>
            <a:off x="0" y="0"/>
            <a:ext cx="721624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l="68782" b="51066"/>
          <a:stretch>
            <a:fillRect/>
          </a:stretch>
        </p:blipFill>
        <p:spPr bwMode="auto">
          <a:xfrm>
            <a:off x="0" y="0"/>
            <a:ext cx="720740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t="51204" r="68155"/>
          <a:stretch>
            <a:fillRect/>
          </a:stretch>
        </p:blipFill>
        <p:spPr bwMode="auto">
          <a:xfrm>
            <a:off x="0" y="0"/>
            <a:ext cx="72139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l="34840" t="52339" r="34213"/>
          <a:stretch>
            <a:fillRect/>
          </a:stretch>
        </p:blipFill>
        <p:spPr bwMode="auto">
          <a:xfrm>
            <a:off x="0" y="0"/>
            <a:ext cx="723015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5602" name="Picture 2" descr="C:\Users\Jose Luis\Desktop\BELLEZA\1459051_675493059151675_50912723_n.jpg"/>
          <p:cNvPicPr>
            <a:picLocks noChangeAspect="1" noChangeArrowheads="1"/>
          </p:cNvPicPr>
          <p:nvPr/>
        </p:nvPicPr>
        <p:blipFill>
          <a:blip r:embed="rId2"/>
          <a:srcRect l="67784" t="51204"/>
          <a:stretch>
            <a:fillRect/>
          </a:stretch>
        </p:blipFill>
        <p:spPr bwMode="auto">
          <a:xfrm>
            <a:off x="0" y="0"/>
            <a:ext cx="71372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6626" name="Picture 2" descr="C:\Users\Jose Luis\Desktop\BELLEZA\1459761_675499962484318_544517303_n.jpg"/>
          <p:cNvPicPr>
            <a:picLocks noChangeAspect="1" noChangeArrowheads="1"/>
          </p:cNvPicPr>
          <p:nvPr/>
        </p:nvPicPr>
        <p:blipFill>
          <a:blip r:embed="rId2"/>
          <a:srcRect l="8877" r="5914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" name="Picture 2" descr="C:\Users\Jose Luis\Desktop\BELLEZA\1441350_675030712531243_1189296111_n.jpg"/>
          <p:cNvPicPr>
            <a:picLocks noChangeAspect="1" noChangeArrowheads="1"/>
          </p:cNvPicPr>
          <p:nvPr/>
        </p:nvPicPr>
        <p:blipFill>
          <a:blip r:embed="rId2"/>
          <a:srcRect r="53880"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7650" name="Picture 2" descr="C:\Users\Jose Luis\Desktop\BELLEZA\1459768_676973119003669_98127250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47651" y="-42864"/>
            <a:ext cx="7442107" cy="113474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historia de un amor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4578" name="Picture 2" descr="C:\Users\Jose Luis\Desktop\BELLEZA\1455870_675553242478990_80531539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-571500"/>
            <a:ext cx="7281863" cy="118760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8674" name="Picture 2" descr="C:\Users\Jose Luis\Desktop\BELLEZA\1463339_676351025732545_13581801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2393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29698" name="Picture 2" descr="C:\Users\Jose Luis\Desktop\BELLEZA\1476319_677330505634597_246323335_n.jpg"/>
          <p:cNvPicPr>
            <a:picLocks noChangeAspect="1" noChangeArrowheads="1"/>
          </p:cNvPicPr>
          <p:nvPr/>
        </p:nvPicPr>
        <p:blipFill>
          <a:blip r:embed="rId2"/>
          <a:srcRect l="9992" r="19290"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0722" name="Picture 2" descr="C:\Users\Jose Luis\Desktop\BELLEZA\17264265_1287780384602620_4319828112068314591_n.jpg"/>
          <p:cNvPicPr>
            <a:picLocks noChangeAspect="1" noChangeArrowheads="1"/>
          </p:cNvPicPr>
          <p:nvPr/>
        </p:nvPicPr>
        <p:blipFill>
          <a:blip r:embed="rId2"/>
          <a:srcRect l="18066"/>
          <a:stretch>
            <a:fillRect/>
          </a:stretch>
        </p:blipFill>
        <p:spPr bwMode="auto">
          <a:xfrm>
            <a:off x="-1" y="0"/>
            <a:ext cx="717000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1746" name="Picture 2" descr="C:\Users\Jose Luis\Desktop\BELLEZA\17264282_1288311327882859_225819238584237850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93536" cy="11510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4818" name="Picture 2" descr="C:\Users\Jose Luis\Desktop\BELLEZA\17309155_1290523217661670_262759866484919930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6866" name="Picture 2" descr="C:\Users\Jose Luis\Desktop\BELLEZA\17309325_1292713847442607_68279729321877018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02/07/2017</a:t>
            </a:fld>
            <a:endParaRPr lang="es-ES"/>
          </a:p>
        </p:txBody>
      </p:sp>
      <p:pic>
        <p:nvPicPr>
          <p:cNvPr id="35842" name="Picture 2" descr="C:\Users\Jose Luis\Desktop\BELLEZA\17309236_1291875367526455_868891402830799783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02 de julio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7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- 7 -</Template>
  <TotalTime>2</TotalTime>
  <Words>96</Words>
  <Application>Microsoft PowerPoint</Application>
  <PresentationFormat>Personalizado</PresentationFormat>
  <Paragraphs>57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BELLEZA NATURAL - 7 -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3</cp:revision>
  <dcterms:created xsi:type="dcterms:W3CDTF">2017-07-02T09:04:47Z</dcterms:created>
  <dcterms:modified xsi:type="dcterms:W3CDTF">2017-07-02T09:07:22Z</dcterms:modified>
</cp:coreProperties>
</file>