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62"/>
  </p:notesMasterIdLst>
  <p:sldIdLst>
    <p:sldId id="319" r:id="rId3"/>
    <p:sldId id="515" r:id="rId4"/>
    <p:sldId id="488" r:id="rId5"/>
    <p:sldId id="534" r:id="rId6"/>
    <p:sldId id="489" r:id="rId7"/>
    <p:sldId id="517" r:id="rId8"/>
    <p:sldId id="505" r:id="rId9"/>
    <p:sldId id="490" r:id="rId10"/>
    <p:sldId id="491" r:id="rId11"/>
    <p:sldId id="492" r:id="rId12"/>
    <p:sldId id="493" r:id="rId13"/>
    <p:sldId id="497" r:id="rId14"/>
    <p:sldId id="494" r:id="rId15"/>
    <p:sldId id="512" r:id="rId16"/>
    <p:sldId id="498" r:id="rId17"/>
    <p:sldId id="533" r:id="rId18"/>
    <p:sldId id="499" r:id="rId19"/>
    <p:sldId id="501" r:id="rId20"/>
    <p:sldId id="500" r:id="rId21"/>
    <p:sldId id="502" r:id="rId22"/>
    <p:sldId id="503" r:id="rId23"/>
    <p:sldId id="504" r:id="rId24"/>
    <p:sldId id="506" r:id="rId25"/>
    <p:sldId id="513" r:id="rId26"/>
    <p:sldId id="507" r:id="rId27"/>
    <p:sldId id="508" r:id="rId28"/>
    <p:sldId id="509" r:id="rId29"/>
    <p:sldId id="510" r:id="rId30"/>
    <p:sldId id="511" r:id="rId31"/>
    <p:sldId id="514" r:id="rId32"/>
    <p:sldId id="516" r:id="rId33"/>
    <p:sldId id="518" r:id="rId34"/>
    <p:sldId id="519" r:id="rId35"/>
    <p:sldId id="520" r:id="rId36"/>
    <p:sldId id="536" r:id="rId37"/>
    <p:sldId id="521" r:id="rId38"/>
    <p:sldId id="537" r:id="rId39"/>
    <p:sldId id="538" r:id="rId40"/>
    <p:sldId id="539" r:id="rId41"/>
    <p:sldId id="540" r:id="rId42"/>
    <p:sldId id="541" r:id="rId43"/>
    <p:sldId id="547" r:id="rId44"/>
    <p:sldId id="543" r:id="rId45"/>
    <p:sldId id="542" r:id="rId46"/>
    <p:sldId id="528" r:id="rId47"/>
    <p:sldId id="544" r:id="rId48"/>
    <p:sldId id="522" r:id="rId49"/>
    <p:sldId id="523" r:id="rId50"/>
    <p:sldId id="524" r:id="rId51"/>
    <p:sldId id="525" r:id="rId52"/>
    <p:sldId id="527" r:id="rId53"/>
    <p:sldId id="529" r:id="rId54"/>
    <p:sldId id="531" r:id="rId55"/>
    <p:sldId id="532" r:id="rId56"/>
    <p:sldId id="530" r:id="rId57"/>
    <p:sldId id="546" r:id="rId58"/>
    <p:sldId id="535" r:id="rId59"/>
    <p:sldId id="320" r:id="rId60"/>
    <p:sldId id="545" r:id="rId61"/>
  </p:sldIdLst>
  <p:sldSz cx="7129463" cy="113045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A7rFdTxvaaEr7y1ugUROg" hashData="jW5hEJ8+QKW5ykGBQm+pQBYLKY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66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>
        <p:scale>
          <a:sx n="50" d="100"/>
          <a:sy n="50" d="100"/>
        </p:scale>
        <p:origin x="-2256" y="-186"/>
      </p:cViewPr>
      <p:guideLst>
        <p:guide orient="horz" pos="3561"/>
        <p:guide pos="224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47913" y="685800"/>
            <a:ext cx="216217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49"/>
            <a:ext cx="6060044" cy="242316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11/05/2017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11/05/2017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179" y="7264245"/>
            <a:ext cx="6060044" cy="224521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179" y="4791368"/>
            <a:ext cx="6060044" cy="247287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11/05/2017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56473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624145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11/05/2017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530449"/>
            <a:ext cx="3150085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56473" y="3585020"/>
            <a:ext cx="3150085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621669" y="2530449"/>
            <a:ext cx="3151322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621669" y="3585020"/>
            <a:ext cx="3151322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11/05/2017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11/05/2017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56473" y="450090"/>
            <a:ext cx="2345545" cy="1915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787422" y="450091"/>
            <a:ext cx="3985568" cy="964815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56473" y="2365591"/>
            <a:ext cx="2345545" cy="77326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11/05/2017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97424" y="7913211"/>
            <a:ext cx="4277678" cy="9342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97424" y="1010086"/>
            <a:ext cx="4277678" cy="67827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97424" y="8847411"/>
            <a:ext cx="4277678" cy="1326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11/05/2017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11/05/2017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168861" y="452710"/>
            <a:ext cx="1604129" cy="96455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56473" y="452710"/>
            <a:ext cx="4693563" cy="964553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11/05/2017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52"/>
            <a:ext cx="6060044" cy="242315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56473" y="452709"/>
            <a:ext cx="6416517" cy="1884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637738"/>
            <a:ext cx="6416517" cy="74605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56473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11/05/2017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435900" y="10477680"/>
            <a:ext cx="2257664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109449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6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6473" y="10294502"/>
            <a:ext cx="1663541" cy="78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0.jpe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6.png"/><Relationship Id="rId18" Type="http://schemas.openxmlformats.org/officeDocument/2006/relationships/image" Target="../media/image69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2.png"/><Relationship Id="rId11" Type="http://schemas.openxmlformats.org/officeDocument/2006/relationships/image" Target="../media/image6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6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5625159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50034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11181475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278473" y="9656039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8473" y="9420522"/>
            <a:ext cx="1071680" cy="126428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8" y="7536414"/>
            <a:ext cx="2099094" cy="1098418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07211" y="2151832"/>
            <a:ext cx="5576860" cy="655430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BELLEZA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NATURAL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6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21591" y="9367070"/>
            <a:ext cx="2214578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28674" name="Picture 2" descr="C:\Users\Jose Luis\Desktop\BELLEZA NATURAL\17796585_1306804152700243_4818082929745718350_n.jpg"/>
          <p:cNvPicPr>
            <a:picLocks noChangeAspect="1" noChangeArrowheads="1"/>
          </p:cNvPicPr>
          <p:nvPr/>
        </p:nvPicPr>
        <p:blipFill>
          <a:blip r:embed="rId2"/>
          <a:srcRect l="17265"/>
          <a:stretch>
            <a:fillRect/>
          </a:stretch>
        </p:blipFill>
        <p:spPr bwMode="auto">
          <a:xfrm>
            <a:off x="-435797" y="0"/>
            <a:ext cx="756526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1026" name="Picture 2" descr="C:\Users\Jose Luis\Desktop\BELLEZA NATURAL\17191149_1461187737256268_611564907450363498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3152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48130" name="Picture 2" descr="C:\Users\Jose Luis\Desktop\BELLEZA NATURAL\17759670_1303752013005457_88968121273418601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6405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2050" name="Picture 2" descr="C:\Users\Jose Luis\Desktop\BELLEZA NATURAL\16807191_1434782149896827_843023382922970158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30722" name="Picture 2" descr="C:\Users\Jose Luis\Desktop\BELLEZA NATURAL\17800460_1305686396145352_3453231091620566023_n.jpg"/>
          <p:cNvPicPr>
            <a:picLocks noChangeAspect="1" noChangeArrowheads="1"/>
          </p:cNvPicPr>
          <p:nvPr/>
        </p:nvPicPr>
        <p:blipFill>
          <a:blip r:embed="rId2"/>
          <a:srcRect l="3424" r="7902"/>
          <a:stretch>
            <a:fillRect/>
          </a:stretch>
        </p:blipFill>
        <p:spPr bwMode="auto">
          <a:xfrm>
            <a:off x="0" y="0"/>
            <a:ext cx="749382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18434" name="Picture 2" descr="C:\Users\Jose Luis\Desktop\BELLEZA NATURAL\17523374_1307816639265661_297700606362653112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23544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3074" name="Picture 2" descr="C:\Users\Jose Luis\Desktop\BELLEZA NATURAL\16729132_1423602591014783_4692882626863477409_n.jpg"/>
          <p:cNvPicPr>
            <a:picLocks noChangeAspect="1" noChangeArrowheads="1"/>
          </p:cNvPicPr>
          <p:nvPr/>
        </p:nvPicPr>
        <p:blipFill>
          <a:blip r:embed="rId2"/>
          <a:srcRect r="28984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4098" name="Picture 2" descr="C:\Users\Jose Luis\Desktop\BELLEZA NATURAL\17191447_1461185930589782_5545112174773194628_n.jpg"/>
          <p:cNvPicPr>
            <a:picLocks noChangeAspect="1" noChangeArrowheads="1"/>
          </p:cNvPicPr>
          <p:nvPr/>
        </p:nvPicPr>
        <p:blipFill>
          <a:blip r:embed="rId2"/>
          <a:srcRect l="10328" r="14412"/>
          <a:stretch>
            <a:fillRect/>
          </a:stretch>
        </p:blipFill>
        <p:spPr bwMode="auto">
          <a:xfrm>
            <a:off x="-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5122" name="Picture 2" descr="C:\Users\Jose Luis\Desktop\BELLEZA NATURAL\17457846_1481270051914703_9223306346343137006_n.jpg"/>
          <p:cNvPicPr>
            <a:picLocks noChangeAspect="1" noChangeArrowheads="1"/>
          </p:cNvPicPr>
          <p:nvPr/>
        </p:nvPicPr>
        <p:blipFill>
          <a:blip r:embed="rId2"/>
          <a:srcRect r="18047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6146" name="Picture 2" descr="C:\Users\Jose Luis\Desktop\BELLEZA NATURAL\17457629_1300783046635687_320671235447663358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35094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10242" name="Picture 2" descr="C:\Users\Jose Luis\Desktop\BELLEZA NATURAL\17308765_1851111148247754_138715526485827864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4512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7170" name="Picture 2" descr="C:\Users\Jose Luis\Desktop\BELLEZA NATURAL\17424903_1852507191441483_480822127445245419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7129463" cy="113045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25602" name="Picture 2" descr="C:\Users\Jose Luis\Desktop\BELLEZA NATURAL\17634630_1306557136058278_186693032958785899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9823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11266" name="Picture 2" descr="C:\Users\Jose Luis\Desktop\BELLEZA NATURAL\17309412_1851135614911974_882773892652768381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37085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47106" name="Picture 2" descr="C:\Users\Jose Luis\Desktop\BELLEZA NATURAL\17759948_1305188999528425_5820389050446394757_n.jpg"/>
          <p:cNvPicPr>
            <a:picLocks noChangeAspect="1" noChangeArrowheads="1"/>
          </p:cNvPicPr>
          <p:nvPr/>
        </p:nvPicPr>
        <p:blipFill>
          <a:blip r:embed="rId2"/>
          <a:srcRect l="43328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12290" name="Picture 2" descr="C:\Users\Jose Luis\Desktop\BELLEZA NATURAL\17309429_1851117858247083_444559362571841678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14338" name="Picture 2" descr="C:\Users\Jose Luis\Desktop\BELLEZA NATURAL\17499006_1852432864782249_856792424826397696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7129463" cy="113045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13314" name="Picture 2" descr="C:\Users\Jose Luis\Desktop\BELLEZA NATURAL\17424788_1481273255247716_1257239507042683258_n.jpg"/>
          <p:cNvPicPr>
            <a:picLocks noChangeAspect="1" noChangeArrowheads="1"/>
          </p:cNvPicPr>
          <p:nvPr/>
        </p:nvPicPr>
        <p:blipFill>
          <a:blip r:embed="rId2"/>
          <a:srcRect r="27422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15362" name="Picture 2" descr="C:\Users\Jose Luis\Desktop\BELLEZA NATURAL\17522887_1851104188248450_577136841658111713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5493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16386" name="Picture 2" descr="C:\Users\Jose Luis\Desktop\BELLEZA NATURAL\17523117_1307344335979558_5255189269065209369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148516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17410" name="Picture 2" descr="C:\Users\Jose Luis\Desktop\BELLEZA NATURAL\17523177_1306326512748007_330194817374867501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19458" name="Picture 2" descr="C:\Users\Jose Luis\Desktop\BELLEZA NATURAL\17523472_1309148172465841_272540520033240950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492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26626" name="Picture 2" descr="C:\Users\Jose Luis\Desktop\BELLEZA NATURAL\17796745_1309897035724288_324726945587331487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14157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20482" name="Picture 2" descr="C:\Users\Jose Luis\Desktop\BELLEZA NATURAL\17523486_1307830239264301_768299889002675317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21506" name="Picture 2" descr="C:\Users\Jose Luis\Desktop\BELLEZA NATURAL\17626130_1303496923030966_539737626542315836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2387" y="0"/>
            <a:ext cx="718185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22530" name="Picture 2" descr="C:\Users\Jose Luis\Desktop\BELLEZA NATURAL\17626522_1303495019697823_760948617592827926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7134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23554" name="Picture 2" descr="C:\Users\Jose Luis\Desktop\BELLEZA NATURAL\17626532_1304910579556267_67273171688401854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7472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24578" name="Picture 2" descr="C:\Users\Jose Luis\Desktop\BELLEZA NATURAL\17629774_1303140419733283_49793374612418527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7129464" cy="113045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27650" name="Picture 2" descr="C:\Users\Jose Luis\Desktop\BELLEZA NATURAL\17798901_1306320906081901_640113652429790473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29247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29698" name="Picture 2" descr="C:\Users\Jose Luis\Desktop\BELLEZA NATURAL\17796529_1306509519396373_715584446972069062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6786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31746" name="Picture 2" descr="C:\Users\Jose Luis\Desktop\BELLEZA NATURAL\17799424_1308576229189702_683312087195856256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32770" name="Picture 2" descr="C:\Users\Jose Luis\Desktop\BELLEZA NATURAL\17799097_1307817275932264_529322957764553017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4959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33794" name="Picture 2" descr="C:\Users\Jose Luis\Desktop\BELLEZA NATURAL\17798990_1308505082530150_529831670015985273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147946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40962" name="Picture 2" descr="C:\Users\Jose Luis\Desktop\BELLEZA NATURAL\17796485_1306299302750728_4489545797248646802_n.jpg"/>
          <p:cNvPicPr>
            <a:picLocks noChangeAspect="1" noChangeArrowheads="1"/>
          </p:cNvPicPr>
          <p:nvPr/>
        </p:nvPicPr>
        <p:blipFill>
          <a:blip r:embed="rId2"/>
          <a:srcRect l="4576" r="31073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34818" name="Picture 2" descr="C:\Users\Jose Luis\Desktop\BELLEZA NATURAL\la_rioja_1758_630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6364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49154" name="Picture 2" descr="C:\Users\Jose Luis\Desktop\BELLEZA\1469794_677368185630829_1925368132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1483" y="0"/>
            <a:ext cx="800105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50178" name="Picture 2" descr="C:\Users\Jose Luis\Desktop\BELLEZA\1465414_676901679010813_54165477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8603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51202" name="Picture 2" descr="C:\Users\Jose Luis\Desktop\BELLEZA\1465321_677368698964111_136950736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90537" y="0"/>
            <a:ext cx="76200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52226" name="Picture 2" descr="C:\Users\Jose Luis\Desktop\BELLEZA\1465134_676218949079086_145923809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23961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53250" name="Picture 2" descr="C:\Users\Jose Luis\Desktop\BELLEZA\1472868_676416859059295_92059761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35863" y="0"/>
            <a:ext cx="885831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  <p:sndAc>
      <p:stSnd loop="1">
        <p:snd r:embed="rId2" name="modern talking - cheri lady.wav"/>
      </p:stSnd>
    </p:sndAc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1026" name="Picture 2" descr="C:\Users\Jose Luis\Desktop\unnam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55298" name="Picture 2" descr="C:\Users\Jose Luis\Desktop\BELLEZA\1471315_676970289003952_87530994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4359" y="0"/>
            <a:ext cx="842968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54274" name="Picture 2" descr="C:\Users\Jose Luis\Desktop\BELLEZA\1471816_676417019059279_153633283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9603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41986" name="Picture 2" descr="C:\Users\Jose Luis\Desktop\BELLEZA NATURAL\17795963_1305678972812761_286385981164172467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7129463" cy="113045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56322" name="Picture 2" descr="C:\Users\Jose Luis\Desktop\BELLEZA\1469877_674991872535127_142272913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4959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35842" name="Picture 2" descr="C:\Users\Jose Luis\Desktop\BELLEZA NATURAL\fa064fa4130242d988365b38e49332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9002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36866" name="Picture 2" descr="C:\Users\Jose Luis\Desktop\BELLEZA NATURAL\f616e7bb69e405f313770dc77430fb5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37890" name="Picture 2" descr="C:\Users\Jose Luis\Desktop\BELLEZA NATURAL\a3d832aa4288dd21f4adf2eb16f414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5249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38915" name="Picture 3" descr="C:\Users\Jose Luis\Desktop\BELLEZA NATURAL\Tecnovino-LaRioja-paisaj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6594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40962" name="Picture 2" descr="C:\Users\Jose Luis\Desktop\BELLEZA NATURAL\17796485_1306299302750728_4489545797248646802_n.jpg"/>
          <p:cNvPicPr>
            <a:picLocks noChangeAspect="1" noChangeArrowheads="1"/>
          </p:cNvPicPr>
          <p:nvPr/>
        </p:nvPicPr>
        <p:blipFill>
          <a:blip r:embed="rId2"/>
          <a:srcRect l="40506"/>
          <a:stretch>
            <a:fillRect/>
          </a:stretch>
        </p:blipFill>
        <p:spPr bwMode="auto">
          <a:xfrm>
            <a:off x="-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43010" name="Picture 2" descr="C:\Users\Jose Luis\Desktop\BELLEZA NATURAL\17760211_1306816346032357_846441885139938136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29319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45058" name="Picture 2" descr="C:\Users\Jose Luis\Desktop\BELLEZA NATURAL\17760091_1305037996210192_82235133469452538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7129464" cy="113045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46082" name="Picture 2" descr="C:\Users\Jose Luis\Desktop\BELLEZA NATURAL\17759971_1306844432696215_355263380229662214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44034" name="Picture 2" descr="C:\Users\Jose Luis\Desktop\BELLEZA NATURAL\17760205_1303741279673197_677406769807941503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93053" y="0"/>
            <a:ext cx="91440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1026" name="Picture 2" descr="C:\Users\Jose Luis\Desktop\71b89f93b21daffd6ca85dd7ffe787e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348498"/>
            <a:ext cx="7129463" cy="1165308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11/05/2017</a:t>
            </a:fld>
            <a:endParaRPr lang="es-ES"/>
          </a:p>
        </p:txBody>
      </p:sp>
      <p:pic>
        <p:nvPicPr>
          <p:cNvPr id="47106" name="Picture 2" descr="C:\Users\Jose Luis\Desktop\BELLEZA NATURAL\17759948_1305188999528425_5820389050446394757_n.jpg"/>
          <p:cNvPicPr>
            <a:picLocks noChangeAspect="1" noChangeArrowheads="1"/>
          </p:cNvPicPr>
          <p:nvPr/>
        </p:nvPicPr>
        <p:blipFill>
          <a:blip r:embed="rId2"/>
          <a:srcRect r="42202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5625159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450035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11181481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519" y="9724260"/>
            <a:ext cx="850196" cy="97115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9" y="7536423"/>
            <a:ext cx="2099093" cy="1047257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64335" y="2008956"/>
            <a:ext cx="3118147" cy="706346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152247" y="4"/>
            <a:ext cx="2727502" cy="703865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11 de mayo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11:32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3029" y="9224194"/>
            <a:ext cx="1566265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445908" y="5401081"/>
            <a:ext cx="237649" cy="50242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2637737"/>
            <a:ext cx="7129463" cy="37682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3014557"/>
            <a:ext cx="7129463" cy="829003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44717" y="0"/>
            <a:ext cx="3802380" cy="257493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3140163"/>
            <a:ext cx="71294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91184" y="7787607"/>
            <a:ext cx="2079427" cy="244682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96502" y="6908359"/>
            <a:ext cx="1841778" cy="389380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148846" y="8038818"/>
            <a:ext cx="950595" cy="163288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898655"/>
            <a:ext cx="415885" cy="87924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5777900"/>
            <a:ext cx="415885" cy="87924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6657146"/>
            <a:ext cx="415885" cy="87924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7536392"/>
            <a:ext cx="415885" cy="87924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" y="10802163"/>
            <a:ext cx="7129463" cy="52322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3208258" y="1381672"/>
            <a:ext cx="3762772" cy="34751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ELLEZA NATURAL - 6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 NATURAL - 6 -</Template>
  <TotalTime>1</TotalTime>
  <Words>109</Words>
  <Application>Microsoft PowerPoint</Application>
  <PresentationFormat>Personalizado</PresentationFormat>
  <Paragraphs>70</Paragraphs>
  <Slides>59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BELLEZA NATURAL - 6 -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2</cp:revision>
  <dcterms:created xsi:type="dcterms:W3CDTF">2017-05-11T09:32:48Z</dcterms:created>
  <dcterms:modified xsi:type="dcterms:W3CDTF">2017-05-11T09:34:13Z</dcterms:modified>
</cp:coreProperties>
</file>