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58"/>
  </p:notesMasterIdLst>
  <p:sldIdLst>
    <p:sldId id="319" r:id="rId3"/>
    <p:sldId id="455" r:id="rId4"/>
    <p:sldId id="456" r:id="rId5"/>
    <p:sldId id="421" r:id="rId6"/>
    <p:sldId id="457" r:id="rId7"/>
    <p:sldId id="417" r:id="rId8"/>
    <p:sldId id="461" r:id="rId9"/>
    <p:sldId id="459" r:id="rId10"/>
    <p:sldId id="407" r:id="rId11"/>
    <p:sldId id="405" r:id="rId12"/>
    <p:sldId id="402" r:id="rId13"/>
    <p:sldId id="450" r:id="rId14"/>
    <p:sldId id="451" r:id="rId15"/>
    <p:sldId id="452" r:id="rId16"/>
    <p:sldId id="453" r:id="rId17"/>
    <p:sldId id="403" r:id="rId18"/>
    <p:sldId id="404" r:id="rId19"/>
    <p:sldId id="406" r:id="rId20"/>
    <p:sldId id="408" r:id="rId21"/>
    <p:sldId id="410" r:id="rId22"/>
    <p:sldId id="411" r:id="rId23"/>
    <p:sldId id="412" r:id="rId24"/>
    <p:sldId id="413" r:id="rId25"/>
    <p:sldId id="415" r:id="rId26"/>
    <p:sldId id="416" r:id="rId27"/>
    <p:sldId id="423" r:id="rId28"/>
    <p:sldId id="418" r:id="rId29"/>
    <p:sldId id="419" r:id="rId30"/>
    <p:sldId id="420" r:id="rId31"/>
    <p:sldId id="422" r:id="rId32"/>
    <p:sldId id="445" r:id="rId33"/>
    <p:sldId id="424" r:id="rId34"/>
    <p:sldId id="425" r:id="rId35"/>
    <p:sldId id="449" r:id="rId36"/>
    <p:sldId id="440" r:id="rId37"/>
    <p:sldId id="431" r:id="rId38"/>
    <p:sldId id="426" r:id="rId39"/>
    <p:sldId id="427" r:id="rId40"/>
    <p:sldId id="439" r:id="rId41"/>
    <p:sldId id="428" r:id="rId42"/>
    <p:sldId id="444" r:id="rId43"/>
    <p:sldId id="429" r:id="rId44"/>
    <p:sldId id="446" r:id="rId45"/>
    <p:sldId id="435" r:id="rId46"/>
    <p:sldId id="443" r:id="rId47"/>
    <p:sldId id="436" r:id="rId48"/>
    <p:sldId id="454" r:id="rId49"/>
    <p:sldId id="462" r:id="rId50"/>
    <p:sldId id="437" r:id="rId51"/>
    <p:sldId id="441" r:id="rId52"/>
    <p:sldId id="448" r:id="rId53"/>
    <p:sldId id="430" r:id="rId54"/>
    <p:sldId id="458" r:id="rId55"/>
    <p:sldId id="320" r:id="rId56"/>
    <p:sldId id="460" r:id="rId57"/>
  </p:sldIdLst>
  <p:sldSz cx="6985000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C3qJ1uEJZb2l2/MJtV4hw" hashData="tSmZQRHkZuyccuq4Xq0GTjbat4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CCFF99"/>
    <a:srgbClr val="00FFFF"/>
    <a:srgbClr val="FF9900"/>
    <a:srgbClr val="FFFF66"/>
    <a:srgbClr val="A9A9A9"/>
    <a:srgbClr val="FF6600"/>
    <a:srgbClr val="FFFF00"/>
    <a:srgbClr val="CC0099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712" autoAdjust="0"/>
  </p:normalViewPr>
  <p:slideViewPr>
    <p:cSldViewPr>
      <p:cViewPr>
        <p:scale>
          <a:sx n="30" d="100"/>
          <a:sy n="30" d="100"/>
        </p:scale>
        <p:origin x="-1764" y="-636"/>
      </p:cViewPr>
      <p:guideLst>
        <p:guide orient="horz" pos="3561"/>
        <p:guide pos="22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70138" y="685800"/>
            <a:ext cx="21177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23876" y="3511749"/>
            <a:ext cx="5937250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7751" y="6405937"/>
            <a:ext cx="4889501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1768" y="7264249"/>
            <a:ext cx="5937250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1768" y="4791368"/>
            <a:ext cx="5937250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9252" y="2637738"/>
            <a:ext cx="3085041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50710" y="2637738"/>
            <a:ext cx="3085041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9251" y="2530453"/>
            <a:ext cx="308625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9251" y="3585024"/>
            <a:ext cx="308625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548284" y="2530453"/>
            <a:ext cx="3087467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548284" y="3585024"/>
            <a:ext cx="3087467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9251" y="450090"/>
            <a:ext cx="2298018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30942" y="450095"/>
            <a:ext cx="3904809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49251" y="2365593"/>
            <a:ext cx="2298018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69109" y="7913211"/>
            <a:ext cx="4191000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69109" y="1010090"/>
            <a:ext cx="4191000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69109" y="8847411"/>
            <a:ext cx="4191000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064127" y="452714"/>
            <a:ext cx="1571626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9251" y="452714"/>
            <a:ext cx="4598457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23875" y="3511752"/>
            <a:ext cx="5937250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7750" y="6405933"/>
            <a:ext cx="4889500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49253" y="452709"/>
            <a:ext cx="6286499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9253" y="2637738"/>
            <a:ext cx="6286499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49250" y="10477684"/>
            <a:ext cx="1629833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386543" y="10477684"/>
            <a:ext cx="2211917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005919" y="10477684"/>
            <a:ext cx="1629833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8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9250" y="10294502"/>
            <a:ext cx="1629833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8.jpe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708" y="5625716"/>
            <a:ext cx="11304588" cy="5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06120" y="5625716"/>
            <a:ext cx="11304588" cy="5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6985000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6985000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2830" y="9656043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2831" y="9652822"/>
            <a:ext cx="876442" cy="10319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12774" y="7536414"/>
            <a:ext cx="2056560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92882" y="2151836"/>
            <a:ext cx="5463856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10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392786" y="9367074"/>
            <a:ext cx="216970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  <p:sndAc>
      <p:stSnd>
        <p:snd r:embed="rId2" name="mirando al mar - jorge sepúlve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pic>
        <p:nvPicPr>
          <p:cNvPr id="2050" name="Picture 2" descr="C:\Documents and Settings\Jose Luis\Escritorio\4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419936"/>
            <a:ext cx="7202697" cy="1172452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92500" y="0"/>
            <a:ext cx="34925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b="1" dirty="0" smtClean="0">
                <a:solidFill>
                  <a:schemeClr val="bg1"/>
                </a:solidFill>
              </a:rPr>
              <a:t>“Creo que el mundo es incomprensiblemente hermoso: una perspectiva infinita de magia y maravilla.”</a:t>
            </a:r>
            <a:br>
              <a:rPr lang="es-ES" b="1" dirty="0" smtClean="0">
                <a:solidFill>
                  <a:schemeClr val="bg1"/>
                </a:solidFill>
              </a:rPr>
            </a:br>
            <a:r>
              <a:rPr lang="es-ES" b="1" dirty="0" err="1" smtClean="0">
                <a:solidFill>
                  <a:schemeClr val="bg1"/>
                </a:solidFill>
              </a:rPr>
              <a:t>Ansel</a:t>
            </a:r>
            <a:r>
              <a:rPr lang="es-ES" b="1" dirty="0" smtClean="0">
                <a:solidFill>
                  <a:schemeClr val="bg1"/>
                </a:solidFill>
              </a:rPr>
              <a:t> Adams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pic>
        <p:nvPicPr>
          <p:cNvPr id="3074" name="Picture 2" descr="C:\Documents and Settings\Jose Luis\Escritorio\04fa770f49bfbba57966e79a1545c1e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93195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92500" y="580196"/>
            <a:ext cx="3492500" cy="1754326"/>
          </a:xfrm>
          <a:prstGeom prst="rect">
            <a:avLst/>
          </a:prstGeom>
          <a:solidFill>
            <a:srgbClr val="FFFF66"/>
          </a:solidFill>
        </p:spPr>
        <p:txBody>
          <a:bodyPr>
            <a:spAutoFit/>
          </a:bodyPr>
          <a:lstStyle/>
          <a:p>
            <a:pPr algn="ctr"/>
            <a:r>
              <a:rPr lang="es-ES" b="1" dirty="0" smtClean="0"/>
              <a:t>“El objetivo de la vida es hacer que los latidos de tu corazón coincidan con el latido del universo, para que tu naturaleza coincida con la Naturaleza.”</a:t>
            </a:r>
            <a:br>
              <a:rPr lang="es-ES" b="1" dirty="0" smtClean="0"/>
            </a:br>
            <a:r>
              <a:rPr lang="es-ES" b="1" dirty="0" smtClean="0"/>
              <a:t>Joseph Campbell</a:t>
            </a:r>
            <a:endParaRPr lang="es-ES" b="1" dirty="0"/>
          </a:p>
        </p:txBody>
      </p:sp>
    </p:spTree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Jose Luis\Escritorio\nature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0760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49690" y="294444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rgbClr val="00FFFF"/>
                </a:solidFill>
              </a:rPr>
              <a:t>En todo paseo con la naturaleza uno recibe mucho más de lo que busca.-John Muir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pic>
        <p:nvPicPr>
          <p:cNvPr id="4098" name="Picture 2" descr="C:\Documents and Settings\Jose Luis\Escritorio\tumblr_n5u4oq1j6f1s63c00o1_4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294506" y="0"/>
            <a:ext cx="17788062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34980" y="723072"/>
            <a:ext cx="2428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“La naturaleza es el arte de Dios.”</a:t>
            </a:r>
            <a:br>
              <a:rPr lang="es-ES" b="1" dirty="0" smtClean="0">
                <a:solidFill>
                  <a:schemeClr val="bg1"/>
                </a:solidFill>
              </a:rPr>
            </a:br>
            <a:r>
              <a:rPr lang="es-ES" b="1" dirty="0" smtClean="0">
                <a:solidFill>
                  <a:schemeClr val="bg1"/>
                </a:solidFill>
              </a:rPr>
              <a:t>Dante Alighieri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Jose Luis\Escritorio\Pink-Sunset-With-Palm-Tre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1600" y="0"/>
            <a:ext cx="7086600" cy="132588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500" y="1008824"/>
            <a:ext cx="28575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 smtClean="0"/>
              <a:t>Hoy he crecido más alto por caminar con los </a:t>
            </a:r>
            <a:r>
              <a:rPr lang="es-ES" dirty="0" err="1" smtClean="0"/>
              <a:t>árboles.-Karle</a:t>
            </a:r>
            <a:r>
              <a:rPr lang="es-ES" dirty="0" smtClean="0"/>
              <a:t> Wilson Baker.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pic>
        <p:nvPicPr>
          <p:cNvPr id="26626" name="Picture 2" descr="C:\Documents and Settings\Jose Luis\Escritorio\medium_2012110701420013072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37518"/>
            <a:ext cx="7909702" cy="82240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294444"/>
            <a:ext cx="3000396" cy="1200329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Entender las leyes de la naturaleza no significa que seamos inmunes a sus operaciones.-David </a:t>
            </a:r>
            <a:r>
              <a:rPr lang="es-ES" dirty="0" err="1" smtClean="0"/>
              <a:t>Gerrold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pic>
        <p:nvPicPr>
          <p:cNvPr id="6146" name="Picture 2" descr="C:\Documents and Settings\Jose Luis\Escritorio\giphy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86038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34980" y="723072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“La naturaleza siempre usa los colores del espíritu.”</a:t>
            </a:r>
            <a:br>
              <a:rPr lang="es-ES" b="1" dirty="0" smtClean="0"/>
            </a:br>
            <a:r>
              <a:rPr lang="es-ES" b="1" dirty="0" smtClean="0"/>
              <a:t>Ralph Waldo Emerson</a:t>
            </a:r>
            <a:endParaRPr lang="es-ES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19936"/>
            <a:ext cx="6985000" cy="1247321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365882"/>
            <a:ext cx="3000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66"/>
                </a:solidFill>
              </a:rPr>
              <a:t>Verde es el color principal del </a:t>
            </a:r>
            <a:r>
              <a:rPr lang="es-ES" dirty="0" err="1" smtClean="0">
                <a:solidFill>
                  <a:srgbClr val="FFFF66"/>
                </a:solidFill>
              </a:rPr>
              <a:t>mundo,y</a:t>
            </a:r>
            <a:r>
              <a:rPr lang="es-ES" dirty="0" smtClean="0">
                <a:solidFill>
                  <a:srgbClr val="FFFF66"/>
                </a:solidFill>
              </a:rPr>
              <a:t> a partir del cual surge su hermosura.-Pedro Calderón de la Barca.</a:t>
            </a:r>
            <a:endParaRPr lang="es-ES" dirty="0">
              <a:solidFill>
                <a:srgbClr val="FFFF66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3714" y="0"/>
            <a:ext cx="8381475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508758"/>
            <a:ext cx="3492500" cy="646331"/>
          </a:xfrm>
          <a:prstGeom prst="rect">
            <a:avLst/>
          </a:prstGeom>
          <a:solidFill>
            <a:srgbClr val="00FFFF"/>
          </a:solidFill>
          <a:ln>
            <a:solidFill>
              <a:srgbClr val="00FFFF"/>
            </a:solidFill>
          </a:ln>
        </p:spPr>
        <p:txBody>
          <a:bodyPr>
            <a:spAutoFit/>
          </a:bodyPr>
          <a:lstStyle/>
          <a:p>
            <a:r>
              <a:rPr lang="es-ES" b="1" dirty="0" smtClean="0"/>
              <a:t>La naturaleza provee excepciones a la regla.-Margaret </a:t>
            </a:r>
            <a:r>
              <a:rPr lang="es-ES" b="1" dirty="0" err="1" smtClean="0"/>
              <a:t>Fuller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Jose Luis\Escritorio\flores-azules-naturaleza_8558326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1036" y="0"/>
            <a:ext cx="978700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3071834" cy="923330"/>
          </a:xfrm>
          <a:prstGeom prst="rect">
            <a:avLst/>
          </a:prstGeom>
          <a:solidFill>
            <a:srgbClr val="00FFFF"/>
          </a:solidFill>
          <a:ln>
            <a:solidFill>
              <a:srgbClr val="00FFFF"/>
            </a:solidFill>
          </a:ln>
        </p:spPr>
        <p:txBody>
          <a:bodyPr wrap="square">
            <a:spAutoFit/>
          </a:bodyPr>
          <a:lstStyle/>
          <a:p>
            <a:r>
              <a:rPr lang="es-ES" dirty="0" smtClean="0"/>
              <a:t>En lo profundo de sus raíces, todas las flores mantienen la </a:t>
            </a:r>
            <a:r>
              <a:rPr lang="es-ES" dirty="0" err="1" smtClean="0"/>
              <a:t>luz.-Theodore</a:t>
            </a:r>
            <a:r>
              <a:rPr lang="es-ES" dirty="0" smtClean="0"/>
              <a:t> </a:t>
            </a:r>
            <a:r>
              <a:rPr lang="es-ES" dirty="0" err="1" smtClean="0"/>
              <a:t>Roethke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paisajes-de-lluvia-12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55389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365882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Adopta el ritmo de la naturaleza; su secreto es la paciencia.-Ralph Waldo Emerson.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ose Luis\Escritorio\tumblr_mzx122wLJF1tqzg0wo1_25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2221" y="0"/>
            <a:ext cx="719722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437320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Estudia la naturaleza, ama la naturaleza, acércate a la naturaleza. Nunca te fallará.-Frank Lloyd Wright.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lago colorido gi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30285" cy="11304588"/>
          </a:xfrm>
          <a:prstGeom prst="rect">
            <a:avLst/>
          </a:prstGeom>
          <a:noFill/>
        </p:spPr>
      </p:pic>
      <p:sp>
        <p:nvSpPr>
          <p:cNvPr id="51204" name="AutoShape 4" descr="Morocco goats can climb tees like cheetahs"/>
          <p:cNvSpPr>
            <a:spLocks noChangeAspect="1" noChangeArrowheads="1"/>
          </p:cNvSpPr>
          <p:nvPr/>
        </p:nvSpPr>
        <p:spPr bwMode="auto">
          <a:xfrm>
            <a:off x="269501" y="-238129"/>
            <a:ext cx="525250" cy="499810"/>
          </a:xfrm>
          <a:prstGeom prst="rect">
            <a:avLst/>
          </a:prstGeom>
          <a:noFill/>
        </p:spPr>
        <p:txBody>
          <a:bodyPr vert="horz" wrap="square" lIns="143597" tIns="71799" rIns="143597" bIns="71799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0666" y="508758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dominación de la naturaleza conduce a la dominación de la naturaleza humana.-Edward </a:t>
            </a:r>
            <a:r>
              <a:rPr lang="es-ES" dirty="0" err="1" smtClean="0">
                <a:solidFill>
                  <a:schemeClr val="bg1"/>
                </a:solidFill>
              </a:rPr>
              <a:t>Abbey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0d616b7a25c745b406f4e7d09ff807c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4923"/>
            <a:ext cx="6985000" cy="1155951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5080790"/>
            <a:ext cx="17145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0FFFF"/>
                </a:solidFill>
              </a:rPr>
              <a:t>La naturaleza siempre lleva los colores del espíritu.-Ralph Waldo Emerson.</a:t>
            </a:r>
            <a:endParaRPr lang="es-ES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Jose Luis\Escritorio\home-decor-Photo-backdrops-wallpaper-for-living-room-Nature-landscape-forest-root-century-office-wall-mural.jpg_640x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580196"/>
            <a:ext cx="1928826" cy="14773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La belleza del mundo natural está en los detalles.-Natalie </a:t>
            </a:r>
            <a:r>
              <a:rPr lang="es-ES" b="1" dirty="0" err="1" smtClean="0"/>
              <a:t>Angier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Jose Luis\Escritorio\beibehang-Photo-backdrops-wallpaper-for-living-room-Nature-landscape-forest-root-century-office-wall-mural-murals.jpg_640x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376" y="365882"/>
            <a:ext cx="2714644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Un paseo en la mañana es una bendición para todo el día.-Henry David </a:t>
            </a:r>
            <a:r>
              <a:rPr lang="es-ES" b="1" dirty="0" err="1" smtClean="0"/>
              <a:t>Thoreau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Jose Luis\Escritorio\f5a2de31277bf9c184f2b647ed1ccc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8028" y="0"/>
            <a:ext cx="11358642" cy="1165308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8252" y="437320"/>
            <a:ext cx="2786082" cy="1477328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La naturaleza es una esfera infinita cuyo centro está en todas partes y la circunferencia en </a:t>
            </a:r>
            <a:r>
              <a:rPr lang="es-ES" dirty="0" err="1" smtClean="0"/>
              <a:t>ninguna.-Blaise</a:t>
            </a:r>
            <a:r>
              <a:rPr lang="es-ES" dirty="0" smtClean="0"/>
              <a:t> Pascal.</a:t>
            </a:r>
            <a:endParaRPr lang="es-ES" dirty="0"/>
          </a:p>
        </p:txBody>
      </p:sp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Jose Luis\Escritorio\www.mobilesmspk.net_mushroom_4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666" y="4080658"/>
            <a:ext cx="2071702" cy="1754326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Un pájaro no canta porque tiene una respuesta, canta porque tiene una canción.-Maya </a:t>
            </a:r>
            <a:r>
              <a:rPr lang="es-ES" dirty="0" err="1" smtClean="0"/>
              <a:t>Angelou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Jose Luis\Escritorio\flores_de_colores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15990" y="0"/>
            <a:ext cx="750099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651634"/>
            <a:ext cx="34925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00FFFF"/>
                </a:solidFill>
              </a:rPr>
              <a:t>Hay algo fundamentalmente incorrecto en tratar a la tierra como si fuese un negocio en liquidación.-Herman </a:t>
            </a:r>
            <a:r>
              <a:rPr lang="es-ES" b="1" dirty="0" err="1" smtClean="0">
                <a:solidFill>
                  <a:srgbClr val="00FFFF"/>
                </a:solidFill>
              </a:rPr>
              <a:t>Daly</a:t>
            </a:r>
            <a:r>
              <a:rPr lang="es-ES" b="1" dirty="0" smtClean="0">
                <a:solidFill>
                  <a:srgbClr val="00FFFF"/>
                </a:solidFill>
              </a:rPr>
              <a:t>.</a:t>
            </a:r>
            <a:endParaRPr lang="es-ES" b="1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Jose Luis\Escritorio\Fotos-de-tatuajes-de-estrellas-para-hombr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79598" y="0"/>
            <a:ext cx="1014667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723072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00FFFF"/>
                </a:solidFill>
              </a:rPr>
              <a:t>Algunas personas caminan bajo la lluvia, otros simplemente se mojan.-Roger Miller.</a:t>
            </a:r>
            <a:endParaRPr lang="es-ES" b="1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 advTm="8000">
    <p:random/>
    <p:sndAc>
      <p:stSnd>
        <p:snd r:embed="rId2" name="malvarosa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08490" y="0"/>
            <a:ext cx="1205306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794510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La naturaleza provee una comida gratis, pero solo si controlamos nuestro apetito.-William </a:t>
            </a:r>
            <a:r>
              <a:rPr lang="es-ES" dirty="0" err="1" smtClean="0"/>
              <a:t>Ruckelshaus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Jose Luis\Escritorio\56d81ef49124a124af97a142cad877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9466" y="0"/>
            <a:ext cx="8326455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500" y="865948"/>
            <a:ext cx="264320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0FFFF"/>
                </a:solidFill>
              </a:rPr>
              <a:t>Los árboles son los esfuerzos de la tierra para hablar con el cielo que escucha.-Rabindranath Tagore.</a:t>
            </a:r>
            <a:endParaRPr lang="es-ES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Jose Luis\Escritorio\fondo-de-pantalla-animales-marinos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912" y="0"/>
            <a:ext cx="9753600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3542" y="794510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La tierra ofrece lo suficiente para satisfacer las necesidades de cada hombre, pero no la codicia de cada hombre.-Mahatma Gandhi.</a:t>
            </a:r>
            <a:endParaRPr lang="es-ES" b="1" dirty="0"/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223006"/>
            <a:ext cx="2420930" cy="923330"/>
          </a:xfrm>
          <a:prstGeom prst="rect">
            <a:avLst/>
          </a:prstGeom>
          <a:solidFill>
            <a:srgbClr val="CCFF99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-La tierra ríe en las flores.-Ralph Waldo Emerson.</a:t>
            </a:r>
            <a:endParaRPr lang="es-ES" dirty="0"/>
          </a:p>
        </p:txBody>
      </p:sp>
      <p:pic>
        <p:nvPicPr>
          <p:cNvPr id="51202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8028" y="1651766"/>
            <a:ext cx="7493028" cy="90098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Jose Luis\Escritorio\da3ef800731430d19da5226204eb2bf5.jpg"/>
          <p:cNvPicPr>
            <a:picLocks noChangeAspect="1" noChangeArrowheads="1"/>
          </p:cNvPicPr>
          <p:nvPr/>
        </p:nvPicPr>
        <p:blipFill>
          <a:blip r:embed="rId2"/>
          <a:srcRect l="23703" r="22597"/>
          <a:stretch>
            <a:fillRect/>
          </a:stretch>
        </p:blipFill>
        <p:spPr bwMode="auto">
          <a:xfrm>
            <a:off x="0" y="0"/>
            <a:ext cx="7278714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21062" y="508758"/>
            <a:ext cx="24288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La naturaleza es mi medicina.-Sara </a:t>
            </a:r>
            <a:r>
              <a:rPr lang="es-ES" dirty="0" err="1" smtClean="0"/>
              <a:t>Mos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Jose Luis\Escritorio\niesamowita-zorza-i-palm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52" y="0"/>
            <a:ext cx="7350152" cy="1143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8252" y="508758"/>
            <a:ext cx="32067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chemeClr val="bg1"/>
                </a:solidFill>
              </a:rPr>
              <a:t>El menor movimiento es de importancia para toda la naturaleza. El océano entero se ve afectada por un </a:t>
            </a:r>
            <a:r>
              <a:rPr lang="es-ES" dirty="0" err="1" smtClean="0">
                <a:solidFill>
                  <a:schemeClr val="bg1"/>
                </a:solidFill>
              </a:rPr>
              <a:t>guijarro.-Blaise</a:t>
            </a:r>
            <a:r>
              <a:rPr lang="es-ES" dirty="0" smtClean="0">
                <a:solidFill>
                  <a:schemeClr val="bg1"/>
                </a:solidFill>
              </a:rPr>
              <a:t> Pascal.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Jose Luis\Escritorio\FONDOS DE PANTALLA ,escritorios,pc (1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276" y="0"/>
            <a:ext cx="7207276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223006"/>
            <a:ext cx="3421062" cy="923330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El que ama y entiende un jardín encontrará la alegría en su interior.-Proverbio chino.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980" y="794510"/>
            <a:ext cx="3492500" cy="923330"/>
          </a:xfrm>
          <a:prstGeom prst="rect">
            <a:avLst/>
          </a:prstGeom>
          <a:solidFill>
            <a:srgbClr val="CCFF99"/>
          </a:solidFill>
        </p:spPr>
        <p:txBody>
          <a:bodyPr>
            <a:spAutoFit/>
          </a:bodyPr>
          <a:lstStyle/>
          <a:p>
            <a:r>
              <a:rPr lang="es-ES" dirty="0" smtClean="0"/>
              <a:t>La tierra tiene música para todos los que escuchan.-George Santayana.</a:t>
            </a:r>
            <a:endParaRPr lang="es-ES" dirty="0"/>
          </a:p>
        </p:txBody>
      </p:sp>
      <p:pic>
        <p:nvPicPr>
          <p:cNvPr id="56322" name="Picture 2" descr="C:\Documents and Settings\Jose Luis\Escritorio\0d123f55584dc9205960c3ca92d924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28683" y="1866080"/>
            <a:ext cx="8813683" cy="87241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Jose Luis\Escritorio\Fondos de pantalla con bellos rincones de la naturaleza (8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50970" y="0"/>
            <a:ext cx="10787138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6418" y="437320"/>
            <a:ext cx="2786082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Siempre he considerado la naturaleza como la ropa de Dios.-Alan </a:t>
            </a:r>
            <a:r>
              <a:rPr lang="es-ES" dirty="0" err="1" smtClean="0"/>
              <a:t>Hovhaness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Documents and Settings\Jose Luis\Escritorio\27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135971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849690" y="580196"/>
            <a:ext cx="2492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“La naturaleza no se apresura, pero todo se logra.”</a:t>
            </a:r>
            <a:br>
              <a:rPr lang="es-ES" dirty="0" smtClean="0"/>
            </a:br>
            <a:r>
              <a:rPr lang="es-ES" dirty="0" smtClean="0"/>
              <a:t>Lao </a:t>
            </a:r>
            <a:r>
              <a:rPr lang="es-ES" dirty="0" err="1" smtClean="0"/>
              <a:t>Tzu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Documents and Settings\Jose Luis\Escritorio\gatitos-tiernos-para-fondo-de-pantal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045873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20864" y="437320"/>
            <a:ext cx="184942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Lo mejor de los animales es que no hablan </a:t>
            </a:r>
            <a:r>
              <a:rPr lang="es-ES" dirty="0" err="1" smtClean="0"/>
              <a:t>mucho.-Thornton</a:t>
            </a:r>
            <a:r>
              <a:rPr lang="es-ES" dirty="0" smtClean="0"/>
              <a:t> </a:t>
            </a:r>
            <a:r>
              <a:rPr lang="es-ES" dirty="0" err="1" smtClean="0"/>
              <a:t>Wilder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Documents and Settings\Jose Luis\Escritorio\paisages-bonitos-imagenes-paisajes-hermosos-fondos-de-pantalla-playa-jpg-cortes-cabello-hombres-pelo-para-hombre-2018-120-im-genes-peinados-corteshombres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7245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64004" y="508758"/>
            <a:ext cx="22860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Hay suficiente en el mundo para la necesidad humana pero no para la codicia humana.-Mohandas K. Gandhi.</a:t>
            </a:r>
            <a:endParaRPr lang="es-ES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pic>
        <p:nvPicPr>
          <p:cNvPr id="79874" name="Picture 2" descr="C:\Documents and Settings\Jose Luis\Escritorio\depositphotos_58162739-stock-photo-beautiful-girl-in-autumn-forest.jpg"/>
          <p:cNvPicPr>
            <a:picLocks noChangeAspect="1" noChangeArrowheads="1"/>
          </p:cNvPicPr>
          <p:nvPr/>
        </p:nvPicPr>
        <p:blipFill>
          <a:blip r:embed="rId2"/>
          <a:srcRect l="11953" r="42749"/>
          <a:stretch>
            <a:fillRect/>
          </a:stretch>
        </p:blipFill>
        <p:spPr bwMode="auto">
          <a:xfrm>
            <a:off x="0" y="0"/>
            <a:ext cx="7278714" cy="11304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34980" y="508758"/>
            <a:ext cx="3492500" cy="1477328"/>
          </a:xfrm>
          <a:prstGeom prst="rect">
            <a:avLst/>
          </a:prstGeom>
          <a:solidFill>
            <a:srgbClr val="CCFF99">
              <a:alpha val="66000"/>
            </a:srgbClr>
          </a:solidFill>
        </p:spPr>
        <p:txBody>
          <a:bodyPr>
            <a:spAutoFit/>
          </a:bodyPr>
          <a:lstStyle/>
          <a:p>
            <a:pPr algn="ctr"/>
            <a:r>
              <a:rPr lang="es-ES" b="1" dirty="0" smtClean="0"/>
              <a:t>“Me gusta cuando una flor o una pequeña mata de hierba crece a través de una grieta en el concreto. Es tan heroico.”</a:t>
            </a:r>
            <a:br>
              <a:rPr lang="es-ES" b="1" dirty="0" smtClean="0"/>
            </a:br>
            <a:r>
              <a:rPr lang="es-ES" b="1" dirty="0" smtClean="0"/>
              <a:t>George </a:t>
            </a:r>
            <a:r>
              <a:rPr lang="es-ES" b="1" dirty="0" err="1" smtClean="0"/>
              <a:t>Carlin</a:t>
            </a:r>
            <a:endParaRPr lang="es-ES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Documents and Settings\Jose Luis\Escritorio\Cute_Little_Baby_Boy_with_Chicks_in_Park_HD_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32" y="0"/>
            <a:ext cx="8064532" cy="1143000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51634"/>
            <a:ext cx="3492500" cy="923330"/>
          </a:xfrm>
          <a:prstGeom prst="rect">
            <a:avLst/>
          </a:prstGeom>
          <a:solidFill>
            <a:srgbClr val="CCFF99"/>
          </a:solidFill>
        </p:spPr>
        <p:txBody>
          <a:bodyPr>
            <a:spAutoFit/>
          </a:bodyPr>
          <a:lstStyle/>
          <a:p>
            <a:pPr algn="r"/>
            <a:r>
              <a:rPr lang="es-ES" dirty="0" smtClean="0"/>
              <a:t>La naturaleza ha puesto en nuestras mentes un insaciable deseo de ver la verdad.-Marco Tulio Cicerón.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Documents and Settings\Jose Luis\Escritorio\orig_7665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7502" cy="1158164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206748" y="365882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La peor amenaza para nuestro planeta es la creencia de que alguien lo salvara.-Robert </a:t>
            </a:r>
            <a:r>
              <a:rPr lang="es-ES" dirty="0" err="1" smtClean="0">
                <a:solidFill>
                  <a:schemeClr val="bg1"/>
                </a:solidFill>
              </a:rPr>
              <a:t>Swan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Documents and Settings\Jose Luis\Escritorio\FONDOS DE PANTALLA ,escritorios,pc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19947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508758"/>
            <a:ext cx="20717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00FFFF"/>
                </a:solidFill>
              </a:rPr>
              <a:t>El agua y la tierra, los dos fluidos esenciales de los que depende la vida, se han convertido en latas globales de basura.-Jacques-Yves </a:t>
            </a:r>
            <a:r>
              <a:rPr lang="es-ES" dirty="0" err="1" smtClean="0">
                <a:solidFill>
                  <a:srgbClr val="00FFFF"/>
                </a:solidFill>
              </a:rPr>
              <a:t>Cousteau</a:t>
            </a:r>
            <a:r>
              <a:rPr lang="es-ES" dirty="0" smtClean="0">
                <a:solidFill>
                  <a:srgbClr val="00FFFF"/>
                </a:solidFill>
              </a:rPr>
              <a:t>.</a:t>
            </a:r>
            <a:endParaRPr lang="es-ES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pic>
        <p:nvPicPr>
          <p:cNvPr id="63490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08094" y="2151832"/>
            <a:ext cx="9921920" cy="915275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6418" y="437320"/>
            <a:ext cx="2920996" cy="1200329"/>
          </a:xfrm>
          <a:prstGeom prst="rect">
            <a:avLst/>
          </a:prstGeom>
          <a:solidFill>
            <a:srgbClr val="CCFF99"/>
          </a:solidFill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Solo nosotros los humanos producimos basura que la naturaleza no puede digerir.-Charles Moore.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pic>
        <p:nvPicPr>
          <p:cNvPr id="71682" name="Picture 2" descr="C:\Documents and Settings\Jose Luis\Escritorio\friendship_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080394"/>
            <a:ext cx="7125724" cy="714380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706418" y="437320"/>
            <a:ext cx="3492500" cy="923330"/>
          </a:xfrm>
          <a:prstGeom prst="rect">
            <a:avLst/>
          </a:prstGeom>
          <a:solidFill>
            <a:srgbClr val="CCFF99"/>
          </a:solidFill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0070C0"/>
                </a:solidFill>
              </a:rPr>
              <a:t>Hay un libro abierto siempre para todos los ojos: la naturaleza.-Jean-Jacques Rousseau.</a:t>
            </a:r>
            <a:endParaRPr lang="es-E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 advTm="9000">
    <p:random/>
    <p:sndAc>
      <p:stSnd>
        <p:snd r:embed="rId2" name="Julio_iglesias_historia_de_un_amor_TaringaMp3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104" y="365882"/>
            <a:ext cx="3492500" cy="1200329"/>
          </a:xfrm>
          <a:prstGeom prst="rect">
            <a:avLst/>
          </a:prstGeom>
          <a:solidFill>
            <a:srgbClr val="CCFF99"/>
          </a:solidFill>
        </p:spPr>
        <p:txBody>
          <a:bodyPr>
            <a:spAutoFit/>
          </a:bodyPr>
          <a:lstStyle/>
          <a:p>
            <a:r>
              <a:rPr lang="es-ES" dirty="0" smtClean="0"/>
              <a:t>Me siento más confiado que nunca de que el poder para salvar el planeta reside en el consumidor individual.-Denis Hayes.</a:t>
            </a:r>
            <a:endParaRPr lang="es-ES" dirty="0"/>
          </a:p>
        </p:txBody>
      </p:sp>
      <p:pic>
        <p:nvPicPr>
          <p:cNvPr id="65538" name="Picture 2" descr="C:\Documents and Settings\Jose Luis\Escritorio\FOTOS-IPHONE-jose-031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50904" y="2231962"/>
            <a:ext cx="9753600" cy="90726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Documents and Settings\Jose Luis\Escritorio\Cute-babies-with-pink-dress-wallpapers-47.jpg"/>
          <p:cNvPicPr>
            <a:picLocks noChangeAspect="1" noChangeArrowheads="1"/>
          </p:cNvPicPr>
          <p:nvPr/>
        </p:nvPicPr>
        <p:blipFill>
          <a:blip r:embed="rId2"/>
          <a:srcRect l="23438" r="28124"/>
          <a:stretch>
            <a:fillRect/>
          </a:stretch>
        </p:blipFill>
        <p:spPr bwMode="auto">
          <a:xfrm>
            <a:off x="0" y="0"/>
            <a:ext cx="6985000" cy="1143000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92104" y="865948"/>
            <a:ext cx="34925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“Puedo encontrar a Dios en la naturaleza, en los animales, en las aves y en el medio ambiente.”</a:t>
            </a:r>
            <a:br>
              <a:rPr lang="es-ES" dirty="0" smtClean="0"/>
            </a:br>
            <a:r>
              <a:rPr lang="es-ES" dirty="0" smtClean="0"/>
              <a:t>Pat </a:t>
            </a:r>
            <a:r>
              <a:rPr lang="es-ES" dirty="0" err="1" smtClean="0"/>
              <a:t>Buckley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3542" y="1008824"/>
            <a:ext cx="3492500" cy="1200329"/>
          </a:xfrm>
          <a:prstGeom prst="rect">
            <a:avLst/>
          </a:prstGeom>
          <a:solidFill>
            <a:srgbClr val="CCFF99"/>
          </a:solidFill>
        </p:spPr>
        <p:txBody>
          <a:bodyPr>
            <a:spAutoFit/>
          </a:bodyPr>
          <a:lstStyle/>
          <a:p>
            <a:r>
              <a:rPr lang="es-ES" b="1" dirty="0" smtClean="0"/>
              <a:t>No heredamos la tierra de nuestros ancestros, la tomamos prestada de nuestros hijos.-Proverbio nativo americano.</a:t>
            </a:r>
            <a:endParaRPr lang="es-ES" b="1" dirty="0"/>
          </a:p>
        </p:txBody>
      </p:sp>
      <p:pic>
        <p:nvPicPr>
          <p:cNvPr id="66562" name="Picture 2" descr="C:\Documents and Settings\Jose Luis\Escritorio\58d1f5027f8c5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09088"/>
            <a:ext cx="7278714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Jose Luis\Escritorio\happy-gir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350153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492500" y="651634"/>
            <a:ext cx="34925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dirty="0" smtClean="0"/>
              <a:t>“La primavera es la forma en que la naturaleza dice: ¡Vamos de fiesta!”</a:t>
            </a:r>
            <a:br>
              <a:rPr lang="es-ES" dirty="0" smtClean="0"/>
            </a:br>
            <a:r>
              <a:rPr lang="es-ES" dirty="0" err="1" smtClean="0"/>
              <a:t>Robin</a:t>
            </a:r>
            <a:r>
              <a:rPr lang="es-ES" dirty="0" smtClean="0"/>
              <a:t> Williams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Documents and Settings\Jose Luis\Escritorio\nature-1265754_960_7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0666" y="365882"/>
            <a:ext cx="1500198" cy="1477328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En la </a:t>
            </a:r>
            <a:r>
              <a:rPr lang="es-ES" dirty="0" smtClean="0"/>
              <a:t>naturaleza</a:t>
            </a:r>
            <a:r>
              <a:rPr lang="es-ES" b="1" dirty="0" smtClean="0"/>
              <a:t> nada hay </a:t>
            </a:r>
            <a:r>
              <a:rPr lang="es-ES" b="1" dirty="0" err="1" smtClean="0"/>
              <a:t>superfluo.-Averróes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pic>
        <p:nvPicPr>
          <p:cNvPr id="64514" name="Picture 2" descr="C:\Documents and Settings\Jose Luis\Escritorio\girls-in-the-mustar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3306" y="3009088"/>
            <a:ext cx="7098306" cy="543798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0666" y="651634"/>
            <a:ext cx="3492500" cy="1200329"/>
          </a:xfrm>
          <a:prstGeom prst="rect">
            <a:avLst/>
          </a:prstGeom>
          <a:solidFill>
            <a:srgbClr val="CCFF99"/>
          </a:solidFill>
        </p:spPr>
        <p:txBody>
          <a:bodyPr>
            <a:spAutoFit/>
          </a:bodyPr>
          <a:lstStyle/>
          <a:p>
            <a:r>
              <a:rPr lang="es-ES" dirty="0" smtClean="0"/>
              <a:t>“En toda caminata por la naturaleza, uno recibe mucho más que lo que busca.”</a:t>
            </a:r>
            <a:br>
              <a:rPr lang="es-ES" dirty="0" smtClean="0"/>
            </a:br>
            <a:r>
              <a:rPr lang="es-ES" dirty="0" smtClean="0"/>
              <a:t>John Muir</a:t>
            </a:r>
            <a:endParaRPr lang="es-ES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Documents and Settings\Jose Luis\Escritorio\6957b8f010c6783e612497df863534b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6985000" cy="11304589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0666" y="294444"/>
            <a:ext cx="2857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La naturaleza es la mejor maestra de la verdad.-San Agustín.</a:t>
            </a:r>
            <a:endParaRPr lang="es-ES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849294" y="651634"/>
            <a:ext cx="3492500" cy="1200329"/>
          </a:xfrm>
          <a:prstGeom prst="rect">
            <a:avLst/>
          </a:prstGeom>
          <a:solidFill>
            <a:srgbClr val="CCFF99"/>
          </a:solidFill>
        </p:spPr>
        <p:txBody>
          <a:bodyPr>
            <a:spAutoFit/>
          </a:bodyPr>
          <a:lstStyle/>
          <a:p>
            <a:r>
              <a:rPr lang="es-ES" b="1" dirty="0" smtClean="0"/>
              <a:t>“En todas las cosas de la naturaleza hay algo de lo maravilloso.”</a:t>
            </a:r>
            <a:br>
              <a:rPr lang="es-ES" b="1" dirty="0" smtClean="0"/>
            </a:br>
            <a:r>
              <a:rPr lang="es-ES" b="1" dirty="0" smtClean="0"/>
              <a:t>Aristóteles</a:t>
            </a:r>
            <a:endParaRPr lang="es-ES" b="1" dirty="0"/>
          </a:p>
        </p:txBody>
      </p:sp>
      <p:pic>
        <p:nvPicPr>
          <p:cNvPr id="1026" name="Picture 2" descr="C:\Documents and Settings\Jose Luis\Escritorio\tumblr_static_tumblr_static_64huesr79ag40k8gw8o4gssgc_64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08094" y="2080394"/>
            <a:ext cx="11163965" cy="922419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790" y="294444"/>
            <a:ext cx="2571768" cy="923330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La naturaleza no es un lugar para visitar. Es el hogar.-Gary </a:t>
            </a:r>
            <a:r>
              <a:rPr lang="es-ES" dirty="0" err="1" smtClean="0"/>
              <a:t>Snyder</a:t>
            </a:r>
            <a:endParaRPr lang="es-ES" dirty="0"/>
          </a:p>
        </p:txBody>
      </p:sp>
      <p:pic>
        <p:nvPicPr>
          <p:cNvPr id="27650" name="Picture 2" descr="C:\Documents and Settings\Jose Luis\Escritorio\anh-nghe-thua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36274" y="2080394"/>
            <a:ext cx="7221274" cy="74295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Documents and Settings\Jose Luis\Escritorio\nadar-con-delfines-en-riviera-m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2540" y="0"/>
            <a:ext cx="9572692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63542" y="865948"/>
            <a:ext cx="3143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En la naturaleza las cosas están mucho más separadas que las </a:t>
            </a:r>
            <a:r>
              <a:rPr lang="es-ES" dirty="0" err="1" smtClean="0"/>
              <a:t>almas.-Georg</a:t>
            </a:r>
            <a:r>
              <a:rPr lang="es-ES" dirty="0" smtClean="0"/>
              <a:t> </a:t>
            </a:r>
            <a:r>
              <a:rPr lang="es-ES" dirty="0" err="1" smtClean="0"/>
              <a:t>Simmel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Documents and Settings\Jose Luis\Escritorio\cute_childrens_wearing_sweater-t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85000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92104" y="580196"/>
            <a:ext cx="23574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Salvaje no es quien vive en la naturaleza, salvaje es quien la destruye.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Documents and Settings\Jose Luis\Escritorio\maxresdefault.jpg"/>
          <p:cNvPicPr>
            <a:picLocks noChangeAspect="1" noChangeArrowheads="1"/>
          </p:cNvPicPr>
          <p:nvPr/>
        </p:nvPicPr>
        <p:blipFill>
          <a:blip r:embed="rId2"/>
          <a:srcRect l="18408" r="30901"/>
          <a:stretch>
            <a:fillRect/>
          </a:stretch>
        </p:blipFill>
        <p:spPr bwMode="auto">
          <a:xfrm>
            <a:off x="-293714" y="0"/>
            <a:ext cx="7278714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508758"/>
            <a:ext cx="3492500" cy="1477328"/>
          </a:xfrm>
          <a:prstGeom prst="rect">
            <a:avLst/>
          </a:prstGeom>
          <a:solidFill>
            <a:srgbClr val="CCFF99"/>
          </a:solidFill>
        </p:spPr>
        <p:txBody>
          <a:bodyPr>
            <a:spAutoFit/>
          </a:bodyPr>
          <a:lstStyle/>
          <a:p>
            <a:pPr algn="ctr"/>
            <a:r>
              <a:rPr lang="es-ES" dirty="0" smtClean="0"/>
              <a:t>“La madre naturaleza habla en un lenguaje que se entiende dentro de la mente pacífica del observador sincero.”</a:t>
            </a:r>
            <a:br>
              <a:rPr lang="es-ES" dirty="0" smtClean="0"/>
            </a:br>
            <a:r>
              <a:rPr lang="es-ES" dirty="0" err="1" smtClean="0"/>
              <a:t>Radhanath</a:t>
            </a:r>
            <a:r>
              <a:rPr lang="es-ES" dirty="0" smtClean="0"/>
              <a:t> </a:t>
            </a:r>
            <a:r>
              <a:rPr lang="es-ES" dirty="0" err="1" smtClean="0"/>
              <a:t>Swami</a:t>
            </a:r>
            <a:endParaRPr lang="es-ES" dirty="0"/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Documents and Settings\Jose Luis\Escritorio\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65284" y="0"/>
            <a:ext cx="12192000" cy="1165308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228" y="9509946"/>
            <a:ext cx="28575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Es horrible que tengamos que luchar contra nuestro gobierno para salvar el medio ambiente.</a:t>
            </a:r>
          </a:p>
          <a:p>
            <a:r>
              <a:rPr lang="es-ES" b="1" dirty="0" smtClean="0"/>
              <a:t>-</a:t>
            </a:r>
            <a:r>
              <a:rPr lang="es-ES" b="1" dirty="0" err="1" smtClean="0"/>
              <a:t>Ansel</a:t>
            </a:r>
            <a:r>
              <a:rPr lang="es-ES" b="1" dirty="0" smtClean="0"/>
              <a:t> Adams.</a:t>
            </a:r>
            <a:endParaRPr lang="es-ES" b="1" dirty="0"/>
          </a:p>
        </p:txBody>
      </p:sp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5000" contrast="67000"/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13/07/2018</a:t>
            </a:fld>
            <a:endParaRPr lang="es-ES"/>
          </a:p>
        </p:txBody>
      </p:sp>
      <p:pic>
        <p:nvPicPr>
          <p:cNvPr id="5122" name="Picture 2" descr="C:\Documents and Settings\Jose Luis\Escritorio\fuerzas de la Naturaleza...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23270"/>
            <a:ext cx="7675072" cy="685804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06418" y="580196"/>
            <a:ext cx="3492500" cy="1200329"/>
          </a:xfrm>
          <a:prstGeom prst="rect">
            <a:avLst/>
          </a:prstGeom>
          <a:solidFill>
            <a:srgbClr val="CCFF99"/>
          </a:solidFill>
        </p:spPr>
        <p:txBody>
          <a:bodyPr>
            <a:spAutoFit/>
          </a:bodyPr>
          <a:lstStyle/>
          <a:p>
            <a:r>
              <a:rPr lang="es-ES" b="1" dirty="0" smtClean="0"/>
              <a:t>“Solo vivir no es suficiente… uno debe tener sol, libertad y una pequeña flor.”</a:t>
            </a:r>
            <a:br>
              <a:rPr lang="es-ES" b="1" dirty="0" smtClean="0"/>
            </a:br>
            <a:r>
              <a:rPr lang="es-ES" b="1" dirty="0" smtClean="0"/>
              <a:t>Hans Christian </a:t>
            </a:r>
            <a:r>
              <a:rPr lang="es-ES" b="1" dirty="0" err="1" smtClean="0"/>
              <a:t>Andersen</a:t>
            </a:r>
            <a:endParaRPr lang="es-ES" b="1" dirty="0"/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6985001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708" y="5625728"/>
            <a:ext cx="11304588" cy="53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306121" y="5625728"/>
            <a:ext cx="11304588" cy="53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6985000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11181481"/>
            <a:ext cx="6985000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19836" y="9724264"/>
            <a:ext cx="79638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12772" y="7536427"/>
            <a:ext cx="2056559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52901" y="2008956"/>
            <a:ext cx="3054965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068111" y="5"/>
            <a:ext cx="2672235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13 de julio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10:01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62779" y="9224198"/>
            <a:ext cx="153452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376084" y="5401081"/>
            <a:ext cx="232833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637737"/>
            <a:ext cx="6985000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014557"/>
            <a:ext cx="6985000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13418" y="0"/>
            <a:ext cx="3725333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3140163"/>
            <a:ext cx="6985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73125" y="7787607"/>
            <a:ext cx="2037292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07417" y="6908359"/>
            <a:ext cx="180445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85043" y="8038818"/>
            <a:ext cx="931333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898655"/>
            <a:ext cx="407458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777900"/>
            <a:ext cx="407458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57146"/>
            <a:ext cx="407458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7536392"/>
            <a:ext cx="407458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10802163"/>
            <a:ext cx="6985000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143250" y="1381672"/>
            <a:ext cx="3686528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N.º 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N.º 10</Template>
  <TotalTime>3</TotalTime>
  <Words>948</Words>
  <Application>Microsoft PowerPoint</Application>
  <PresentationFormat>Personalizado</PresentationFormat>
  <Paragraphs>86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BELLEZA NATURAL N.º 10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dc:description>Dios, los bendiga, hoy, mañana y siempre.</dc:description>
  <cp:lastModifiedBy>B13012CF05D44384F9CBB453D41CFE26..</cp:lastModifiedBy>
  <cp:revision>1</cp:revision>
  <dcterms:created xsi:type="dcterms:W3CDTF">2018-07-13T08:01:28Z</dcterms:created>
  <dcterms:modified xsi:type="dcterms:W3CDTF">2018-07-13T08:04:43Z</dcterms:modified>
</cp:coreProperties>
</file>