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80"/>
  </p:notesMasterIdLst>
  <p:sldIdLst>
    <p:sldId id="319" r:id="rId3"/>
    <p:sldId id="542" r:id="rId4"/>
    <p:sldId id="538" r:id="rId5"/>
    <p:sldId id="488" r:id="rId6"/>
    <p:sldId id="537" r:id="rId7"/>
    <p:sldId id="489" r:id="rId8"/>
    <p:sldId id="490" r:id="rId9"/>
    <p:sldId id="534" r:id="rId10"/>
    <p:sldId id="536" r:id="rId11"/>
    <p:sldId id="506" r:id="rId12"/>
    <p:sldId id="546" r:id="rId13"/>
    <p:sldId id="544" r:id="rId14"/>
    <p:sldId id="501" r:id="rId15"/>
    <p:sldId id="548" r:id="rId16"/>
    <p:sldId id="496" r:id="rId17"/>
    <p:sldId id="498" r:id="rId18"/>
    <p:sldId id="499" r:id="rId19"/>
    <p:sldId id="540" r:id="rId20"/>
    <p:sldId id="553" r:id="rId21"/>
    <p:sldId id="500" r:id="rId22"/>
    <p:sldId id="504" r:id="rId23"/>
    <p:sldId id="505" r:id="rId24"/>
    <p:sldId id="511" r:id="rId25"/>
    <p:sldId id="528" r:id="rId26"/>
    <p:sldId id="516" r:id="rId27"/>
    <p:sldId id="517" r:id="rId28"/>
    <p:sldId id="518" r:id="rId29"/>
    <p:sldId id="507" r:id="rId30"/>
    <p:sldId id="495" r:id="rId31"/>
    <p:sldId id="522" r:id="rId32"/>
    <p:sldId id="523" r:id="rId33"/>
    <p:sldId id="524" r:id="rId34"/>
    <p:sldId id="515" r:id="rId35"/>
    <p:sldId id="525" r:id="rId36"/>
    <p:sldId id="526" r:id="rId37"/>
    <p:sldId id="521" r:id="rId38"/>
    <p:sldId id="502" r:id="rId39"/>
    <p:sldId id="527" r:id="rId40"/>
    <p:sldId id="520" r:id="rId41"/>
    <p:sldId id="530" r:id="rId42"/>
    <p:sldId id="550" r:id="rId43"/>
    <p:sldId id="519" r:id="rId44"/>
    <p:sldId id="514" r:id="rId45"/>
    <p:sldId id="497" r:id="rId46"/>
    <p:sldId id="552" r:id="rId47"/>
    <p:sldId id="554" r:id="rId48"/>
    <p:sldId id="555" r:id="rId49"/>
    <p:sldId id="556" r:id="rId50"/>
    <p:sldId id="571" r:id="rId51"/>
    <p:sldId id="557" r:id="rId52"/>
    <p:sldId id="558" r:id="rId53"/>
    <p:sldId id="559" r:id="rId54"/>
    <p:sldId id="560" r:id="rId55"/>
    <p:sldId id="561" r:id="rId56"/>
    <p:sldId id="562" r:id="rId57"/>
    <p:sldId id="570" r:id="rId58"/>
    <p:sldId id="563" r:id="rId59"/>
    <p:sldId id="564" r:id="rId60"/>
    <p:sldId id="574" r:id="rId61"/>
    <p:sldId id="573" r:id="rId62"/>
    <p:sldId id="565" r:id="rId63"/>
    <p:sldId id="566" r:id="rId64"/>
    <p:sldId id="567" r:id="rId65"/>
    <p:sldId id="568" r:id="rId66"/>
    <p:sldId id="572" r:id="rId67"/>
    <p:sldId id="569" r:id="rId68"/>
    <p:sldId id="576" r:id="rId69"/>
    <p:sldId id="577" r:id="rId70"/>
    <p:sldId id="575" r:id="rId71"/>
    <p:sldId id="545" r:id="rId72"/>
    <p:sldId id="578" r:id="rId73"/>
    <p:sldId id="539" r:id="rId74"/>
    <p:sldId id="549" r:id="rId75"/>
    <p:sldId id="543" r:id="rId76"/>
    <p:sldId id="513" r:id="rId77"/>
    <p:sldId id="320" r:id="rId78"/>
    <p:sldId id="487" r:id="rId79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SwNv9Pim/7DxP3pDwHEEg" hashData="GBx3Bbr+k5Jgyns5bGGh2iXMWL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2256" y="-186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med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03/04/2017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5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ransition spd="med" advTm="5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guias-viajar.com/espana/rioja-alavesa-visitas-bodegas-cuevas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hyperlink" Target="http://www.google.es/url?sa=i&amp;rct=j&amp;q=&amp;esrc=s&amp;source=images&amp;cd=&amp;cad=rja&amp;uact=8&amp;ved=0ahUKEwjny9rPq4jTAhVIPRoKHVi_BBwQjRwIBw&amp;url=http%3A%2F%2Fwww.asadoreltahiti.com%2Flocalizacion.php&amp;psig=AFQjCNFQVgX2Zp7FHblBP3cMzVDBEB9C4g&amp;ust=1491310694555527" TargetMode="Externa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91.jpeg"/><Relationship Id="rId4" Type="http://schemas.openxmlformats.org/officeDocument/2006/relationships/image" Target="../media/image3.gif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97.png"/><Relationship Id="rId18" Type="http://schemas.openxmlformats.org/officeDocument/2006/relationships/image" Target="../media/image100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3.png"/><Relationship Id="rId11" Type="http://schemas.openxmlformats.org/officeDocument/2006/relationships/image" Target="../media/image9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2.png"/><Relationship Id="rId9" Type="http://schemas.openxmlformats.org/officeDocument/2006/relationships/image" Target="../media/image9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LA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RIOJA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  <p:sndAc>
      <p:stSnd>
        <p:snd r:embed="rId2" name="los cinco latinos - las hojas muer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0242" name="Picture 2" descr="C:\Users\Jose Luis\Desktop\IMG_8448.jpg"/>
          <p:cNvPicPr>
            <a:picLocks noChangeAspect="1" noChangeArrowheads="1"/>
          </p:cNvPicPr>
          <p:nvPr/>
        </p:nvPicPr>
        <p:blipFill>
          <a:blip r:embed="rId2"/>
          <a:srcRect t="22195" r="40215"/>
          <a:stretch>
            <a:fillRect/>
          </a:stretch>
        </p:blipFill>
        <p:spPr bwMode="auto">
          <a:xfrm>
            <a:off x="0" y="0"/>
            <a:ext cx="770813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6146" name="Picture 2" descr="C:\Users\Jose Luis\Desktop\riojaalta-bodega-1.jpg"/>
          <p:cNvPicPr>
            <a:picLocks noChangeAspect="1" noChangeArrowheads="1"/>
          </p:cNvPicPr>
          <p:nvPr/>
        </p:nvPicPr>
        <p:blipFill>
          <a:blip r:embed="rId2"/>
          <a:srcRect r="25801"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026" name="Picture 2" descr="C:\Users\Jose Luis\Desktop\BELLEZA NATURAL DE LA RIOJA\6b71ce93c8acc29d136d3516028124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5122" name="Picture 2" descr="C:\Users\Jose Luis\Desktop\cofradia del vino de rioja arte.jpg"/>
          <p:cNvPicPr>
            <a:picLocks noChangeAspect="1" noChangeArrowheads="1"/>
          </p:cNvPicPr>
          <p:nvPr/>
        </p:nvPicPr>
        <p:blipFill>
          <a:blip r:embed="rId2"/>
          <a:srcRect l="2144" r="17870"/>
          <a:stretch>
            <a:fillRect/>
          </a:stretch>
        </p:blipFill>
        <p:spPr bwMode="auto">
          <a:xfrm>
            <a:off x="-1293052" y="0"/>
            <a:ext cx="878687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050" name="Picture 2" descr="C:\Users\Jose Luis\Desktop\BELLEZA NATURAL DE LA RIOJA\5275a6be225b71789465aa5992e0a4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9722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074" name="Picture 2" descr="C:\Users\Jose Luis\Desktop\BELLEZA NATURAL DE LA RIOJA\97537a4eeec68d71996c6f231cef98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050" name="Picture 2" descr="C:\Users\Jose Luis\Desktop\bodegas_del_marques_de_riscal_logrono_9755_622x4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604" y="5580856"/>
            <a:ext cx="7163067" cy="5723732"/>
          </a:xfrm>
          <a:prstGeom prst="rect">
            <a:avLst/>
          </a:prstGeom>
          <a:noFill/>
        </p:spPr>
      </p:pic>
      <p:pic>
        <p:nvPicPr>
          <p:cNvPr id="4" name="Picture 2" descr="C:\Users\Jose Luis\Desktop\Bodega-Ysios-56a296003df78cf77277c17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926" y="0"/>
            <a:ext cx="7155389" cy="55895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4098" name="Picture 2" descr="C:\Users\Jose Luis\Desktop\Guardaviñas-de-David-en-Bodegas-David-Moreno-Viñedos-en-otoño-La-Rioja-España-by-machbel.jpg"/>
          <p:cNvPicPr>
            <a:picLocks noChangeAspect="1" noChangeArrowheads="1"/>
          </p:cNvPicPr>
          <p:nvPr/>
        </p:nvPicPr>
        <p:blipFill>
          <a:blip r:embed="rId2"/>
          <a:srcRect r="41031"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9458" name="Picture 2" descr="C:\Users\Jose Luis\Desktop\BELLEZA NATURAL DE LA RIOJA\15027438_1286510698057307_34246379598308762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14537" y="0"/>
            <a:ext cx="9144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4338" name="Picture 2" descr="C:\Users\Jose Luis\Desktop\Ri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0511" cy="5866608"/>
          </a:xfrm>
          <a:prstGeom prst="rect">
            <a:avLst/>
          </a:prstGeom>
          <a:noFill/>
        </p:spPr>
      </p:pic>
      <p:pic>
        <p:nvPicPr>
          <p:cNvPr id="4" name="Picture 2" descr="C:\Users\Jose Luis\Desktop\9974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95170"/>
            <a:ext cx="7155389" cy="55094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2290" name="Picture 2" descr="C:\Users\Jose Luis\Desktop\bodega_cast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712833" cy="5144504"/>
          </a:xfrm>
          <a:prstGeom prst="rect">
            <a:avLst/>
          </a:prstGeom>
          <a:noFill/>
        </p:spPr>
      </p:pic>
      <p:pic>
        <p:nvPicPr>
          <p:cNvPr id="4" name="Picture 2" descr="C:\Users\Jose Luis\Desktop\bodegas_7891_570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80790"/>
            <a:ext cx="7299714" cy="62237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4338" name="Picture 2" descr="C:\Users\Jose Luis\Desktop\BELLEZA NATURAL DE LA RIOJA\14922273_1279387608769616_421631346316380768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21681" y="0"/>
            <a:ext cx="885114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6386" name="Picture 2" descr="C:\Users\Jose Luis\Desktop\bc522d6e8836894a0f68b9b1f84a90f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9218" name="Picture 2" descr="C:\Users\Jose Luis\Desktop\BELLEZA NATURAL DE LA RIOJA\14568102_1270127773028933_366937473601994641_n.jpg"/>
          <p:cNvPicPr>
            <a:picLocks noChangeAspect="1" noChangeArrowheads="1"/>
          </p:cNvPicPr>
          <p:nvPr/>
        </p:nvPicPr>
        <p:blipFill>
          <a:blip r:embed="rId2"/>
          <a:srcRect r="39922"/>
          <a:stretch>
            <a:fillRect/>
          </a:stretch>
        </p:blipFill>
        <p:spPr bwMode="auto">
          <a:xfrm>
            <a:off x="0" y="0"/>
            <a:ext cx="7305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1266" name="Picture 2" descr="C:\Users\Jose Luis\Desktop\BELLEZA NATURAL DE LA RIOJA\14906835_1279334845441559_59743069506869692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2290" name="Picture 2" descr="C:\Users\Jose Luis\Desktop\BELLEZA NATURAL DE LA RIOJA\14907566_1274965995878444_5249790894570348773_n.jpg"/>
          <p:cNvPicPr>
            <a:picLocks noChangeAspect="1" noChangeArrowheads="1"/>
          </p:cNvPicPr>
          <p:nvPr/>
        </p:nvPicPr>
        <p:blipFill>
          <a:blip r:embed="rId2"/>
          <a:srcRect b="7660"/>
          <a:stretch>
            <a:fillRect/>
          </a:stretch>
        </p:blipFill>
        <p:spPr bwMode="auto">
          <a:xfrm>
            <a:off x="-185737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8194" name="Picture 2" descr="C:\Users\Jose Luis\Desktop\cropped-cropped-mg_256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09484"/>
            <a:ext cx="7134108" cy="5295104"/>
          </a:xfrm>
          <a:prstGeom prst="rect">
            <a:avLst/>
          </a:prstGeom>
          <a:noFill/>
        </p:spPr>
      </p:pic>
      <p:pic>
        <p:nvPicPr>
          <p:cNvPr id="4" name="Picture 2" descr="C:\Users\Jose Luis\Desktop\pisado-de-la-uv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187451" cy="60094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78850" name="Picture 2" descr="C:\Users\Jose Luis\Desktop\04__pasillo.jpg"/>
          <p:cNvPicPr>
            <a:picLocks noChangeAspect="1" noChangeArrowheads="1"/>
          </p:cNvPicPr>
          <p:nvPr/>
        </p:nvPicPr>
        <p:blipFill>
          <a:blip r:embed="rId2"/>
          <a:srcRect l="11779" r="32970"/>
          <a:stretch>
            <a:fillRect/>
          </a:stretch>
        </p:blipFill>
        <p:spPr bwMode="auto">
          <a:xfrm>
            <a:off x="0" y="0"/>
            <a:ext cx="737165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3314" name="Picture 2" descr="C:\Users\Jose Luis\Desktop\BELLEZA NATURAL DE LA RIOJA\14907682_1274969199211457_1873725892143549549_n.jpg"/>
          <p:cNvPicPr>
            <a:picLocks noChangeAspect="1" noChangeArrowheads="1"/>
          </p:cNvPicPr>
          <p:nvPr/>
        </p:nvPicPr>
        <p:blipFill>
          <a:blip r:embed="rId2"/>
          <a:srcRect r="18828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7410" name="Picture 2" descr="C:\Users\Jose Luis\Desktop\BELLEZA NATURAL DE LA RIOJA\14963372_1279382192103491_855319783235596171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93053" y="0"/>
            <a:ext cx="9144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8434" name="Picture 2" descr="C:\Users\Jose Luis\Desktop\BELLEZA NATURAL DE LA RIOJA\14980710_1285722024802841_3972274361014168362_n.jpg"/>
          <p:cNvPicPr>
            <a:picLocks noChangeAspect="1" noChangeArrowheads="1"/>
          </p:cNvPicPr>
          <p:nvPr/>
        </p:nvPicPr>
        <p:blipFill>
          <a:blip r:embed="rId2"/>
          <a:srcRect r="16484"/>
          <a:stretch>
            <a:fillRect/>
          </a:stretch>
        </p:blipFill>
        <p:spPr bwMode="auto">
          <a:xfrm>
            <a:off x="0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4578" name="Picture 2" descr="C:\Users\Jose Luis\Desktop\BELLEZA NATURAL DE LA RIOJA\15085583_1302048143170229_11179506281121065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737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41986" name="Picture 2" descr="C:\Users\Jose Luis\Desktop\BELLEZA NATURAL DE LA RIOJA\16729132_1423602591014783_469288262686347740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5102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9698" name="Picture 2" descr="C:\Users\Jose Luis\Desktop\BELLEZA NATURAL DE LA RIOJA\15179073_1307415585966818_557701226197561634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63696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  <p:sndAc>
      <p:stSnd>
        <p:snd r:embed="rId2" name="127 - moliendo cafe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0722" name="Picture 2" descr="C:\Users\Jose Luis\Desktop\BELLEZA NATURAL DE LA RIOJA\15179163_1302046406503736_33696190503135193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1746" name="Picture 2" descr="C:\Users\Jose Luis\Desktop\BELLEZA NATURAL DE LA RIOJA\15181253_1308876385820738_3595462217947888347_n.jpg"/>
          <p:cNvPicPr>
            <a:picLocks noChangeAspect="1" noChangeArrowheads="1"/>
          </p:cNvPicPr>
          <p:nvPr/>
        </p:nvPicPr>
        <p:blipFill>
          <a:blip r:embed="rId2"/>
          <a:srcRect r="22031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0482" name="Picture 2" descr="C:\Users\Jose Luis\Desktop\BELLEZA NATURAL DE LA RIOJA\15027527_1283563101685400_8913712841359052030_n.jpg"/>
          <p:cNvPicPr>
            <a:picLocks noChangeAspect="1" noChangeArrowheads="1"/>
          </p:cNvPicPr>
          <p:nvPr/>
        </p:nvPicPr>
        <p:blipFill>
          <a:blip r:embed="rId2"/>
          <a:srcRect l="35234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8194" name="Picture 2" descr="C:\Users\Jose Luis\Desktop\BELLEZA NATURAL DE LA RIOJA\1476079_677892072245107_5482312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369440" cy="5437980"/>
          </a:xfrm>
          <a:prstGeom prst="rect">
            <a:avLst/>
          </a:prstGeom>
          <a:noFill/>
        </p:spPr>
      </p:pic>
      <p:pic>
        <p:nvPicPr>
          <p:cNvPr id="52226" name="Picture 2" descr="Resultado de imagen de bodegas de la rioja españa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37980"/>
            <a:ext cx="7282668" cy="58666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5842" name="Picture 2" descr="C:\Users\Jose Luis\Desktop\BELLEZA NATURAL DE LA RIOJA\15241774_1304437516264625_7067144796471690454_n.jpg"/>
          <p:cNvPicPr>
            <a:picLocks noChangeAspect="1" noChangeArrowheads="1"/>
          </p:cNvPicPr>
          <p:nvPr/>
        </p:nvPicPr>
        <p:blipFill>
          <a:blip r:embed="rId2"/>
          <a:srcRect r="17187"/>
          <a:stretch>
            <a:fillRect/>
          </a:stretch>
        </p:blipFill>
        <p:spPr bwMode="auto">
          <a:xfrm>
            <a:off x="-721549" y="0"/>
            <a:ext cx="785101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6866" name="Picture 2" descr="C:\Users\Jose Luis\Desktop\BELLEZA NATURAL DE LA RIOJA\15242023_1304434796264897_5517895065564228667_n.jpg"/>
          <p:cNvPicPr>
            <a:picLocks noChangeAspect="1" noChangeArrowheads="1"/>
          </p:cNvPicPr>
          <p:nvPr/>
        </p:nvPicPr>
        <p:blipFill>
          <a:blip r:embed="rId2"/>
          <a:srcRect r="22031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7890" name="Picture 2" descr="C:\Users\Jose Luis\Desktop\BELLEZA NATURAL DE LA RIOJA\15267809_1307416319300078_2266092482733021666_n.jpg"/>
          <p:cNvPicPr>
            <a:picLocks noChangeAspect="1" noChangeArrowheads="1"/>
          </p:cNvPicPr>
          <p:nvPr/>
        </p:nvPicPr>
        <p:blipFill>
          <a:blip r:embed="rId2"/>
          <a:srcRect l="17480" b="8924"/>
          <a:stretch>
            <a:fillRect/>
          </a:stretch>
        </p:blipFill>
        <p:spPr bwMode="auto">
          <a:xfrm>
            <a:off x="0" y="0"/>
            <a:ext cx="7129463" cy="121599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8674" name="Picture 2" descr="C:\Users\Jose Luis\Desktop\BELLEZA NATURAL DE LA RIOJA\15171232_1299861553388888_7307510690310453117_n.jpg"/>
          <p:cNvPicPr>
            <a:picLocks noChangeAspect="1" noChangeArrowheads="1"/>
          </p:cNvPicPr>
          <p:nvPr/>
        </p:nvPicPr>
        <p:blipFill>
          <a:blip r:embed="rId2"/>
          <a:srcRect r="22032"/>
          <a:stretch>
            <a:fillRect/>
          </a:stretch>
        </p:blipFill>
        <p:spPr bwMode="auto">
          <a:xfrm>
            <a:off x="0" y="0"/>
            <a:ext cx="7129463" cy="6076950"/>
          </a:xfrm>
          <a:prstGeom prst="rect">
            <a:avLst/>
          </a:prstGeom>
          <a:noFill/>
        </p:spPr>
      </p:pic>
      <p:pic>
        <p:nvPicPr>
          <p:cNvPr id="4" name="Picture 2" descr="C:\Users\Jose Luis\Desktop\BELLEZA NATURAL DE LA RIOJA\15056264_1285720871469623_259611466837772639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23732"/>
            <a:ext cx="7129463" cy="55808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8914" name="Picture 2" descr="C:\Users\Jose Luis\Desktop\BELLEZA NATURAL DE LA RIOJA\16507855_1421211217920587_7160516912812312683_n.jpg"/>
          <p:cNvPicPr>
            <a:picLocks noChangeAspect="1" noChangeArrowheads="1"/>
          </p:cNvPicPr>
          <p:nvPr/>
        </p:nvPicPr>
        <p:blipFill>
          <a:blip r:embed="rId2"/>
          <a:srcRect l="28047" b="18744"/>
          <a:stretch>
            <a:fillRect/>
          </a:stretch>
        </p:blipFill>
        <p:spPr bwMode="auto">
          <a:xfrm>
            <a:off x="0" y="0"/>
            <a:ext cx="7245702" cy="5437980"/>
          </a:xfrm>
          <a:prstGeom prst="rect">
            <a:avLst/>
          </a:prstGeom>
          <a:noFill/>
        </p:spPr>
      </p:pic>
      <p:pic>
        <p:nvPicPr>
          <p:cNvPr id="4" name="Picture 2" descr="C:\Users\Jose Luis\Desktop\BELLEZA NATURAL DE LA RIOJA\15085604_1300925493282494_2739043206269173224_n.jpg"/>
          <p:cNvPicPr>
            <a:picLocks noChangeAspect="1" noChangeArrowheads="1"/>
          </p:cNvPicPr>
          <p:nvPr/>
        </p:nvPicPr>
        <p:blipFill>
          <a:blip r:embed="rId3"/>
          <a:srcRect r="22031"/>
          <a:stretch>
            <a:fillRect/>
          </a:stretch>
        </p:blipFill>
        <p:spPr bwMode="auto">
          <a:xfrm>
            <a:off x="0" y="5227638"/>
            <a:ext cx="7129463" cy="6076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9938" name="Picture 2" descr="C:\Users\Jose Luis\Desktop\BELLEZA NATURAL DE LA RIOJA\16640563_1421206821254360_6293495903677569034_n.jpg"/>
          <p:cNvPicPr>
            <a:picLocks noChangeAspect="1" noChangeArrowheads="1"/>
          </p:cNvPicPr>
          <p:nvPr/>
        </p:nvPicPr>
        <p:blipFill>
          <a:blip r:embed="rId2"/>
          <a:srcRect r="14922"/>
          <a:stretch>
            <a:fillRect/>
          </a:stretch>
        </p:blipFill>
        <p:spPr bwMode="auto">
          <a:xfrm>
            <a:off x="0" y="0"/>
            <a:ext cx="777957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4818" name="Picture 2" descr="C:\Users\Jose Luis\Desktop\BELLEZA NATURAL DE LA RIOJA\15232325_1308878129153897_481083363363363943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2279252" y="1895875"/>
            <a:ext cx="11304588" cy="75128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5362" name="Picture 2" descr="C:\Users\Jose Luis\Desktop\BELLEZA NATURAL DE LA RIOJA\14937209_1283561905018853_8909837816097902436_n.jpg"/>
          <p:cNvPicPr>
            <a:picLocks noChangeAspect="1" noChangeArrowheads="1"/>
          </p:cNvPicPr>
          <p:nvPr/>
        </p:nvPicPr>
        <p:blipFill>
          <a:blip r:embed="rId2"/>
          <a:srcRect b="31454"/>
          <a:stretch>
            <a:fillRect/>
          </a:stretch>
        </p:blipFill>
        <p:spPr bwMode="auto">
          <a:xfrm>
            <a:off x="-792987" y="0"/>
            <a:ext cx="8358245" cy="5295104"/>
          </a:xfrm>
          <a:prstGeom prst="rect">
            <a:avLst/>
          </a:prstGeom>
          <a:noFill/>
        </p:spPr>
      </p:pic>
      <p:pic>
        <p:nvPicPr>
          <p:cNvPr id="4" name="Picture 2" descr="C:\Users\Jose Luis\Desktop\BELLEZA NATURAL DE LA RIOJA\15036483_1286507714724272_852454281034382999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27638"/>
            <a:ext cx="7129463" cy="6076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40962" name="Picture 2" descr="C:\Users\Jose Luis\Desktop\BELLEZA NATURAL DE LA RIOJA\16684019_1423601221014920_67384960211856255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21681" y="0"/>
            <a:ext cx="9144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3794" name="Picture 2" descr="C:\Users\Jose Luis\Desktop\BELLEZA NATURAL DE LA RIOJA\15220087_1302047553170288_7108318396685245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44034" name="Picture 2" descr="C:\Users\Jose Luis\Desktop\BELLEZA NATURAL DE LA RIOJA\17191149_1461187737256268_611564907450363498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75778" name="Picture 2" descr="C:\Users\Jose Luis\Desktop\museo-haro-vino-rioja.jpg"/>
          <p:cNvPicPr>
            <a:picLocks noChangeAspect="1" noChangeArrowheads="1"/>
          </p:cNvPicPr>
          <p:nvPr/>
        </p:nvPicPr>
        <p:blipFill>
          <a:blip r:embed="rId2"/>
          <a:srcRect l="20100" r="33409"/>
          <a:stretch>
            <a:fillRect/>
          </a:stretch>
        </p:blipFill>
        <p:spPr bwMode="auto">
          <a:xfrm>
            <a:off x="-1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2770" name="Picture 2" descr="C:\Users\Jose Luis\Desktop\BELLEZA NATURAL DE LA RIOJA\15193642_1308874825820894_722233959828205404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5152228"/>
          </a:xfrm>
          <a:prstGeom prst="rect">
            <a:avLst/>
          </a:prstGeom>
          <a:noFill/>
        </p:spPr>
      </p:pic>
      <p:pic>
        <p:nvPicPr>
          <p:cNvPr id="4" name="Picture 2" descr="C:\Users\Jose Luis\Desktop\BELLEZA NATURAL DE LA RIOJA\17191447_1461185930589782_5545112174773194628_n.jpg"/>
          <p:cNvPicPr>
            <a:picLocks noChangeAspect="1" noChangeArrowheads="1"/>
          </p:cNvPicPr>
          <p:nvPr/>
        </p:nvPicPr>
        <p:blipFill>
          <a:blip r:embed="rId3"/>
          <a:srcRect l="22578" r="16484"/>
          <a:stretch>
            <a:fillRect/>
          </a:stretch>
        </p:blipFill>
        <p:spPr bwMode="auto">
          <a:xfrm>
            <a:off x="0" y="5152228"/>
            <a:ext cx="7129463" cy="61523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7650" name="Picture 2" descr="C:\Users\Jose Luis\Desktop\BELLEZA NATURAL DE LA RIOJA\15134597_1304430856265291_8826770170402916854_n.jpg"/>
          <p:cNvPicPr>
            <a:picLocks noChangeAspect="1" noChangeArrowheads="1"/>
          </p:cNvPicPr>
          <p:nvPr/>
        </p:nvPicPr>
        <p:blipFill>
          <a:blip r:embed="rId2"/>
          <a:srcRect r="22031"/>
          <a:stretch>
            <a:fillRect/>
          </a:stretch>
        </p:blipFill>
        <p:spPr bwMode="auto">
          <a:xfrm>
            <a:off x="0" y="0"/>
            <a:ext cx="7129463" cy="6076950"/>
          </a:xfrm>
          <a:prstGeom prst="rect">
            <a:avLst/>
          </a:prstGeom>
          <a:noFill/>
        </p:spPr>
      </p:pic>
      <p:pic>
        <p:nvPicPr>
          <p:cNvPr id="4" name="Picture 2" descr="C:\Users\Jose Luis\Desktop\BELLEZA NATURAL DE LA RIOJA\14956608_1286511978057179_8994878599890050914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09418"/>
            <a:ext cx="7215104" cy="57951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0242" name="Picture 2" descr="C:\Users\Jose Luis\Desktop\BELLEZA NATURAL DE LA RIOJA\14606531_1274968175878226_6125747642381628259_n.jpg"/>
          <p:cNvPicPr>
            <a:picLocks noChangeAspect="1" noChangeArrowheads="1"/>
          </p:cNvPicPr>
          <p:nvPr/>
        </p:nvPicPr>
        <p:blipFill>
          <a:blip r:embed="rId2"/>
          <a:srcRect r="22031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77827" name="Picture 3" descr="C:\Users\Jose Luis\Desktop\lopez_heredia.jpg"/>
          <p:cNvPicPr>
            <a:picLocks noChangeAspect="1" noChangeArrowheads="1"/>
          </p:cNvPicPr>
          <p:nvPr/>
        </p:nvPicPr>
        <p:blipFill>
          <a:blip r:embed="rId2"/>
          <a:srcRect l="12207" r="28223"/>
          <a:stretch>
            <a:fillRect/>
          </a:stretch>
        </p:blipFill>
        <p:spPr bwMode="auto">
          <a:xfrm>
            <a:off x="0" y="0"/>
            <a:ext cx="719689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026" name="Picture 2" descr="C:\Users\Jose Luis\Desktop\3003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0111" y="0"/>
            <a:ext cx="777957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050" name="Picture 2" descr="C:\Users\Jose Luis\Desktop\barran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4425" y="-348498"/>
            <a:ext cx="11036668" cy="120730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3074" name="Picture 2" descr="C:\Users\Jose Luis\Desktop\ba8d01f38ab0191c64f6a0c48ac0b08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5406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8434" name="Picture 2" descr="C:\Users\Jose Luis\Desktop\San-Vicente-de-la-Sonsierra-desde-el-Museo-Vivanco-Viñedos-en-otoño-La-Rioja-España-by-machbel-2.jpg"/>
          <p:cNvPicPr>
            <a:picLocks noChangeAspect="1" noChangeArrowheads="1"/>
          </p:cNvPicPr>
          <p:nvPr/>
        </p:nvPicPr>
        <p:blipFill>
          <a:blip r:embed="rId2"/>
          <a:srcRect r="27551"/>
          <a:stretch>
            <a:fillRect/>
          </a:stretch>
        </p:blipFill>
        <p:spPr bwMode="auto">
          <a:xfrm>
            <a:off x="-364359" y="0"/>
            <a:ext cx="778674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4098" name="Picture 2" descr="C:\Users\Jose Luis\Desktop\xxxxxx.jpg"/>
          <p:cNvPicPr>
            <a:picLocks noChangeAspect="1" noChangeArrowheads="1"/>
          </p:cNvPicPr>
          <p:nvPr/>
        </p:nvPicPr>
        <p:blipFill>
          <a:blip r:embed="rId2"/>
          <a:srcRect r="29416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5122" name="Picture 2" descr="C:\Users\Jose Luis\Desktop\1184_9292_penyas_del_iregua__turismo_de_la_ri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842251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6146" name="Picture 2" descr="C:\Users\Jose Luis\Desktop\151-dscf15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36127" y="0"/>
            <a:ext cx="11430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7170" name="Picture 2" descr="C:\Users\Jose Luis\Desktop\810006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0537" y="0"/>
            <a:ext cx="7620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8194" name="Picture 2" descr="C:\Users\Jose Luis\Desktop\La-Rioja-España-Paisaje-Puerta-Entrada-Rui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4412" y="0"/>
            <a:ext cx="799387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9218" name="Picture 2" descr="C:\Users\Jose Luis\Desktop\depositphotos_11426398-stock-photo-mansilla-barrier-la-rioja-sp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382" y="0"/>
            <a:ext cx="724484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7410" name="Picture 2" descr="C:\Users\Jose Luis\Desktop\Pu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1509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0242" name="Picture 2" descr="C:\Users\Jose Luis\Desktop\7354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222407" y="-58738"/>
            <a:ext cx="15240000" cy="113633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1266" name="Picture 2" descr="C:\Users\Jose Luis\Desktop\da277c10413820ee1b1d363dfd4e6d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87914" cy="117245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1506" name="Picture 2" descr="C:\Users\Jose Luis\Desktop\fondo-otono-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9401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0482" name="Picture 2" descr="C:\Users\Jose Luis\Desktop\Viñedo-en-Rioja-Al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64425" y="0"/>
            <a:ext cx="828680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2290" name="Picture 2" descr="C:\Users\Jose Luis\Desktop\6dfb87b036196808fb07bcd49e5c75b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3314" name="Picture 2" descr="C:\Users\Jose Luis\Desktop\701b246920674ec209a1c4dc61c384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7129463" cy="113045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4338" name="Picture 2" descr="C:\Users\Jose Luis\Desktop\Rio.Cidacos.Arnedo.La.Rioja.Españ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2921" y="0"/>
            <a:ext cx="7422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5363" name="Picture 3" descr="C:\Users\Jose Luis\Desktop\27867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064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9458" name="Picture 2" descr="C:\Users\Jose Luis\Desktop\25556983-vi-edo-en-oto-o-en-La-Rioja-Foto-de-archiv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85127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  <p:sndAc>
      <p:stSnd>
        <p:snd r:embed="rId2" name="gracias a la vida.wav"/>
      </p:stSnd>
    </p:sndAc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6386" name="Picture 2" descr="C:\Users\Jose Luis\Desktop\1295877107419.jpg"/>
          <p:cNvPicPr>
            <a:picLocks noChangeAspect="1" noChangeArrowheads="1"/>
          </p:cNvPicPr>
          <p:nvPr/>
        </p:nvPicPr>
        <p:blipFill>
          <a:blip r:embed="rId2"/>
          <a:srcRect l="16363" r="36971"/>
          <a:stretch>
            <a:fillRect/>
          </a:stretch>
        </p:blipFill>
        <p:spPr bwMode="auto">
          <a:xfrm>
            <a:off x="-1" y="0"/>
            <a:ext cx="78635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3554" name="Picture 2" descr="C:\Users\Jose Luis\Desktop\1184_9290_otonyo_en_los_sotos_de_alfaro__turismo_de_la_ri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35995" y="0"/>
            <a:ext cx="1057282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4578" name="Picture 2" descr="C:\Users\Jose Luis\Desktop\DSC064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0537" y="0"/>
            <a:ext cx="76200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2530" name="Picture 2" descr="C:\Users\Jose Luis\Desktop\13087856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3685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3314" name="Picture 2" descr="C:\Users\Jose Luis\Desktop\bodega-casa-primic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9247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026" name="Picture 2" descr="Imagen relacionad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7170" name="Picture 2" descr="C:\Users\Jose Luis\Desktop\untitled.png"/>
          <p:cNvPicPr>
            <a:picLocks noChangeAspect="1" noChangeArrowheads="1"/>
          </p:cNvPicPr>
          <p:nvPr/>
        </p:nvPicPr>
        <p:blipFill>
          <a:blip r:embed="rId2"/>
          <a:srcRect l="32802" r="16604"/>
          <a:stretch>
            <a:fillRect/>
          </a:stretch>
        </p:blipFill>
        <p:spPr bwMode="auto">
          <a:xfrm>
            <a:off x="-1" y="0"/>
            <a:ext cx="715758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7410" name="Picture 2" descr="C:\Users\Jose Luis\Desktop\culetillas al sarmiento ri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7235" y="0"/>
            <a:ext cx="8358246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11266" name="Picture 2" descr="C:\Users\Jose Luis\Desktop\portada12.jpg"/>
          <p:cNvPicPr>
            <a:picLocks noChangeAspect="1" noChangeArrowheads="1"/>
          </p:cNvPicPr>
          <p:nvPr/>
        </p:nvPicPr>
        <p:blipFill>
          <a:blip r:embed="rId2"/>
          <a:srcRect l="26608" r="4185"/>
          <a:stretch>
            <a:fillRect/>
          </a:stretch>
        </p:blipFill>
        <p:spPr bwMode="auto">
          <a:xfrm>
            <a:off x="0" y="0"/>
            <a:ext cx="719326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03/04/2017</a:t>
            </a:fld>
            <a:endParaRPr lang="es-ES"/>
          </a:p>
        </p:txBody>
      </p:sp>
      <p:pic>
        <p:nvPicPr>
          <p:cNvPr id="26626" name="Picture 2" descr="C:\Users\Jose Luis\Desktop\BELLEZA NATURAL DE LA RIOJA\15094858_1299865400055170_605905555264690821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737" y="0"/>
            <a:ext cx="73152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03 de abril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14:59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EN LA RIOJ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EN LA RIOJA</Template>
  <TotalTime>1</TotalTime>
  <Words>129</Words>
  <Application>Microsoft PowerPoint</Application>
  <PresentationFormat>Personalizado</PresentationFormat>
  <Paragraphs>89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BELLEZA NATURAL EN LA RIOJA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</cp:revision>
  <dcterms:created xsi:type="dcterms:W3CDTF">2017-04-03T12:59:24Z</dcterms:created>
  <dcterms:modified xsi:type="dcterms:W3CDTF">2017-04-03T13:01:24Z</dcterms:modified>
</cp:coreProperties>
</file>