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77"/>
  </p:notesMasterIdLst>
  <p:sldIdLst>
    <p:sldId id="319" r:id="rId3"/>
    <p:sldId id="369" r:id="rId4"/>
    <p:sldId id="433" r:id="rId5"/>
    <p:sldId id="368" r:id="rId6"/>
    <p:sldId id="370" r:id="rId7"/>
    <p:sldId id="371" r:id="rId8"/>
    <p:sldId id="372" r:id="rId9"/>
    <p:sldId id="373" r:id="rId10"/>
    <p:sldId id="374" r:id="rId11"/>
    <p:sldId id="375" r:id="rId12"/>
    <p:sldId id="376" r:id="rId13"/>
    <p:sldId id="377" r:id="rId14"/>
    <p:sldId id="378" r:id="rId15"/>
    <p:sldId id="379" r:id="rId16"/>
    <p:sldId id="380" r:id="rId17"/>
    <p:sldId id="381" r:id="rId18"/>
    <p:sldId id="382" r:id="rId19"/>
    <p:sldId id="383" r:id="rId20"/>
    <p:sldId id="432" r:id="rId21"/>
    <p:sldId id="384" r:id="rId22"/>
    <p:sldId id="385" r:id="rId23"/>
    <p:sldId id="386" r:id="rId24"/>
    <p:sldId id="387" r:id="rId25"/>
    <p:sldId id="388" r:id="rId26"/>
    <p:sldId id="389" r:id="rId27"/>
    <p:sldId id="390" r:id="rId28"/>
    <p:sldId id="391" r:id="rId29"/>
    <p:sldId id="392" r:id="rId30"/>
    <p:sldId id="393" r:id="rId31"/>
    <p:sldId id="394" r:id="rId32"/>
    <p:sldId id="395" r:id="rId33"/>
    <p:sldId id="396" r:id="rId34"/>
    <p:sldId id="397" r:id="rId35"/>
    <p:sldId id="398" r:id="rId36"/>
    <p:sldId id="399" r:id="rId37"/>
    <p:sldId id="400" r:id="rId38"/>
    <p:sldId id="401" r:id="rId39"/>
    <p:sldId id="402" r:id="rId40"/>
    <p:sldId id="434" r:id="rId41"/>
    <p:sldId id="403" r:id="rId42"/>
    <p:sldId id="404" r:id="rId43"/>
    <p:sldId id="405" r:id="rId44"/>
    <p:sldId id="406" r:id="rId45"/>
    <p:sldId id="407" r:id="rId46"/>
    <p:sldId id="408" r:id="rId47"/>
    <p:sldId id="410" r:id="rId48"/>
    <p:sldId id="411" r:id="rId49"/>
    <p:sldId id="412" r:id="rId50"/>
    <p:sldId id="413" r:id="rId51"/>
    <p:sldId id="415" r:id="rId52"/>
    <p:sldId id="416" r:id="rId53"/>
    <p:sldId id="421" r:id="rId54"/>
    <p:sldId id="417" r:id="rId55"/>
    <p:sldId id="418" r:id="rId56"/>
    <p:sldId id="419" r:id="rId57"/>
    <p:sldId id="420" r:id="rId58"/>
    <p:sldId id="422" r:id="rId59"/>
    <p:sldId id="423" r:id="rId60"/>
    <p:sldId id="424" r:id="rId61"/>
    <p:sldId id="425" r:id="rId62"/>
    <p:sldId id="431" r:id="rId63"/>
    <p:sldId id="426" r:id="rId64"/>
    <p:sldId id="427" r:id="rId65"/>
    <p:sldId id="428" r:id="rId66"/>
    <p:sldId id="429" r:id="rId67"/>
    <p:sldId id="430" r:id="rId68"/>
    <p:sldId id="435" r:id="rId69"/>
    <p:sldId id="436" r:id="rId70"/>
    <p:sldId id="437" r:id="rId71"/>
    <p:sldId id="439" r:id="rId72"/>
    <p:sldId id="440" r:id="rId73"/>
    <p:sldId id="441" r:id="rId74"/>
    <p:sldId id="320" r:id="rId75"/>
    <p:sldId id="442" r:id="rId76"/>
  </p:sldIdLst>
  <p:sldSz cx="6985000" cy="113045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A7rFdTxvaaEr7y1ugUROg" hashData="jW5hEJ8+QKW5ykGBQm+pQBYLKY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50" d="100"/>
          <a:sy n="50" d="100"/>
        </p:scale>
        <p:origin x="-2280" y="-114"/>
      </p:cViewPr>
      <p:guideLst>
        <p:guide orient="horz" pos="3561"/>
        <p:guide pos="22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70138" y="685800"/>
            <a:ext cx="21177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23876" y="3511749"/>
            <a:ext cx="5937250" cy="242316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47751" y="6405937"/>
            <a:ext cx="4889501" cy="28889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15/02/2018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15/02/2018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1768" y="7264249"/>
            <a:ext cx="5937250" cy="22452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1768" y="4791368"/>
            <a:ext cx="5937250" cy="247287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15/02/2018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49252" y="2637738"/>
            <a:ext cx="3085041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50710" y="2637738"/>
            <a:ext cx="3085041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15/02/2018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9251" y="2530453"/>
            <a:ext cx="3086255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9251" y="3585024"/>
            <a:ext cx="3086255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548284" y="2530453"/>
            <a:ext cx="3087467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548284" y="3585024"/>
            <a:ext cx="3087467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15/02/2018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15/02/2018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9251" y="450090"/>
            <a:ext cx="2298018" cy="191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730942" y="450095"/>
            <a:ext cx="3904809" cy="96481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49251" y="2365593"/>
            <a:ext cx="2298018" cy="77326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15/02/2018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69109" y="7913211"/>
            <a:ext cx="4191000" cy="934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69109" y="1010090"/>
            <a:ext cx="4191000" cy="6782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69109" y="8847411"/>
            <a:ext cx="4191000" cy="1326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15/02/2018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15/02/2018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064127" y="452714"/>
            <a:ext cx="1571626" cy="96455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49251" y="452714"/>
            <a:ext cx="4598457" cy="96455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15/02/2018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23875" y="3511752"/>
            <a:ext cx="5937250" cy="242315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47750" y="6405933"/>
            <a:ext cx="4889500" cy="28889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49253" y="452709"/>
            <a:ext cx="6286499" cy="1884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9253" y="2637738"/>
            <a:ext cx="6286499" cy="7460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49250" y="10477684"/>
            <a:ext cx="1629833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15/02/2018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386543" y="10477684"/>
            <a:ext cx="2211917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005919" y="10477684"/>
            <a:ext cx="1629833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8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9250" y="10294502"/>
            <a:ext cx="1629833" cy="78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75.jpeg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1.png"/><Relationship Id="rId18" Type="http://schemas.openxmlformats.org/officeDocument/2006/relationships/image" Target="../media/image84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7.png"/><Relationship Id="rId11" Type="http://schemas.openxmlformats.org/officeDocument/2006/relationships/image" Target="../media/image8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6.png"/><Relationship Id="rId9" Type="http://schemas.openxmlformats.org/officeDocument/2006/relationships/image" Target="../media/image7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5625708" y="5625716"/>
            <a:ext cx="11304588" cy="53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06120" y="5625716"/>
            <a:ext cx="11304588" cy="53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6985000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11181475"/>
            <a:ext cx="6985000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272830" y="9656043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2831" y="9652822"/>
            <a:ext cx="876442" cy="103198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12774" y="7536414"/>
            <a:ext cx="2056560" cy="1098418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92882" y="2151836"/>
            <a:ext cx="5463856" cy="655430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NATURAL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9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392786" y="9367074"/>
            <a:ext cx="2169705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random/>
    <p:sndAc>
      <p:stSnd>
        <p:snd r:embed="rId2" name="perderlacabezaportu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a38e6bd14c20fea427d28f459969766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437320"/>
            <a:ext cx="27860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La tierra tiene música para los que escuchan.-George Santayana.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15/02/2018</a:t>
            </a:fld>
            <a:endParaRPr lang="es-ES"/>
          </a:p>
        </p:txBody>
      </p:sp>
      <p:pic>
        <p:nvPicPr>
          <p:cNvPr id="82946" name="Picture 2" descr="C:\Users\Jose Luis\Desktop\xokvm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017241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0666" y="508758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Mira profundamente en la naturaleza y entonces comprenderás todo mejor.-Albert Einstein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Jose Luis\Desktop\162979a2f657f5d363ab21f51c39f8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9688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365882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Adopta el ritmo de la naturaleza; su secreto es la paciencia.-Ralph Waldo Emerson.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20b3f2874d5fa670cbcad96129f9f50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7071924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437320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La naturaleza siempre lleva los colores del espíritu.-Ralph Waldo Emerson.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ad3886301de6f7f70bd3cd1f47815cf1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06728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49756" y="3580592"/>
            <a:ext cx="26352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Podemos desafiar las leyes humanas, pero no podemos resistir a </a:t>
            </a:r>
            <a:r>
              <a:rPr lang="es-ES" dirty="0" smtClean="0"/>
              <a:t>las </a:t>
            </a:r>
            <a:r>
              <a:rPr lang="es-ES" dirty="0" smtClean="0"/>
              <a:t>naturales.-Julio </a:t>
            </a:r>
            <a:r>
              <a:rPr lang="es-ES" dirty="0" err="1" smtClean="0"/>
              <a:t>Verne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AutoShape 4" descr="Morocco goats can climb tees like cheetahs"/>
          <p:cNvSpPr>
            <a:spLocks noChangeAspect="1" noChangeArrowheads="1"/>
          </p:cNvSpPr>
          <p:nvPr/>
        </p:nvSpPr>
        <p:spPr bwMode="auto">
          <a:xfrm>
            <a:off x="269501" y="-238129"/>
            <a:ext cx="525250" cy="499810"/>
          </a:xfrm>
          <a:prstGeom prst="rect">
            <a:avLst/>
          </a:prstGeom>
          <a:noFill/>
        </p:spPr>
        <p:txBody>
          <a:bodyPr vert="horz" wrap="square" lIns="143597" tIns="71799" rIns="143597" bIns="71799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1205" name="Picture 5" descr="C:\Users\Jose Luis\Desktop\be2731373ef293a4e7ac6078c0d1091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7039388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92104" y="437320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La dominación de la naturaleza conduce a la dominación de la naturaleza humana.-Edward </a:t>
            </a:r>
            <a:r>
              <a:rPr lang="es-ES" dirty="0" err="1" smtClean="0"/>
              <a:t>Abbey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Users\Jose Luis\Desktop\af389028af425650932571e26e621f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6998322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980" y="580196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Si realmente amas la naturaleza, </a:t>
            </a:r>
            <a:r>
              <a:rPr lang="es-ES" dirty="0" err="1" smtClean="0"/>
              <a:t>encontarás</a:t>
            </a:r>
            <a:r>
              <a:rPr lang="es-ES" dirty="0" smtClean="0"/>
              <a:t> la belleza en todas </a:t>
            </a:r>
            <a:r>
              <a:rPr lang="es-ES" dirty="0" err="1" smtClean="0"/>
              <a:t>partes.-Vincent</a:t>
            </a:r>
            <a:r>
              <a:rPr lang="es-ES" dirty="0" smtClean="0"/>
              <a:t> van </a:t>
            </a:r>
            <a:r>
              <a:rPr lang="es-ES" dirty="0" err="1" smtClean="0"/>
              <a:t>Gogh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Jose Luis\Desktop\d866fdc1705929aef2037a47436ba01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580196"/>
            <a:ext cx="2857520" cy="923330"/>
          </a:xfrm>
          <a:prstGeom prst="rect">
            <a:avLst/>
          </a:prstGeom>
          <a:solidFill>
            <a:schemeClr val="accent6">
              <a:lumMod val="40000"/>
              <a:lumOff val="60000"/>
              <a:alpha val="43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El agua es la fuerza motriz de toda la </a:t>
            </a:r>
            <a:r>
              <a:rPr lang="es-ES" dirty="0" smtClean="0"/>
              <a:t>naturaleza</a:t>
            </a:r>
            <a:r>
              <a:rPr lang="es-ES" dirty="0" smtClean="0"/>
              <a:t>.-Leonardo da Vinci.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Jose Luis\Desktop\d69fb24cff02b1459c6bfb7599af3a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7187324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508758"/>
            <a:ext cx="34925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es-ES" dirty="0" smtClean="0"/>
              <a:t>La naturaleza no es un lujo, sino una necesidad del espíritu </a:t>
            </a:r>
            <a:r>
              <a:rPr lang="es-ES" dirty="0" err="1" smtClean="0"/>
              <a:t>numano</a:t>
            </a:r>
            <a:r>
              <a:rPr lang="es-ES" dirty="0" smtClean="0"/>
              <a:t>, tan vital como el agua o el buen pan.-Edward </a:t>
            </a:r>
            <a:r>
              <a:rPr lang="es-ES" dirty="0" err="1" smtClean="0"/>
              <a:t>Abbey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Jose Luis\Desktop\1017a7dd5fc24be004716e3b6f2322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35574" y="794510"/>
            <a:ext cx="15716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>
                <a:solidFill>
                  <a:schemeClr val="bg1"/>
                </a:solidFill>
              </a:rPr>
              <a:t>Elige solo </a:t>
            </a:r>
            <a:r>
              <a:rPr lang="es-ES" dirty="0" smtClean="0">
                <a:solidFill>
                  <a:schemeClr val="bg1"/>
                </a:solidFill>
              </a:rPr>
              <a:t>una </a:t>
            </a:r>
            <a:r>
              <a:rPr lang="es-ES" dirty="0" smtClean="0">
                <a:solidFill>
                  <a:schemeClr val="bg1"/>
                </a:solidFill>
              </a:rPr>
              <a:t>maestra; la naturaleza.-Rembrandt. 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Jose Luis\Desktop\cbe2ff70bbbb2b209be15ff2c3064fa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46577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437320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Estudia la naturaleza, ama la naturaleza, acércate a la naturaleza. Nunca te fallará.-Frank Lloyd Wright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a0f2deab4309b5116c6666b7bc659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7140207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35376" y="580196"/>
            <a:ext cx="31353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La naturaleza siempre lleva los colores del espíritu.-Ralph Waldo Emerson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9f54e0767eb3adfb6042411a0867c7b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2126062" y="2126062"/>
            <a:ext cx="11304596" cy="705246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508758"/>
            <a:ext cx="3492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Los árboles que tardan en crecer llevan la mejor fruta.-Moliere.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Jose Luis\Desktop\cc8b0726df9b79de92b0fa43714a11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09409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437320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En todas las cosas de la naturaleza hay algo de lo maravilloso.-Aristóteles.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1d0d1c5a7eb5caf2c78e68bad90d12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865948"/>
            <a:ext cx="30718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El buen hombre es el amigo de todos los seres vivos.-Mahatma Gandhi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6a7389c28178fcb1647eb07ec5aec3a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33567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580196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La poesía de la tierra nunca ha muerto.-John </a:t>
            </a:r>
            <a:r>
              <a:rPr lang="es-ES" dirty="0" err="1" smtClean="0"/>
              <a:t>Keats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28347355757d0a3b23e1159125e69aa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06110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49228" y="294444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naturaleza sostiene la vida universal de todos los seres.-Dalai Lama.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15/02/2018</a:t>
            </a:fld>
            <a:endParaRPr lang="es-ES"/>
          </a:p>
        </p:txBody>
      </p:sp>
      <p:sp>
        <p:nvSpPr>
          <p:cNvPr id="1026" name="AutoShape 2" descr="Resultado de imagen de belleza naturaleza 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 descr="C:\Users\Jose Luis\Desktop\image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99726" cy="113045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77790" y="723072"/>
            <a:ext cx="32147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La riqueza que alcanzo viene de la naturaleza, la fuente de mi inspiración.-Claude </a:t>
            </a:r>
            <a:r>
              <a:rPr lang="es-ES" dirty="0" err="1" smtClean="0"/>
              <a:t>Monet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Jose Luis\Desktop\b02734369050ea495b3e8a72f3b34e01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35848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35376" y="365882"/>
            <a:ext cx="29924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La naturaleza no hace nada incompleto ni nada en vano.-Aristóteles.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 descr="C:\Users\Jose Luis\Desktop\4c3a8c0576fb769e8c1f3b5ca3b80ea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365882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creación de mil bosques está en una bellota.-Ralph Waldo Emerson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Jose Luis\Desktop\d7badbd5ad3816f2d8307c7236b844b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328097" cy="1158164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500" y="365882"/>
            <a:ext cx="30003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>
                <a:solidFill>
                  <a:schemeClr val="bg1"/>
                </a:solidFill>
              </a:rPr>
              <a:t>En la naturaleza esta la preservación del mundo.-Henry David </a:t>
            </a:r>
            <a:r>
              <a:rPr lang="es-ES" dirty="0" err="1" smtClean="0">
                <a:solidFill>
                  <a:schemeClr val="bg1"/>
                </a:solidFill>
              </a:rPr>
              <a:t>Thoreau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340097f52b9efb7b8f2bca16d897365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45607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365882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naturaleza nunca se apresura. Átomo por átomo, poco a poco logra su trabajo.-Ralph Waldo Emerson.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8a0b8ab5f75aaaa3d2b02ebbeab5291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7063163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580196"/>
            <a:ext cx="34925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naturaleza es inagotablemente sostenible si cuidamos de ella. Es nuestra responsabilidad universal pasar una tierra sana a las futuras generaciones.-Sylvia </a:t>
            </a:r>
            <a:r>
              <a:rPr lang="es-ES" dirty="0" err="1" smtClean="0">
                <a:solidFill>
                  <a:schemeClr val="bg1"/>
                </a:solidFill>
              </a:rPr>
              <a:t>Dolson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3cd8819740281a0295e88f6e72ada5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516323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9438508"/>
            <a:ext cx="307183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Hasta ahora el hombre ha estado en contra de la naturaleza; desde ahora estará en contra de su propia naturaleza.-Dennis </a:t>
            </a:r>
            <a:r>
              <a:rPr lang="es-ES" dirty="0" err="1" smtClean="0"/>
              <a:t>Gabor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7653bbab7e7b35ff63cc82fd7df927f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651634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Siempre hay flores para aquellos que quieren verlos.-Henri </a:t>
            </a:r>
            <a:r>
              <a:rPr lang="es-ES" dirty="0" err="1" smtClean="0"/>
              <a:t>Matisse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17db9965fd03fab8593e0ada099a5d7f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721846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2437584"/>
            <a:ext cx="30003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Entender las leyes de la naturaleza no significa que seamos inmunes a sus operaciones.-David </a:t>
            </a:r>
            <a:r>
              <a:rPr lang="es-ES" dirty="0" err="1" smtClean="0"/>
              <a:t>Gerrold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Jose Luis\Desktop\92a586e413bad6eccddbcdea36d728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709353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294444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naturaleza no es un lugar para visitar. Es el hogar.-Gary </a:t>
            </a:r>
            <a:r>
              <a:rPr lang="es-ES" dirty="0" err="1" smtClean="0">
                <a:solidFill>
                  <a:schemeClr val="bg1"/>
                </a:solidFill>
              </a:rPr>
              <a:t>Snyder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1422ce92658a2d6c93bd0f64f8ddef4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985001" cy="1182987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794510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En la naturaleza no hay recompensas ni castigos, hay consecuencias.-Robert Green </a:t>
            </a:r>
            <a:r>
              <a:rPr lang="es-ES" b="1" dirty="0" err="1" smtClean="0">
                <a:solidFill>
                  <a:schemeClr val="bg1"/>
                </a:solidFill>
              </a:rPr>
              <a:t>Ingersoll</a:t>
            </a:r>
            <a:r>
              <a:rPr lang="es-ES" b="1" dirty="0" smtClean="0">
                <a:solidFill>
                  <a:schemeClr val="bg1"/>
                </a:solidFill>
              </a:rPr>
              <a:t>.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479b33fd245f80876c6e728214e1b89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1108" y="0"/>
            <a:ext cx="708611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104" y="723072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Prefiero tener rosas en mi mesa que diamantes en mi cuello.-Emma Goldman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a93216df0f7c3484efc23788d415aa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077935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651634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En la tierra no hay cielo, pero hay partes de él.-Jules </a:t>
            </a:r>
            <a:r>
              <a:rPr lang="es-ES" dirty="0" err="1" smtClean="0"/>
              <a:t>Renard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Jose Luis\Desktop\a81910dae323d37323ca7ec2eb3f23f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104" y="580196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Olvidar cómo excavar la tierra y cuidar el suelo es olvidarnos de nosotros mismos.-Mahatma Gandhi</a:t>
            </a:r>
            <a:endParaRPr lang="es-ES" dirty="0"/>
          </a:p>
        </p:txBody>
      </p:sp>
    </p:spTree>
  </p:cSld>
  <p:clrMapOvr>
    <a:masterClrMapping/>
  </p:clrMapOvr>
  <p:transition spd="med" advTm="8000">
    <p:random/>
    <p:sndAc>
      <p:stSnd>
        <p:snd r:embed="rId2" name="almacorazonyvida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ose Luis\Desktop\aca76fcd45d64dcf3e6ca72a6a8a3c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35684" cy="1165789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580196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Nunca la sabiduría dice una cosa y la naturaleza otra.-Juvenal.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Jose Luis\Desktop\b8c759f18b116622bf867ad19cc54f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6996917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104" y="508758"/>
            <a:ext cx="349250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es-ES" dirty="0" smtClean="0"/>
              <a:t>Cada flor es un alma que florece en la naturaleza.-Gerard De </a:t>
            </a:r>
            <a:r>
              <a:rPr lang="es-ES" dirty="0" err="1" smtClean="0"/>
              <a:t>Nerval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Jose Luis\Desktop\c6f84befa1c93cd28f2bd077f55d18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03103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508758"/>
            <a:ext cx="34925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es-ES" dirty="0" smtClean="0"/>
              <a:t>Puedo encontrar a dios en la naturaleza, en los animales, en las aves y en el medio ambiente.-Pat </a:t>
            </a:r>
            <a:r>
              <a:rPr lang="es-ES" dirty="0" err="1" smtClean="0"/>
              <a:t>Buckley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Jose Luis\Desktop\0ebe69a047202417a39dfee54447bd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17528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651634"/>
            <a:ext cx="19208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El cielo está bajo nuestros pies, tanto como sobre nuestras cabezas.-Henry David </a:t>
            </a:r>
            <a:r>
              <a:rPr lang="es-ES" dirty="0" err="1" smtClean="0"/>
              <a:t>Thoreau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Users\Jose Luis\Desktop\395d4e61948f1fe94d3ab0a86f1fae7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21062" y="723072"/>
            <a:ext cx="29924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La naturaleza siempre vela por la preservación del universo.-Robert </a:t>
            </a:r>
            <a:r>
              <a:rPr lang="es-ES" dirty="0" err="1" smtClean="0"/>
              <a:t>Boyle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ose Luis\Desktop\4d064b7778a0336ab413095a01a80d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714656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365882"/>
            <a:ext cx="30718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En lo profundo de sus raíces, todas las flores mantienen la </a:t>
            </a:r>
            <a:r>
              <a:rPr lang="es-ES" dirty="0" err="1" smtClean="0"/>
              <a:t>luz.-Theodore</a:t>
            </a:r>
            <a:r>
              <a:rPr lang="es-ES" dirty="0" smtClean="0"/>
              <a:t> </a:t>
            </a:r>
            <a:r>
              <a:rPr lang="es-ES" dirty="0" err="1" smtClean="0"/>
              <a:t>Roethke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15/02/2018</a:t>
            </a:fld>
            <a:endParaRPr lang="es-ES"/>
          </a:p>
        </p:txBody>
      </p:sp>
      <p:pic>
        <p:nvPicPr>
          <p:cNvPr id="83970" name="Picture 2" descr="C:\Users\Jose Luis\Desktop\moonlightr_DJI8L6Ql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77790" y="365882"/>
            <a:ext cx="30718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La naturaleza es el arte de dios.-Dante </a:t>
            </a:r>
            <a:r>
              <a:rPr lang="es-ES" dirty="0" err="1" smtClean="0"/>
              <a:t>Alghieri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ose Luis\Desktop\f244d4fb8b020ae532924b6149fc3eb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33178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651634"/>
            <a:ext cx="349250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es-ES" dirty="0" smtClean="0"/>
              <a:t>La belleza del mundo natural está en los detalles.-Natalie </a:t>
            </a:r>
            <a:r>
              <a:rPr lang="es-ES" dirty="0" err="1" smtClean="0"/>
              <a:t>Angier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0c3479353f11fc36bb903d834e97a1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55289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437320"/>
            <a:ext cx="3492500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es-ES" dirty="0" smtClean="0"/>
              <a:t>Un paseo en la mañana es una bendición para todo el día.-Henry David </a:t>
            </a:r>
            <a:r>
              <a:rPr lang="es-ES" dirty="0" err="1" smtClean="0"/>
              <a:t>Thoreau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Users\Jose Luis\Desktop\881341ac5a7bd9f41d9dea4103f2e239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7030439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980" y="508758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La naturaleza provee excepciones a la regla.-Margaret </a:t>
            </a:r>
            <a:r>
              <a:rPr lang="es-ES" b="1" dirty="0" err="1" smtClean="0">
                <a:solidFill>
                  <a:schemeClr val="bg1"/>
                </a:solidFill>
              </a:rPr>
              <a:t>Fuller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C:\Users\Jose Luis\Desktop\7653bbab7e7b35ff63cc82fd7df927f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223006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La naturaleza es una esfera infinita cuyo centro está en todas partes y la circunferencia en </a:t>
            </a:r>
            <a:r>
              <a:rPr lang="es-ES" dirty="0" err="1" smtClean="0"/>
              <a:t>ninguna.-Blaise</a:t>
            </a:r>
            <a:r>
              <a:rPr lang="es-ES" dirty="0" smtClean="0"/>
              <a:t> Pascal.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C:\Users\Jose Luis\Desktop\ed6dde322e1884d46a632c80f88a48f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714282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104" y="365882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Verde es el color principal del </a:t>
            </a:r>
            <a:r>
              <a:rPr lang="es-ES" dirty="0" err="1" smtClean="0">
                <a:solidFill>
                  <a:schemeClr val="bg1"/>
                </a:solidFill>
              </a:rPr>
              <a:t>mundo,y</a:t>
            </a:r>
            <a:r>
              <a:rPr lang="es-ES" dirty="0" smtClean="0">
                <a:solidFill>
                  <a:schemeClr val="bg1"/>
                </a:solidFill>
              </a:rPr>
              <a:t> a partir del cual surge su hermosura.-Pedro Calderón de la Barca.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Jose Luis\Desktop\4fcafb01f381b9ea9c54cad7e2485ac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7013825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365882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Un pájaro no canta porque tiene una respuesta, canta porque tiene una canción.-Maya </a:t>
            </a:r>
            <a:r>
              <a:rPr lang="es-ES" dirty="0" err="1" smtClean="0">
                <a:solidFill>
                  <a:schemeClr val="bg1"/>
                </a:solidFill>
              </a:rPr>
              <a:t>Angelou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Jose Luis\Desktop\8a0b8ab5f75aaaa3d2b02ebbeab5291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79131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651634"/>
            <a:ext cx="34925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Hay algo fundamentalmente incorrecto en tratar a la tierra como si fuese un negocio en liquidación.-Herman </a:t>
            </a:r>
            <a:r>
              <a:rPr lang="es-ES" dirty="0" err="1" smtClean="0">
                <a:solidFill>
                  <a:schemeClr val="bg1"/>
                </a:solidFill>
              </a:rPr>
              <a:t>Daly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ose Luis\Desktop\f7946d8416795185a74bf5c799e4d7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6985001" cy="114027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980" y="723072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Algunas personas caminan bajo la lluvia, otros simplemente se mojan.-Roger Miller.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Jose Luis\Desktop\cf528361258cd01107644066eb043bf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84574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794510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naturaleza provee una comida gratis, pero solo si controlamos nuestro apetito.-William </a:t>
            </a:r>
            <a:r>
              <a:rPr lang="es-ES" dirty="0" err="1" smtClean="0">
                <a:solidFill>
                  <a:schemeClr val="bg1"/>
                </a:solidFill>
              </a:rPr>
              <a:t>Ruckelshaus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ose Luis\Desktop\b0560fcbf9df61170f08e18bc8aafd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49558" y="223006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Los árboles son los esfuerzos de la tierra para hablar con el cielo que escucha.-Rabindranath Tagore.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Users\Jose Luis\Desktop\66afd89251e28d6da6b004e3464644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3542" y="794510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tierra ofrece lo suficiente para satisfacer las necesidades de cada hombre, pero no la codicia de cada hombre.-Mahatma Gandhi.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Jose Luis\Desktop\1cc6586d619bc3b74fe32b8656ffef5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568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64070" y="508758"/>
            <a:ext cx="24209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>
                <a:solidFill>
                  <a:schemeClr val="bg1"/>
                </a:solidFill>
              </a:rPr>
              <a:t>-La tierra ríe en las flores.-Ralph Waldo Emerson.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Jose Luis\Desktop\750338445d431c1687b0e9907518b7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63604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49690" y="294444"/>
            <a:ext cx="2786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En todo paseo con la naturaleza uno recibe mucho más de lo que busca.-John Muir.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Jose Luis\Desktop\24b194378423095888983e2ef1e75ec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174339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365882"/>
            <a:ext cx="2857520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Hoy he crecido más alto por caminar con los </a:t>
            </a:r>
            <a:r>
              <a:rPr lang="es-ES" dirty="0" err="1" smtClean="0"/>
              <a:t>árboles.-Karle</a:t>
            </a:r>
            <a:r>
              <a:rPr lang="es-ES" dirty="0" smtClean="0"/>
              <a:t> Wilson Baker.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952fac7b8423ca74232da98cd4a506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49289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500" y="5366542"/>
            <a:ext cx="32067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>
                <a:solidFill>
                  <a:schemeClr val="bg1"/>
                </a:solidFill>
              </a:rPr>
              <a:t>El menor movimiento es de importancia para toda la naturaleza. El océano entero se ve afectada por un </a:t>
            </a:r>
            <a:r>
              <a:rPr lang="es-ES" dirty="0" err="1" smtClean="0">
                <a:solidFill>
                  <a:schemeClr val="bg1"/>
                </a:solidFill>
              </a:rPr>
              <a:t>guijarro.-Blaise</a:t>
            </a:r>
            <a:r>
              <a:rPr lang="es-ES" dirty="0" smtClean="0">
                <a:solidFill>
                  <a:schemeClr val="bg1"/>
                </a:solidFill>
              </a:rPr>
              <a:t> Pascal.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Jose Luis\Desktop\9d606ca38d34fef933f927969dd5d5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223006"/>
            <a:ext cx="34210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El que ama y entiende un jardín encontrará la alegría en su interior.-Proverbio chino.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Jose Luis\Desktop\677d507929d9389ef8bd1760c2ea676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980" y="794510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tierra tiene música para todos los que escuchan.-George Santayana.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Jose Luis\Desktop\772e7c37dd0eb616490b52c6ecf6b8c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711474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06418" y="437320"/>
            <a:ext cx="2786082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Siempre he considerado la naturaleza como la ropa de Dios.-Alan </a:t>
            </a:r>
            <a:r>
              <a:rPr lang="es-ES" dirty="0" err="1" smtClean="0"/>
              <a:t>Hovhaness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Jose Luis\Desktop\be2934ef9dc426a1cbc38766a56940c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7008874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9624" y="508758"/>
            <a:ext cx="32067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La naturaleza es mi medicina.-Sara </a:t>
            </a:r>
            <a:r>
              <a:rPr lang="es-ES" dirty="0" err="1" smtClean="0"/>
              <a:t>Mos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Jose Luis\Desktop\241314b300572353c36c44befbf208d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09634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92764" y="1008824"/>
            <a:ext cx="14922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Lo mejor de los animales es que no hablan </a:t>
            </a:r>
            <a:r>
              <a:rPr lang="es-ES" dirty="0" err="1" smtClean="0"/>
              <a:t>mucho.-Thornton</a:t>
            </a:r>
            <a:r>
              <a:rPr lang="es-ES" dirty="0" smtClean="0"/>
              <a:t> </a:t>
            </a:r>
            <a:r>
              <a:rPr lang="es-ES" dirty="0" err="1" smtClean="0"/>
              <a:t>Wilder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Jose Luis\Desktop\716c76feeae0f79b642a4a10a9a70a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3437716"/>
            <a:ext cx="22860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Hay suficiente en el mundo para la necesidad humana pero no para la codicia humana.-Mohandas K. Gandhi.</a:t>
            </a:r>
            <a:endParaRPr lang="es-ES" dirty="0"/>
          </a:p>
        </p:txBody>
      </p:sp>
    </p:spTree>
  </p:cSld>
  <p:clrMapOvr>
    <a:masterClrMapping/>
  </p:clrMapOvr>
  <p:transition spd="med" advTm="8000">
    <p:random/>
    <p:sndAc>
      <p:stSnd>
        <p:snd r:embed="rId2" name="juliovolver.wav"/>
      </p:stSnd>
    </p:sndAc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15/02/2018</a:t>
            </a:fld>
            <a:endParaRPr lang="es-ES"/>
          </a:p>
        </p:txBody>
      </p:sp>
      <p:pic>
        <p:nvPicPr>
          <p:cNvPr id="27650" name="Picture 2" descr="C:\Users\Jose Luis\Desktop\BELLEZA\1459768_676973119003669_98127250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42632" y="-42864"/>
            <a:ext cx="7291308" cy="1134745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77790" y="651634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peor amenaza para nuestro planeta es la creencia de que alguien lo salvara.-Robert </a:t>
            </a:r>
            <a:r>
              <a:rPr lang="es-ES" dirty="0" err="1" smtClean="0">
                <a:solidFill>
                  <a:schemeClr val="bg1"/>
                </a:solidFill>
              </a:rPr>
              <a:t>Swan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Users\Jose Luis\Desktop\1287d5523648fb5fb9f699f5daa009c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4580724"/>
            <a:ext cx="29289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El agua y la tierra, los dos fluidos esenciales de los que depende la vida, se han convertido en latas globales de basura.-Jacques-Yves </a:t>
            </a:r>
            <a:r>
              <a:rPr lang="es-ES" dirty="0" err="1" smtClean="0"/>
              <a:t>Cousteau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Users\Jose Luis\Desktop\606f20f8ff504e3b262a1feb90e101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74349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64004" y="2294708"/>
            <a:ext cx="29209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Solo nosotros los humanos producimos basura que la naturaleza no puede digerir.-Charles Moore.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Users\Jose Luis\Desktop\707381e6cb84a1b7059edc72b5867a4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0869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104" y="365882"/>
            <a:ext cx="34925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es-ES" dirty="0" smtClean="0"/>
              <a:t>Me siento más confiado que nunca de que el poder para salvar el planeta reside en el consumidor individual.-Denis Hayes.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Users\Jose Luis\Desktop\95de9307e21b2e7fc7640bfcec0f0dd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294444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No heredamos la tierra de nuestros ancestros, la tomamos prestada de nuestros hijos.-Proverbio nativo americano.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Users\Jose Luis\Desktop\f3fd7dd89971e0daeb5885b6c76bf3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7893913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4223534"/>
            <a:ext cx="28575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Es horrible que tengamos que luchar contra nuestro gobierno para salvar el medio ambiente</a:t>
            </a:r>
            <a:r>
              <a:rPr lang="es-ES" dirty="0" smtClean="0"/>
              <a:t>.</a:t>
            </a:r>
          </a:p>
          <a:p>
            <a:r>
              <a:rPr lang="es-ES" dirty="0" smtClean="0"/>
              <a:t>-</a:t>
            </a:r>
            <a:r>
              <a:rPr lang="es-ES" dirty="0" err="1" smtClean="0"/>
              <a:t>Ansel</a:t>
            </a:r>
            <a:r>
              <a:rPr lang="es-ES" dirty="0" smtClean="0"/>
              <a:t> Adams.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15/02/2018</a:t>
            </a:fld>
            <a:endParaRPr lang="es-ES"/>
          </a:p>
        </p:txBody>
      </p:sp>
      <p:pic>
        <p:nvPicPr>
          <p:cNvPr id="84994" name="Picture 2" descr="C:\Users\Jose Luis\Desktop\paisaj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135970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992434" y="9724260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b="1" dirty="0" smtClean="0"/>
              <a:t>En la </a:t>
            </a:r>
            <a:r>
              <a:rPr lang="es-ES" dirty="0" smtClean="0"/>
              <a:t>naturaleza</a:t>
            </a:r>
            <a:r>
              <a:rPr lang="es-ES" b="1" dirty="0" smtClean="0"/>
              <a:t> nada hay </a:t>
            </a:r>
            <a:r>
              <a:rPr lang="es-ES" b="1" dirty="0" err="1" smtClean="0"/>
              <a:t>superfluo.-Averróes</a:t>
            </a:r>
            <a:r>
              <a:rPr lang="es-ES" b="1" dirty="0" smtClean="0"/>
              <a:t>.</a:t>
            </a:r>
            <a:endParaRPr lang="es-ES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15/02/2018</a:t>
            </a:fld>
            <a:endParaRPr lang="es-ES"/>
          </a:p>
        </p:txBody>
      </p:sp>
      <p:pic>
        <p:nvPicPr>
          <p:cNvPr id="86018" name="Picture 2" descr="C:\Users\Jose Luis\Desktop\zrxrzdoqflk5ofokim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0666" y="294444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La naturaleza es la mejor maestra de la verdad.-San Agustín.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15/02/2018</a:t>
            </a:fld>
            <a:endParaRPr lang="es-ES"/>
          </a:p>
        </p:txBody>
      </p:sp>
      <p:pic>
        <p:nvPicPr>
          <p:cNvPr id="87042" name="Picture 2" descr="C:\Users\Jose Luis\Desktop\acuari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66299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63542" y="1294576"/>
            <a:ext cx="3143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En la naturaleza las cosas están mucho más separadas que las </a:t>
            </a:r>
            <a:r>
              <a:rPr lang="es-ES" dirty="0" err="1" smtClean="0"/>
              <a:t>almas.-Georg</a:t>
            </a:r>
            <a:r>
              <a:rPr lang="es-ES" dirty="0" smtClean="0"/>
              <a:t> </a:t>
            </a:r>
            <a:r>
              <a:rPr lang="es-ES" dirty="0" err="1" smtClean="0"/>
              <a:t>Simmel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15/02/2018</a:t>
            </a:fld>
            <a:endParaRPr lang="es-ES"/>
          </a:p>
        </p:txBody>
      </p:sp>
      <p:pic>
        <p:nvPicPr>
          <p:cNvPr id="89090" name="Picture 2" descr="C:\Users\Jose Luis\Desktop\388494_441176469290643_127022653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2698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06418" y="437320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Hay un libro abierto siempre para todos los ojos: la naturaleza.-Jean-Jacques Rousseau.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15/02/2018</a:t>
            </a:fld>
            <a:endParaRPr lang="es-ES"/>
          </a:p>
        </p:txBody>
      </p:sp>
      <p:pic>
        <p:nvPicPr>
          <p:cNvPr id="90114" name="Picture 2" descr="C:\Users\Jose Luis\Desktop\beach-ocean-paradise-sea-Favim.com-4494578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81242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06748" y="437320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dirty="0" smtClean="0"/>
              <a:t>La naturaleza ha puesto en nuestras mentes un insaciable deseo de ver la verdad.-Marco Tulio Cicerón.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15/02/2018</a:t>
            </a:fld>
            <a:endParaRPr lang="es-ES"/>
          </a:p>
        </p:txBody>
      </p:sp>
      <p:pic>
        <p:nvPicPr>
          <p:cNvPr id="91138" name="Picture 2" descr="C:\Users\Jose Luis\Desktop\CASCADA 00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06748" y="7009616"/>
            <a:ext cx="23574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</a:rPr>
              <a:t>Salvaje no es quien vive en la naturaleza, salvaje es quien la destruye.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5625708" y="5625728"/>
            <a:ext cx="11304588" cy="53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306121" y="5625728"/>
            <a:ext cx="11304588" cy="53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6985000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11181481"/>
            <a:ext cx="6985000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19836" y="9724264"/>
            <a:ext cx="796386" cy="9711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12772" y="7536427"/>
            <a:ext cx="2056559" cy="1047257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52901" y="2008956"/>
            <a:ext cx="3054965" cy="706346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068111" y="5"/>
            <a:ext cx="2672235" cy="703865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15 de febrero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11:25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62779" y="9224198"/>
            <a:ext cx="1534528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376084" y="5401081"/>
            <a:ext cx="232833" cy="50242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2637737"/>
            <a:ext cx="6985000" cy="3768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014557"/>
            <a:ext cx="6985000" cy="829003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13418" y="0"/>
            <a:ext cx="3725333" cy="257493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3140163"/>
            <a:ext cx="69850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73125" y="7787607"/>
            <a:ext cx="2037292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07417" y="6908359"/>
            <a:ext cx="1804458" cy="389380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85043" y="8038818"/>
            <a:ext cx="931333" cy="163288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898655"/>
            <a:ext cx="407458" cy="87924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777900"/>
            <a:ext cx="407458" cy="87924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657146"/>
            <a:ext cx="407458" cy="87924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7536392"/>
            <a:ext cx="407458" cy="87924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10802163"/>
            <a:ext cx="6985000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143250" y="1381672"/>
            <a:ext cx="3686528" cy="34751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 NATURAL 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NATURAL 9</Template>
  <TotalTime>87</TotalTime>
  <Words>1202</Words>
  <Application>Microsoft PowerPoint</Application>
  <PresentationFormat>Personalizado</PresentationFormat>
  <Paragraphs>96</Paragraphs>
  <Slides>74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BELLEZA NATURAL 9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75</cp:revision>
  <dcterms:created xsi:type="dcterms:W3CDTF">2018-02-15T08:58:54Z</dcterms:created>
  <dcterms:modified xsi:type="dcterms:W3CDTF">2018-02-15T10:26:37Z</dcterms:modified>
</cp:coreProperties>
</file>