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75"/>
  </p:notesMasterIdLst>
  <p:sldIdLst>
    <p:sldId id="319" r:id="rId3"/>
    <p:sldId id="492" r:id="rId4"/>
    <p:sldId id="497" r:id="rId5"/>
    <p:sldId id="489" r:id="rId6"/>
    <p:sldId id="493" r:id="rId7"/>
    <p:sldId id="554" r:id="rId8"/>
    <p:sldId id="491" r:id="rId9"/>
    <p:sldId id="490" r:id="rId10"/>
    <p:sldId id="494" r:id="rId11"/>
    <p:sldId id="495" r:id="rId12"/>
    <p:sldId id="496" r:id="rId13"/>
    <p:sldId id="498" r:id="rId14"/>
    <p:sldId id="551" r:id="rId15"/>
    <p:sldId id="555" r:id="rId16"/>
    <p:sldId id="556" r:id="rId17"/>
    <p:sldId id="499" r:id="rId18"/>
    <p:sldId id="553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07" r:id="rId27"/>
    <p:sldId id="508" r:id="rId28"/>
    <p:sldId id="509" r:id="rId29"/>
    <p:sldId id="510" r:id="rId30"/>
    <p:sldId id="511" r:id="rId31"/>
    <p:sldId id="512" r:id="rId32"/>
    <p:sldId id="513" r:id="rId33"/>
    <p:sldId id="546" r:id="rId34"/>
    <p:sldId id="515" r:id="rId35"/>
    <p:sldId id="516" r:id="rId36"/>
    <p:sldId id="517" r:id="rId37"/>
    <p:sldId id="518" r:id="rId38"/>
    <p:sldId id="519" r:id="rId39"/>
    <p:sldId id="520" r:id="rId40"/>
    <p:sldId id="521" r:id="rId41"/>
    <p:sldId id="522" r:id="rId42"/>
    <p:sldId id="545" r:id="rId43"/>
    <p:sldId id="523" r:id="rId44"/>
    <p:sldId id="549" r:id="rId45"/>
    <p:sldId id="524" r:id="rId46"/>
    <p:sldId id="525" r:id="rId47"/>
    <p:sldId id="526" r:id="rId48"/>
    <p:sldId id="528" r:id="rId49"/>
    <p:sldId id="529" r:id="rId50"/>
    <p:sldId id="530" r:id="rId51"/>
    <p:sldId id="527" r:id="rId52"/>
    <p:sldId id="531" r:id="rId53"/>
    <p:sldId id="548" r:id="rId54"/>
    <p:sldId id="532" r:id="rId55"/>
    <p:sldId id="533" r:id="rId56"/>
    <p:sldId id="534" r:id="rId57"/>
    <p:sldId id="540" r:id="rId58"/>
    <p:sldId id="541" r:id="rId59"/>
    <p:sldId id="535" r:id="rId60"/>
    <p:sldId id="536" r:id="rId61"/>
    <p:sldId id="550" r:id="rId62"/>
    <p:sldId id="537" r:id="rId63"/>
    <p:sldId id="538" r:id="rId64"/>
    <p:sldId id="514" r:id="rId65"/>
    <p:sldId id="552" r:id="rId66"/>
    <p:sldId id="542" r:id="rId67"/>
    <p:sldId id="544" r:id="rId68"/>
    <p:sldId id="547" r:id="rId69"/>
    <p:sldId id="543" r:id="rId70"/>
    <p:sldId id="539" r:id="rId71"/>
    <p:sldId id="488" r:id="rId72"/>
    <p:sldId id="320" r:id="rId73"/>
    <p:sldId id="487" r:id="rId74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2256" y="-186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hyperlink" Target="http://www.google.es/url?sa=i&amp;rct=j&amp;q=&amp;esrc=s&amp;source=images&amp;cd=&amp;cad=rja&amp;uact=8&amp;ved=0ahUKEwiTvbSjqe_SAhVCJcAKHbVNDpEQjRwIBw&amp;url=http://eugeniosiragusaprimimessaggicelesti.blogspot.com/2014/07/los-angeles-del-ayer-extraterrestres.html&amp;bvm=bv.150729734,bs.2,d.ZGg&amp;psig=AFQjCNFRO4-QR5FCEEWlD5nAY61EAjfBGw&amp;ust=1490450635566788" TargetMode="Externa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tus-mejores-imagenes.blogspot.com/2014/04/imagenes-de-pericos.html" TargetMode="Externa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1.jpe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5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 loop="1">
        <p:snd r:embed="rId2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5122" name="Picture 2" descr="C:\Users\Jose Luis\Desktop\BELLEZA 5\9ce8011c9f3ed72d20e0c53a9787f4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514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0242" name="Picture 2" descr="C:\Users\Jose Luis\Desktop\BELLEZA 5\7661a97a8f9c068ddaad53cdd2f12ef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9101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050" name="Picture 2" descr="C:\Users\Jose Luis\Desktop\BELLEZA 5\1e712355e9eee001c25101f86b38a2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4" cy="1146830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6146" name="Picture 2" descr="C:\Users\Jose Luis\Desktop\BELLEZA 5\60c293cc059694a8cba3ef5cbf7da1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6929" y="0"/>
            <a:ext cx="753639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" name="Picture 2" descr="C:\Users\Jose Luis\Desktop\castello-sammezzano-tramonto.jpg"/>
          <p:cNvPicPr>
            <a:picLocks noChangeAspect="1" noChangeArrowheads="1"/>
          </p:cNvPicPr>
          <p:nvPr/>
        </p:nvPicPr>
        <p:blipFill>
          <a:blip r:embed="rId2"/>
          <a:srcRect l="45768"/>
          <a:stretch>
            <a:fillRect/>
          </a:stretch>
        </p:blipFill>
        <p:spPr bwMode="auto">
          <a:xfrm>
            <a:off x="-102373" y="0"/>
            <a:ext cx="723183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098" name="Picture 2" descr="C:\Users\Jose Luis\Desktop\BELLEZA 5\7d2abd1225a38e26acd4a879a5ea918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074" name="Picture 2" descr="C:\Users\Jose Luis\Desktop\BELLEZA 5\3bd491246017cb8809593ebb5a301c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170" name="Picture 2" descr="C:\Users\Jose Luis\Desktop\BELLEZA 5\83f67c1ec956cc890c96aee19877334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6929" y="0"/>
            <a:ext cx="753639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8194" name="Picture 2" descr="C:\Users\Jose Luis\Desktop\BELLEZA 5\4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0191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9218" name="Picture 2" descr="C:\Users\Jose Luis\Desktop\BELLEZA 5\858b1535700d632006514f4a8da326d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7579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1266" name="Picture 2" descr="C:\Users\Jose Luis\Desktop\BELLEZA 5\7826e35430a91af3863422bccaa8de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7506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" name="Picture 2" descr="http://www.buzzly.fr/jq/ckeditor/plugins/doksoft_uploader/userfiles/flowers-look-like-animals-people-monkeys-orchids-pareidolia-28.jpg"/>
          <p:cNvPicPr>
            <a:picLocks noChangeAspect="1" noChangeArrowheads="1"/>
          </p:cNvPicPr>
          <p:nvPr/>
        </p:nvPicPr>
        <p:blipFill>
          <a:blip r:embed="rId2"/>
          <a:srcRect t="4544" b="6625"/>
          <a:stretch>
            <a:fillRect/>
          </a:stretch>
        </p:blipFill>
        <p:spPr bwMode="auto">
          <a:xfrm>
            <a:off x="0" y="0"/>
            <a:ext cx="7158963" cy="1130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026" name="Picture 2" descr="C:\Users\Jose Luis\Desktop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53812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050" name="Picture 2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205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2290" name="Picture 2" descr="C:\Users\Jose Luis\Desktop\BELLEZA 5\4057500ea93bc335c5970ab6b54c37a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3246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" name="Picture 2" descr="C:\Users\Jose Luis\Desktop\castello-sammezzano-tramonto.jpg"/>
          <p:cNvPicPr>
            <a:picLocks noChangeAspect="1" noChangeArrowheads="1"/>
          </p:cNvPicPr>
          <p:nvPr/>
        </p:nvPicPr>
        <p:blipFill>
          <a:blip r:embed="rId2"/>
          <a:srcRect r="50768"/>
          <a:stretch>
            <a:fillRect/>
          </a:stretch>
        </p:blipFill>
        <p:spPr bwMode="auto">
          <a:xfrm>
            <a:off x="0" y="0"/>
            <a:ext cx="731956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3314" name="Picture 2" descr="C:\Users\Jose Luis\Desktop\BELLEZA 5\17021425_1282134855167173_460204871356911082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7129463" cy="115034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4338" name="Picture 2" descr="C:\Users\Jose Luis\Desktop\BELLEZA 5\17155436_1283569028357089_71254068153783346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5362" name="Picture 2" descr="C:\Users\Jose Luis\Desktop\BELLEZA 5\17191235_1282145138499478_440200822326255488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6386" name="Picture 2" descr="C:\Users\Jose Luis\Desktop\BELLEZA 5\17200923_1282755221771803_648951503769872337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7410" name="Picture 2" descr="C:\Users\Jose Luis\Desktop\BELLEZA 5\17200995_1283048078409184_445534070053985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603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8434" name="Picture 2" descr="C:\Users\Jose Luis\Desktop\BELLEZA 5\17202801_1286413861405939_94688031437894951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4" cy="1167133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9458" name="Picture 2" descr="C:\Users\Jose Luis\Desktop\BELLEZA 5\17202899_1285232824857376_166520029949218869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8119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0482" name="Picture 2" descr="C:\Users\Jose Luis\Desktop\BELLEZA 5\17203013_1283601308353861_39711720020587432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2921" y="-1"/>
            <a:ext cx="7422384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1506" name="Picture 2" descr="C:\Users\Jose Luis\Desktop\BELLEZA 5\17203036_1283490078364984_268615776572631780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2530" name="Picture 2" descr="C:\Users\Jose Luis\Desktop\BELLEZA 5\17264108_1286600921387233_141310111159988828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249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3554" name="Picture 2" descr="C:\Users\Jose Luis\Desktop\BELLEZA 5\17264124_1282176398496352_844105528913232332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39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4578" name="Picture 2" descr="C:\Users\Jose Luis\Desktop\BELLEZA 5\17264203_1283016468412345_490331102524927266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4"/>
            <a:ext cx="7129463" cy="112760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5602" name="Picture 2" descr="C:\Users\Jose Luis\Desktop\BELLEZA 5\17264203_1285709844809674_474310521735225292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4925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6626" name="Picture 2" descr="C:\Users\Jose Luis\Desktop\BELLEZA 5\17264284_1284837831563542_790431008880663082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3793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8850" name="Picture 2" descr="elegante-jardin-con-fl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8244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7650" name="Picture 2" descr="C:\Users\Jose Luis\Desktop\BELLEZA 5\17264493_1282174511829874_162841075044025114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8674" name="Picture 2" descr="C:\Users\Jose Luis\Desktop\BELLEZA 5\17264564_1282591488454843_718454153794572831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29698" name="Picture 2" descr="C:\Users\Jose Luis\Desktop\BELLEZA 5\17264650_1282985008415491_568753499052131981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0722" name="Picture 2" descr="C:\Users\Jose Luis\Desktop\BELLEZA 5\17264766_1282741031773222_50999819707202593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7" y="0"/>
            <a:ext cx="718185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1746" name="Picture 2" descr="C:\Users\Jose Luis\Desktop\BELLEZA 5\17264903_1286101298103862_25896492247671255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3639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2770" name="Picture 2" descr="C:\Users\Jose Luis\Desktop\BELLEZA 5\17308741_1283581715022487_186131764485832309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3794" name="Picture 2" descr="C:\Users\Jose Luis\Desktop\BELLEZA 5\17309035_1285772934803365_513142012330963000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249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4818" name="Picture 2" descr="C:\Users\Jose Luis\Desktop\BELLEZA 5\17309548_1285959901451335_763737312669183528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7826" name="Picture 2" descr="troncos-en-el-jardin"/>
          <p:cNvPicPr>
            <a:picLocks noChangeAspect="1" noChangeArrowheads="1"/>
          </p:cNvPicPr>
          <p:nvPr/>
        </p:nvPicPr>
        <p:blipFill>
          <a:blip r:embed="rId2"/>
          <a:srcRect r="51694"/>
          <a:stretch>
            <a:fillRect/>
          </a:stretch>
        </p:blipFill>
        <p:spPr bwMode="auto">
          <a:xfrm>
            <a:off x="0" y="0"/>
            <a:ext cx="72810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5842" name="Picture 2" descr="C:\Users\Jose Luis\Desktop\BELLEZA 5\a60a67db91c63322ac77e428e880c09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2461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7826" name="Picture 2" descr="troncos-en-el-jardin"/>
          <p:cNvPicPr>
            <a:picLocks noChangeAspect="1" noChangeArrowheads="1"/>
          </p:cNvPicPr>
          <p:nvPr/>
        </p:nvPicPr>
        <p:blipFill>
          <a:blip r:embed="rId2"/>
          <a:srcRect l="49919"/>
          <a:stretch>
            <a:fillRect/>
          </a:stretch>
        </p:blipFill>
        <p:spPr bwMode="auto">
          <a:xfrm>
            <a:off x="-222514" y="0"/>
            <a:ext cx="735197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6866" name="Picture 2" descr="C:\Users\Jose Luis\Desktop\BELLEZA 5\afa792f6dce7e8d6f1d1582e6d60c4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7890" name="Picture 2" descr="C:\Users\Jose Luis\Desktop\BELLEZA 5\afab2016dd027bc85ec50471bb0eac5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0165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8914" name="Picture 2" descr="C:\Users\Jose Luis\Desktop\BELLEZA 5\b61ab75e77b6552bba7c4511a4f8d4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2461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0962" name="Picture 2" descr="C:\Users\Jose Luis\Desktop\BELLEZA 5\c0e2ff258e8816397137b1bb2d59c1b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0695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1986" name="Picture 2" descr="C:\Users\Jose Luis\Desktop\BELLEZA 5\c164172eaebe7112caf80615ef4795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2461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3010" name="Picture 2" descr="C:\Users\Jose Luis\Desktop\BELLEZA 5\clouds-timelapse-animated-amazing-nature-night-dope-epic-landscape-moon-city-cloud-cloud-time-laps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9200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9938" name="Picture 2" descr="C:\Users\Jose Luis\Desktop\BELLEZA 5\b9167e79e139258154fae30e5d5cea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5498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4034" name="Picture 2" descr="C:\Users\Jose Luis\Desktop\BELLEZA 5\eda610e3085c0ac3e3bf67d962cf1c8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680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l="42094" r="14100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5058" name="Picture 2" descr="C:\Users\Jose Luis\Desktop\BELLEZA 5\Eighty-eight_Butterfly_Diaethria_an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7790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6082" name="Picture 2" descr="C:\Users\Jose Luis\Desktop\BELLEZA 5\gal_8236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1182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7106" name="Picture 2" descr="C:\Users\Jose Luis\Desktop\BELLEZA 5\GG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4403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53250" name="Picture 2" descr="C:\Users\Jose Luis\Desktop\BELLEZA 5\soleiroli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21615" y="0"/>
            <a:ext cx="1096541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37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1206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8130" name="Picture 2" descr="C:\Users\Jose Luis\Desktop\BELLEZA 5\HH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2268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49154" name="Picture 2" descr="C:\Users\Jose Luis\Desktop\BELLEZA 5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6723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5778" name="Picture 2" descr="Resultado de imagen de imagenes alargadas DE NIÑOS JUGANDO"/>
          <p:cNvPicPr>
            <a:picLocks noChangeAspect="1" noChangeArrowheads="1"/>
          </p:cNvPicPr>
          <p:nvPr/>
        </p:nvPicPr>
        <p:blipFill>
          <a:blip r:embed="rId2"/>
          <a:srcRect l="54167" r="5555"/>
          <a:stretch>
            <a:fillRect/>
          </a:stretch>
        </p:blipFill>
        <p:spPr bwMode="auto">
          <a:xfrm>
            <a:off x="0" y="0"/>
            <a:ext cx="711607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50178" name="Picture 2" descr="C:\Users\Jose Luis\Desktop\BELLEZA 5\las-mejores-plantas-para-cestas-colgantes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745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51202" name="Picture 2" descr="C:\Users\Jose Luis\Desktop\BELLEZA 5\las-mejores-plantas-para-cestas-colgantes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7073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54274" name="Picture 2" descr="Resultado de imagen de PAISAJES ALTOS EN gifs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735124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3" name="Picture 2" descr="http://2.bp.blogspot.com/-hw24RsTNk3g/VHDS_vWyq-I/AAAAAAAAbTo/Bg4gzcsvj_c/s1600/Castello-di-Sammezzano-Sala_dei_pavo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4754" name="Picture 2" descr="Imagen relacionada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11755" y="0"/>
            <a:ext cx="1126355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680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r="56194"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9874" name="Picture 2" descr="http://jardinespequenos.com/wp-content/uploads/2012/09/fuentes-de-agua-para-jardin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7235" y="0"/>
            <a:ext cx="857256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75778" name="Picture 2" descr="Resultado de imagen de imagenes alargadas DE NIÑOS JUGANDO"/>
          <p:cNvPicPr>
            <a:picLocks noChangeAspect="1" noChangeArrowheads="1"/>
          </p:cNvPicPr>
          <p:nvPr/>
        </p:nvPicPr>
        <p:blipFill>
          <a:blip r:embed="rId2"/>
          <a:srcRect r="54166"/>
          <a:stretch>
            <a:fillRect/>
          </a:stretch>
        </p:blipFill>
        <p:spPr bwMode="auto">
          <a:xfrm>
            <a:off x="-650111" y="0"/>
            <a:ext cx="921550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52226" name="Picture 2" descr="C:\Users\Jose Luis\Desktop\BELLEZA 5\snail-1634852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871751" y="1871752"/>
            <a:ext cx="11304588" cy="75610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25/03/2017</a:t>
            </a:fld>
            <a:endParaRPr lang="es-ES"/>
          </a:p>
        </p:txBody>
      </p:sp>
      <p:pic>
        <p:nvPicPr>
          <p:cNvPr id="1026" name="Picture 2" descr="C:\Users\Jose Luis\Desktop\agua00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35864" y="0"/>
            <a:ext cx="978189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25 de marzo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11:14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- 5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- 5 -</Template>
  <TotalTime>2</TotalTime>
  <Words>122</Words>
  <Application>Microsoft PowerPoint</Application>
  <PresentationFormat>Personalizado</PresentationFormat>
  <Paragraphs>83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BELLEZA NATURAL - 5 -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3</cp:revision>
  <dcterms:created xsi:type="dcterms:W3CDTF">2017-03-25T10:12:57Z</dcterms:created>
  <dcterms:modified xsi:type="dcterms:W3CDTF">2017-03-25T10:15:27Z</dcterms:modified>
</cp:coreProperties>
</file>