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1" r:id="rId1"/>
    <p:sldMasterId id="2147483673" r:id="rId2"/>
  </p:sldMasterIdLst>
  <p:notesMasterIdLst>
    <p:notesMasterId r:id="rId46"/>
  </p:notesMasterIdLst>
  <p:sldIdLst>
    <p:sldId id="319" r:id="rId3"/>
    <p:sldId id="516" r:id="rId4"/>
    <p:sldId id="518" r:id="rId5"/>
    <p:sldId id="488" r:id="rId6"/>
    <p:sldId id="489" r:id="rId7"/>
    <p:sldId id="490" r:id="rId8"/>
    <p:sldId id="491" r:id="rId9"/>
    <p:sldId id="507" r:id="rId10"/>
    <p:sldId id="497" r:id="rId11"/>
    <p:sldId id="498" r:id="rId12"/>
    <p:sldId id="499" r:id="rId13"/>
    <p:sldId id="500" r:id="rId14"/>
    <p:sldId id="502" r:id="rId15"/>
    <p:sldId id="503" r:id="rId16"/>
    <p:sldId id="522" r:id="rId17"/>
    <p:sldId id="504" r:id="rId18"/>
    <p:sldId id="531" r:id="rId19"/>
    <p:sldId id="509" r:id="rId20"/>
    <p:sldId id="508" r:id="rId21"/>
    <p:sldId id="492" r:id="rId22"/>
    <p:sldId id="511" r:id="rId23"/>
    <p:sldId id="513" r:id="rId24"/>
    <p:sldId id="523" r:id="rId25"/>
    <p:sldId id="514" r:id="rId26"/>
    <p:sldId id="515" r:id="rId27"/>
    <p:sldId id="526" r:id="rId28"/>
    <p:sldId id="517" r:id="rId29"/>
    <p:sldId id="525" r:id="rId30"/>
    <p:sldId id="527" r:id="rId31"/>
    <p:sldId id="524" r:id="rId32"/>
    <p:sldId id="519" r:id="rId33"/>
    <p:sldId id="520" r:id="rId34"/>
    <p:sldId id="521" r:id="rId35"/>
    <p:sldId id="493" r:id="rId36"/>
    <p:sldId id="529" r:id="rId37"/>
    <p:sldId id="496" r:id="rId38"/>
    <p:sldId id="494" r:id="rId39"/>
    <p:sldId id="510" r:id="rId40"/>
    <p:sldId id="530" r:id="rId41"/>
    <p:sldId id="528" r:id="rId42"/>
    <p:sldId id="495" r:id="rId43"/>
    <p:sldId id="320" r:id="rId44"/>
    <p:sldId id="487" r:id="rId45"/>
  </p:sldIdLst>
  <p:sldSz cx="7129463" cy="11304588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kumimoji="1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kumimoji="1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kumimoji="1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kumimoji="1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tA7rFdTxvaaEr7y1ugUROg" hashData="jW5hEJ8+QKW5ykGBQm+pQBYLKYs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FF00"/>
    <a:srgbClr val="FFFF66"/>
    <a:srgbClr val="CCFF99"/>
    <a:srgbClr val="CCFF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587" autoAdjust="0"/>
    <p:restoredTop sz="94648" autoAdjust="0"/>
  </p:normalViewPr>
  <p:slideViewPr>
    <p:cSldViewPr>
      <p:cViewPr>
        <p:scale>
          <a:sx n="50" d="100"/>
          <a:sy n="50" d="100"/>
        </p:scale>
        <p:origin x="-2256" y="-186"/>
      </p:cViewPr>
      <p:guideLst>
        <p:guide orient="horz" pos="3561"/>
        <p:guide pos="2246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viewProps" Target="viewProps.xml"/><Relationship Id="rId8" Type="http://schemas.openxmlformats.org/officeDocument/2006/relationships/slide" Target="slides/slide6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kumimoji="0" sz="1200">
                <a:latin typeface="Arial" charset="0"/>
              </a:defRPr>
            </a:lvl1pPr>
          </a:lstStyle>
          <a:p>
            <a:endParaRPr lang="es-ES"/>
          </a:p>
        </p:txBody>
      </p:sp>
      <p:sp>
        <p:nvSpPr>
          <p:cNvPr id="3891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kumimoji="0" sz="1200">
                <a:latin typeface="Arial" charset="0"/>
              </a:defRPr>
            </a:lvl1pPr>
          </a:lstStyle>
          <a:p>
            <a:endParaRPr lang="es-ES"/>
          </a:p>
        </p:txBody>
      </p:sp>
      <p:sp>
        <p:nvSpPr>
          <p:cNvPr id="3891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2347913" y="685800"/>
            <a:ext cx="2162175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3891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3891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kumimoji="0" sz="1200">
                <a:latin typeface="Arial" charset="0"/>
              </a:defRPr>
            </a:lvl1pPr>
          </a:lstStyle>
          <a:p>
            <a:endParaRPr lang="es-ES"/>
          </a:p>
        </p:txBody>
      </p:sp>
      <p:sp>
        <p:nvSpPr>
          <p:cNvPr id="3891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kumimoji="0" sz="1200">
                <a:latin typeface="Arial" charset="0"/>
              </a:defRPr>
            </a:lvl1pPr>
          </a:lstStyle>
          <a:p>
            <a:fld id="{B5796ADA-934D-441F-93A9-9C3D74A5D973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534710" y="3511749"/>
            <a:ext cx="6060044" cy="242316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069420" y="6405933"/>
            <a:ext cx="4990624" cy="2888951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5988BA-5472-4A4E-AC4A-02D7B4AA2F94}" type="datetime1">
              <a:rPr lang="es-ES" smtClean="0"/>
              <a:pPr/>
              <a:t>15/03/2017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CF28B4-0B65-4E41-9D64-A70FEF7F6CF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817B4E-7A15-4094-B97F-4E4251EB6D9E}" type="datetime1">
              <a:rPr lang="es-ES" smtClean="0"/>
              <a:pPr/>
              <a:t>15/03/2017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C059E0-73EF-43E1-8348-9AABDB6B741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63179" y="7264245"/>
            <a:ext cx="6060044" cy="2245217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63179" y="4791368"/>
            <a:ext cx="6060044" cy="2472878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5FE319-FCA6-41E0-9E56-ED65C33152D8}" type="datetime1">
              <a:rPr lang="es-ES" smtClean="0"/>
              <a:pPr/>
              <a:t>15/03/2017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EEF8B0-8C33-4B43-AC4E-B4E1136FB1C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356473" y="2637738"/>
            <a:ext cx="3148846" cy="746050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3624145" y="2637738"/>
            <a:ext cx="3148846" cy="746050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DFAB2C-0AA8-4CBE-B7C7-0E753423ECA4}" type="datetime1">
              <a:rPr lang="es-ES" smtClean="0"/>
              <a:pPr/>
              <a:t>15/03/2017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6B5D24-73DF-431F-8954-796E1413D00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56473" y="2530449"/>
            <a:ext cx="3150085" cy="105457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356473" y="3585020"/>
            <a:ext cx="3150085" cy="651322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3621669" y="2530449"/>
            <a:ext cx="3151322" cy="105457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3621669" y="3585020"/>
            <a:ext cx="3151322" cy="651322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51608-16E3-4D89-9FE4-FBA061E0C5D2}" type="datetime1">
              <a:rPr lang="es-ES" smtClean="0"/>
              <a:pPr/>
              <a:t>15/03/2017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6762EA-0A9B-45F7-9F40-1B09B7E73B3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4EA48A-E071-4401-99C6-3A29312AC32A}" type="datetime1">
              <a:rPr lang="es-ES" smtClean="0"/>
              <a:pPr/>
              <a:t>15/03/2017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DAC6BD-B842-4ED3-816B-3D4FC52FA7E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15/03/2017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091198-67A4-4509-BB79-E4A14F4B7A8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56473" y="450090"/>
            <a:ext cx="2345545" cy="19155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2787422" y="450091"/>
            <a:ext cx="3985568" cy="964815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356473" y="2365591"/>
            <a:ext cx="2345545" cy="773265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EFFE8A-132E-4811-A3B0-01B2F44BA2EC}" type="datetime1">
              <a:rPr lang="es-ES" smtClean="0"/>
              <a:pPr/>
              <a:t>15/03/2017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427BB3-92B8-4195-A74F-970BD5CC50F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397424" y="7913211"/>
            <a:ext cx="4277678" cy="9342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397424" y="1010086"/>
            <a:ext cx="4277678" cy="6782753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397424" y="8847411"/>
            <a:ext cx="4277678" cy="13267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65B643-524F-4488-81FA-2BDB9928C939}" type="datetime1">
              <a:rPr lang="es-ES" smtClean="0"/>
              <a:pPr/>
              <a:t>15/03/2017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D63C00-D429-42F3-9692-7C058049823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D235E3-929E-4DD6-8DF5-B020421874B8}" type="datetime1">
              <a:rPr lang="es-ES" smtClean="0"/>
              <a:pPr/>
              <a:t>15/03/2017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F38FF0-49F3-460A-95D2-D52BBA7DEC3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5168861" y="452710"/>
            <a:ext cx="1604129" cy="964553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356473" y="452710"/>
            <a:ext cx="4693563" cy="964553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A3D34E-15A8-4CC6-8722-F9B380540D42}" type="datetime1">
              <a:rPr lang="es-ES" smtClean="0"/>
              <a:pPr/>
              <a:t>15/03/2017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EDC9A-4891-4E92-AC02-D400206032B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534710" y="3511752"/>
            <a:ext cx="6060044" cy="242315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069420" y="6405933"/>
            <a:ext cx="4990624" cy="28889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356473" y="452709"/>
            <a:ext cx="6416517" cy="188409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56473" y="2637738"/>
            <a:ext cx="6416517" cy="746050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356473" y="10477680"/>
            <a:ext cx="1663541" cy="60186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374E897-1C79-4510-B0B2-9A465E8D5702}" type="datetime1">
              <a:rPr lang="es-ES" smtClean="0"/>
              <a:pPr/>
              <a:t>15/03/2017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2435900" y="10477680"/>
            <a:ext cx="2257664" cy="60186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5109449" y="10477680"/>
            <a:ext cx="1663541" cy="60186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520F95-7CC2-480E-95A3-0960308D8F0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p:transition spd="med" advTm="6000">
    <p:random/>
  </p:transition>
  <p:hf sldNum="0" hdr="0" ftr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356473" y="10294502"/>
            <a:ext cx="1663541" cy="7850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jpe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gif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gif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gif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gif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gif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gif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gif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gif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46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gif"/><Relationship Id="rId4" Type="http://schemas.openxmlformats.org/officeDocument/2006/relationships/image" Target="../media/image47.jpeg"/></Relationships>
</file>

<file path=ppt/slides/_rels/slide4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0.png"/><Relationship Id="rId13" Type="http://schemas.openxmlformats.org/officeDocument/2006/relationships/image" Target="../media/image53.png"/><Relationship Id="rId18" Type="http://schemas.openxmlformats.org/officeDocument/2006/relationships/image" Target="../media/image56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55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49.png"/><Relationship Id="rId11" Type="http://schemas.openxmlformats.org/officeDocument/2006/relationships/image" Target="../media/image52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54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48.png"/><Relationship Id="rId9" Type="http://schemas.openxmlformats.org/officeDocument/2006/relationships/image" Target="../media/image51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Picture 2" descr="http://3.bp.blogspot.com/-r6HM6KE57Dc/TzMsOjLvfaI/AAAAAAAACT8/u7-wAM1dZcc/s1600/0k0289_gif-sicodelicos-02.gif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7129464" cy="11304588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5625159" y="5625166"/>
            <a:ext cx="11304588" cy="542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1450034" y="5625166"/>
            <a:ext cx="11304588" cy="542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3" y="0"/>
            <a:ext cx="7129463" cy="1145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3" y="11181475"/>
            <a:ext cx="7129463" cy="1231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5665" name="Rectangle 17"/>
          <p:cNvSpPr>
            <a:spLocks noChangeArrowheads="1"/>
          </p:cNvSpPr>
          <p:nvPr/>
        </p:nvSpPr>
        <p:spPr bwMode="auto">
          <a:xfrm>
            <a:off x="278473" y="9656039"/>
            <a:ext cx="125920" cy="311105"/>
          </a:xfrm>
          <a:prstGeom prst="rect">
            <a:avLst/>
          </a:prstGeom>
          <a:noFill/>
          <a:ln w="9525">
            <a:solidFill>
              <a:srgbClr val="E31C07"/>
            </a:solidFill>
            <a:miter lim="800000"/>
            <a:headEnd/>
            <a:tailEnd/>
          </a:ln>
          <a:effectLst/>
        </p:spPr>
        <p:txBody>
          <a:bodyPr wrap="none" lIns="33776" tIns="16888" rIns="33776" bIns="16888">
            <a:spAutoFit/>
          </a:bodyPr>
          <a:lstStyle/>
          <a:p>
            <a:pPr defTabSz="816268"/>
            <a:r>
              <a:rPr lang="fr-CA" dirty="0"/>
              <a:t> </a:t>
            </a:r>
            <a:endParaRPr lang="es-ES" b="1" i="1" dirty="0"/>
          </a:p>
        </p:txBody>
      </p:sp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278473" y="9420522"/>
            <a:ext cx="1071680" cy="1264284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1544058" y="7536414"/>
            <a:ext cx="2099094" cy="1098418"/>
          </a:xfrm>
          <a:prstGeom prst="rect">
            <a:avLst/>
          </a:prstGeom>
        </p:spPr>
        <p:txBody>
          <a:bodyPr wrap="square" lIns="81272" tIns="40636" rIns="81272" bIns="40636">
            <a:spAutoFit/>
          </a:bodyPr>
          <a:lstStyle/>
          <a:p>
            <a:pPr algn="ctr"/>
            <a:endParaRPr lang="es-ES" sz="64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707211" y="2151832"/>
            <a:ext cx="5576860" cy="6554305"/>
          </a:xfrm>
          <a:prstGeom prst="rect">
            <a:avLst/>
          </a:prstGeom>
        </p:spPr>
        <p:txBody>
          <a:bodyPr wrap="none" lIns="81272" tIns="40636" rIns="81272" bIns="40636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BELLEZA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NATURAL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4</a:t>
            </a: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6">
            <a:duotone>
              <a:prstClr val="black"/>
              <a:schemeClr val="accent2">
                <a:tint val="45000"/>
                <a:satMod val="400000"/>
              </a:schemeClr>
            </a:duotone>
            <a:lum bright="-6000" contrast="65000"/>
          </a:blip>
          <a:srcRect/>
          <a:stretch>
            <a:fillRect/>
          </a:stretch>
        </p:blipFill>
        <p:spPr bwMode="auto">
          <a:xfrm>
            <a:off x="1421591" y="9367070"/>
            <a:ext cx="2214578" cy="1539693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2000">
    <p:random/>
    <p:sndAc>
      <p:stSnd loop="1">
        <p:snd r:embed="rId2" name="Eva Cassidy - Imagin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0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15/03/2017</a:t>
            </a:fld>
            <a:endParaRPr lang="es-ES"/>
          </a:p>
        </p:txBody>
      </p:sp>
      <p:pic>
        <p:nvPicPr>
          <p:cNvPr id="5122" name="Picture 2" descr="C:\Users\Jose Luis\Desktop\Paisaje-marino-natural-con-movimiento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7422384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15/03/2017</a:t>
            </a:fld>
            <a:endParaRPr lang="es-ES"/>
          </a:p>
        </p:txBody>
      </p:sp>
      <p:pic>
        <p:nvPicPr>
          <p:cNvPr id="11266" name="Picture 2" descr="C:\Users\Jose Luis\Desktop\image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7474477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15/03/2017</a:t>
            </a:fld>
            <a:endParaRPr lang="es-ES"/>
          </a:p>
        </p:txBody>
      </p:sp>
      <p:pic>
        <p:nvPicPr>
          <p:cNvPr id="1026" name="Picture 2" descr="C:\Users\Jose Luis\Desktop\53c7bb2bab4ef1838f2adfa5d26a620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7129463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15/03/2017</a:t>
            </a:fld>
            <a:endParaRPr lang="es-ES"/>
          </a:p>
        </p:txBody>
      </p:sp>
      <p:pic>
        <p:nvPicPr>
          <p:cNvPr id="2050" name="Picture 2" descr="C:\Users\Jose Luis\Desktop\Minnesota - Split Rock autumn 2004 Hz.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7142807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15/03/2017</a:t>
            </a:fld>
            <a:endParaRPr lang="es-ES"/>
          </a:p>
        </p:txBody>
      </p:sp>
      <p:pic>
        <p:nvPicPr>
          <p:cNvPr id="3074" name="Picture 2" descr="C:\Users\Jose Luis\Desktop\d73eb23e290ef24421b36822c6209e0c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7129463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15/03/2017</a:t>
            </a:fld>
            <a:endParaRPr lang="es-ES"/>
          </a:p>
        </p:txBody>
      </p:sp>
      <p:pic>
        <p:nvPicPr>
          <p:cNvPr id="4098" name="Picture 2" descr="C:\Users\Jose Luis\Desktop\las-mejores-fotos-de-paisajes-nevados-filtro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7387721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15/03/2017</a:t>
            </a:fld>
            <a:endParaRPr lang="es-ES"/>
          </a:p>
        </p:txBody>
      </p:sp>
      <p:pic>
        <p:nvPicPr>
          <p:cNvPr id="15362" name="Picture 2" descr="C:\Users\Jose Luis\Desktop\flores gifs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7565260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8000">
    <p:random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15/03/2017</a:t>
            </a:fld>
            <a:endParaRPr lang="es-ES"/>
          </a:p>
        </p:txBody>
      </p:sp>
      <p:pic>
        <p:nvPicPr>
          <p:cNvPr id="1026" name="Picture 2" descr="C:\Users\Jose Luis\Desktop\Golden-Gate-Formato-Verticalweb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7199615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15/03/2017</a:t>
            </a:fld>
            <a:endParaRPr lang="es-ES"/>
          </a:p>
        </p:txBody>
      </p:sp>
      <p:pic>
        <p:nvPicPr>
          <p:cNvPr id="2050" name="Picture 2" descr="C:\Users\Jose Luis\Desktop\paisajes-decoraciones-otono-pintura_0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7493821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15/03/2017</a:t>
            </a:fld>
            <a:endParaRPr lang="es-ES"/>
          </a:p>
        </p:txBody>
      </p:sp>
      <p:pic>
        <p:nvPicPr>
          <p:cNvPr id="3074" name="Picture 2" descr="C:\Users\Jose Luis\Desktop\composición-X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7165874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15/03/2017</a:t>
            </a:fld>
            <a:endParaRPr lang="es-ES"/>
          </a:p>
        </p:txBody>
      </p:sp>
      <p:pic>
        <p:nvPicPr>
          <p:cNvPr id="4098" name="Picture 2" descr="C:\Users\Jose Luis\Desktop\1a1d2c22e16671d2703b42b63486056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7493822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15/03/2017</a:t>
            </a:fld>
            <a:endParaRPr lang="es-ES"/>
          </a:p>
        </p:txBody>
      </p:sp>
      <p:pic>
        <p:nvPicPr>
          <p:cNvPr id="6146" name="Picture 2" descr="C:\Users\Jose Luis\Desktop\paisaje0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7636697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15/03/2017</a:t>
            </a:fld>
            <a:endParaRPr lang="es-ES"/>
          </a:p>
        </p:txBody>
      </p:sp>
      <p:pic>
        <p:nvPicPr>
          <p:cNvPr id="7170" name="Picture 2" descr="C:\Users\Jose Luis\Desktop\2009013023590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7493821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15/03/2017</a:t>
            </a:fld>
            <a:endParaRPr lang="es-ES"/>
          </a:p>
        </p:txBody>
      </p:sp>
      <p:pic>
        <p:nvPicPr>
          <p:cNvPr id="10242" name="Picture 2" descr="C:\Users\Jose Luis\Desktop\f7d484df7cbaadd77d95d379d7f0e2cc_amigos-marte-and-paisajes-on-gif-de-mar-en-movimiento_497-325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721681" y="0"/>
            <a:ext cx="9501254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15/03/2017</a:t>
            </a:fld>
            <a:endParaRPr lang="es-ES"/>
          </a:p>
        </p:txBody>
      </p:sp>
      <p:pic>
        <p:nvPicPr>
          <p:cNvPr id="8194" name="Picture 2" descr="C:\Users\Jose Luis\Desktop\9fcb70d34c31791c0b1986cd7dadcfe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8279639" cy="11430001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15/03/2017</a:t>
            </a:fld>
            <a:endParaRPr lang="es-ES"/>
          </a:p>
        </p:txBody>
      </p:sp>
      <p:pic>
        <p:nvPicPr>
          <p:cNvPr id="1026" name="Picture 2" descr="C:\Users\Jose Luis\Desktop\17264770_1282082238505768_5880501788004199547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7222839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15/03/2017</a:t>
            </a:fld>
            <a:endParaRPr lang="es-ES"/>
          </a:p>
        </p:txBody>
      </p:sp>
      <p:pic>
        <p:nvPicPr>
          <p:cNvPr id="3" name="Picture 2" descr="C:\Documents and Settings\Dell\Escritorio\Paisajes de flores (17)p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7129463" cy="5866608"/>
          </a:xfrm>
          <a:prstGeom prst="rect">
            <a:avLst/>
          </a:prstGeom>
          <a:noFill/>
        </p:spPr>
      </p:pic>
      <p:pic>
        <p:nvPicPr>
          <p:cNvPr id="4" name="Picture 2" descr="C:\Users\Jose Luis\Desktop\como_cuidar_a_un_gato_fracturado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5660986"/>
            <a:ext cx="7129463" cy="5643602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15/03/2017</a:t>
            </a:fld>
            <a:endParaRPr lang="es-ES"/>
          </a:p>
        </p:txBody>
      </p:sp>
      <p:pic>
        <p:nvPicPr>
          <p:cNvPr id="12290" name="Picture 2" descr="C:\Users\Jose Luis\Desktop\s-j-peña-v-gral-opt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7493822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15/03/2017</a:t>
            </a:fld>
            <a:endParaRPr lang="es-ES"/>
          </a:p>
        </p:txBody>
      </p:sp>
      <p:pic>
        <p:nvPicPr>
          <p:cNvPr id="5122" name="Picture 2" descr="C:\Users\Jose Luis\Desktop\paisaje-vertical-405x60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7851012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15/03/2017</a:t>
            </a:fld>
            <a:endParaRPr lang="es-ES"/>
          </a:p>
        </p:txBody>
      </p:sp>
      <p:pic>
        <p:nvPicPr>
          <p:cNvPr id="1026" name="Picture 2" descr="C:\Users\Jose Luis\Desktop\_20120323_1012018915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7565260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15/03/2017</a:t>
            </a:fld>
            <a:endParaRPr lang="es-ES"/>
          </a:p>
        </p:txBody>
      </p:sp>
      <p:pic>
        <p:nvPicPr>
          <p:cNvPr id="3074" name="Picture 2" descr="C:\Users\Jose Luis\Desktop\8fa7bab5ab6d2bf1c4c09049a21d34a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7493821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15/03/2017</a:t>
            </a:fld>
            <a:endParaRPr lang="es-ES"/>
          </a:p>
        </p:txBody>
      </p:sp>
      <p:pic>
        <p:nvPicPr>
          <p:cNvPr id="12290" name="Picture 2" descr="C:\Users\Jose Luis\Desktop\paisajes_de_noch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7708135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15/03/2017</a:t>
            </a:fld>
            <a:endParaRPr lang="es-ES"/>
          </a:p>
        </p:txBody>
      </p:sp>
      <p:pic>
        <p:nvPicPr>
          <p:cNvPr id="4098" name="Picture 2" descr="C:\Users\Jose Luis\Desktop\calle-de-santo-tomas-street-haro-la-rioja-spain-bike-wine-tour-fljuantiagues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1"/>
            <a:ext cx="7802563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15/03/2017</a:t>
            </a:fld>
            <a:endParaRPr lang="es-ES"/>
          </a:p>
        </p:txBody>
      </p:sp>
      <p:pic>
        <p:nvPicPr>
          <p:cNvPr id="16386" name="Picture 2" descr="C:\Users\Jose Luis\Desktop\eGruposDMime.cgi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7250642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15/03/2017</a:t>
            </a:fld>
            <a:endParaRPr lang="es-ES"/>
          </a:p>
        </p:txBody>
      </p:sp>
      <p:pic>
        <p:nvPicPr>
          <p:cNvPr id="17410" name="Picture 2" descr="C:\Users\Jose Luis\Desktop\p10302921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-3007565" y="0"/>
            <a:ext cx="11652190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15/03/2017</a:t>
            </a:fld>
            <a:endParaRPr lang="es-ES"/>
          </a:p>
        </p:txBody>
      </p:sp>
      <p:pic>
        <p:nvPicPr>
          <p:cNvPr id="6146" name="Picture 2" descr="C:\Users\Jose Luis\Desktop\Imagenes-gif-de-paisajes-lindos-con-lluvias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10897" y="-491374"/>
            <a:ext cx="8019031" cy="12674162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8000">
    <p:random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15/03/2017</a:t>
            </a:fld>
            <a:endParaRPr lang="es-ES"/>
          </a:p>
        </p:txBody>
      </p:sp>
      <p:pic>
        <p:nvPicPr>
          <p:cNvPr id="14338" name="Picture 2" descr="C:\Users\Jose Luis\Desktop\la-rioja-vinos-reconocidos-a-nivel-mundial-11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7129464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15/03/2017</a:t>
            </a:fld>
            <a:endParaRPr lang="es-ES"/>
          </a:p>
        </p:txBody>
      </p:sp>
      <p:pic>
        <p:nvPicPr>
          <p:cNvPr id="18434" name="Picture 2" descr="C:\Users\Jose Luis\Desktop\146c6fab25dc1642b5bb4cad86893b4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7215127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15/03/2017</a:t>
            </a:fld>
            <a:endParaRPr lang="es-ES"/>
          </a:p>
        </p:txBody>
      </p:sp>
      <p:pic>
        <p:nvPicPr>
          <p:cNvPr id="13314" name="Picture 2" descr="C:\Users\Jose Luis\Desktop\delfin5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935995" y="0"/>
            <a:ext cx="9753600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15/03/2017</a:t>
            </a:fld>
            <a:endParaRPr lang="es-ES"/>
          </a:p>
        </p:txBody>
      </p:sp>
      <p:pic>
        <p:nvPicPr>
          <p:cNvPr id="7170" name="Picture 2" descr="C:\Users\Jose Luis\Desktop\IMG_3084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-1" y="0"/>
            <a:ext cx="7129463" cy="11386359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15/03/2017</a:t>
            </a:fld>
            <a:endParaRPr lang="es-ES"/>
          </a:p>
        </p:txBody>
      </p:sp>
      <p:pic>
        <p:nvPicPr>
          <p:cNvPr id="8194" name="Picture 2" descr="C:\Users\Jose Luis\Desktop\maridajes-con-platos-tipicos-de-la-rioj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5400000">
            <a:off x="-2087564" y="2087563"/>
            <a:ext cx="11304590" cy="7129464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15/03/2017</a:t>
            </a:fld>
            <a:endParaRPr lang="es-ES"/>
          </a:p>
        </p:txBody>
      </p:sp>
      <p:pic>
        <p:nvPicPr>
          <p:cNvPr id="9218" name="Picture 2" descr="C:\Users\Jose Luis\Desktop\3й242gif paisajes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7167787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8000">
    <p:random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15/03/2017</a:t>
            </a:fld>
            <a:endParaRPr lang="es-ES"/>
          </a:p>
        </p:txBody>
      </p:sp>
      <p:pic>
        <p:nvPicPr>
          <p:cNvPr id="8194" name="Picture 2" descr="Imagen relacionad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7350945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15/03/2017</a:t>
            </a:fld>
            <a:endParaRPr lang="es-ES"/>
          </a:p>
        </p:txBody>
      </p:sp>
      <p:pic>
        <p:nvPicPr>
          <p:cNvPr id="20482" name="Picture 2" descr="C:\Users\Jose Luis\Desktop\6c40d51db02795bbd2a880e44bc1374b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490538" y="0"/>
            <a:ext cx="7620001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15/03/2017</a:t>
            </a:fld>
            <a:endParaRPr lang="es-ES"/>
          </a:p>
        </p:txBody>
      </p:sp>
      <p:pic>
        <p:nvPicPr>
          <p:cNvPr id="87042" name="Picture 2" descr="Imagen relacionad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7165282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15/03/2017</a:t>
            </a:fld>
            <a:endParaRPr lang="es-ES"/>
          </a:p>
        </p:txBody>
      </p:sp>
      <p:pic>
        <p:nvPicPr>
          <p:cNvPr id="6146" name="Picture 2" descr="C:\Users\Jose Luis\Desktop\OA_IT_141005_04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7620638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15/03/2017</a:t>
            </a:fld>
            <a:endParaRPr lang="es-ES"/>
          </a:p>
        </p:txBody>
      </p:sp>
      <p:pic>
        <p:nvPicPr>
          <p:cNvPr id="3" name="Picture 2" descr="C:\Documents and Settings\Dell\Escritorio\Paisajes de playas (34)p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92921" y="-491374"/>
            <a:ext cx="8851143" cy="11795962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15/03/2017</a:t>
            </a:fld>
            <a:endParaRPr lang="es-ES"/>
          </a:p>
        </p:txBody>
      </p:sp>
      <p:pic>
        <p:nvPicPr>
          <p:cNvPr id="21506" name="Picture 2" descr="C:\Users\Jose Luis\Desktop\corner299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7129463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15/03/2017</a:t>
            </a:fld>
            <a:endParaRPr lang="es-ES"/>
          </a:p>
        </p:txBody>
      </p:sp>
      <p:pic>
        <p:nvPicPr>
          <p:cNvPr id="19458" name="Picture 2" descr="C:\Users\Jose Luis\Desktop\6c40d51db02795bbd2a880e44bc1374b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7129463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15/03/2017</a:t>
            </a:fld>
            <a:endParaRPr lang="es-ES"/>
          </a:p>
        </p:txBody>
      </p:sp>
      <p:pic>
        <p:nvPicPr>
          <p:cNvPr id="7170" name="Picture 2" descr="Imagen relacionada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7129463" cy="113045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 descr="http://2.bp.blogspot.com/-Y1xC5iW_T6U/TzMsn3zHq3I/AAAAAAAACVE/KqVlWo5SXc8/s1600/0k0289_gif-sicodelicos-1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7129464" cy="11304588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5625159" y="5625175"/>
            <a:ext cx="11304588" cy="542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450035" y="5625175"/>
            <a:ext cx="11304588" cy="542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4" y="0"/>
            <a:ext cx="7129463" cy="1145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4" y="11181481"/>
            <a:ext cx="7129463" cy="1231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428519" y="9724260"/>
            <a:ext cx="850196" cy="971157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1544059" y="7536423"/>
            <a:ext cx="2099093" cy="1047257"/>
          </a:xfrm>
          <a:prstGeom prst="rect">
            <a:avLst/>
          </a:prstGeom>
        </p:spPr>
        <p:txBody>
          <a:bodyPr wrap="square" lIns="77777" tIns="38889" rIns="77777" bIns="38889">
            <a:spAutoFit/>
          </a:bodyPr>
          <a:lstStyle/>
          <a:p>
            <a:pPr algn="ctr"/>
            <a:endParaRPr lang="es-ES" sz="61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564335" y="2008956"/>
            <a:ext cx="3118147" cy="7063466"/>
          </a:xfrm>
          <a:prstGeom prst="rect">
            <a:avLst/>
          </a:prstGeom>
        </p:spPr>
        <p:txBody>
          <a:bodyPr wrap="none" lIns="77777" tIns="38889" rIns="77777" bIns="38889" fromWordArt="1">
            <a:prstTxWarp prst="textPlain">
              <a:avLst>
                <a:gd name="adj" fmla="val 46223"/>
              </a:avLst>
            </a:prstTxWarp>
          </a:bodyPr>
          <a:lstStyle/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UN FUERTE 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ABRAZO,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QUE TENGAS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 UN BUEN DIA</a:t>
            </a:r>
          </a:p>
          <a:p>
            <a:pPr algn="ctr"/>
            <a:endParaRPr lang="es-ES" sz="31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</p:txBody>
      </p:sp>
      <p:sp>
        <p:nvSpPr>
          <p:cNvPr id="12" name="Text Box 3"/>
          <p:cNvSpPr txBox="1">
            <a:spLocks noChangeArrowheads="1"/>
          </p:cNvSpPr>
          <p:nvPr/>
        </p:nvSpPr>
        <p:spPr bwMode="auto">
          <a:xfrm>
            <a:off x="4152247" y="4"/>
            <a:ext cx="2727502" cy="7038658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 lIns="97346" tIns="48673" rIns="97346" bIns="48673">
            <a:spAutoFit/>
          </a:bodyPr>
          <a:lstStyle/>
          <a:p>
            <a:pPr algn="ctr" defTabSz="973396" eaLnBrk="0" hangingPunct="0">
              <a:spcBef>
                <a:spcPct val="50000"/>
              </a:spcBef>
            </a:pPr>
            <a:endParaRPr lang="fr-FR" sz="3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r>
              <a:rPr lang="fr-FR" sz="38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Hoy</a:t>
            </a:r>
            <a:r>
              <a:rPr lang="fr-FR" sz="38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es </a:t>
            </a:r>
            <a:fld id="{547A8F08-4E97-4815-9C23-5989351D5EDB}" type="datetime2">
              <a:rPr lang="es-ES_tradnl" sz="38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973396" eaLnBrk="0" hangingPunct="0">
                <a:spcBef>
                  <a:spcPct val="50000"/>
                </a:spcBef>
              </a:pPr>
              <a:t>miércoles, 15 de marzo de 2017</a:t>
            </a:fld>
            <a:endParaRPr lang="es-ES" sz="3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r>
              <a:rPr lang="fr-FR" sz="34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Ahora</a:t>
            </a:r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</a:t>
            </a:r>
            <a:r>
              <a:rPr lang="fr-FR" sz="34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mismo</a:t>
            </a:r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son las </a:t>
            </a:r>
            <a:fld id="{D4F074C5-9B07-4D47-A00C-C4AC33E005FE}" type="datetime10">
              <a:rPr lang="fr-FR" sz="34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973396" eaLnBrk="0" hangingPunct="0">
                <a:spcBef>
                  <a:spcPct val="50000"/>
                </a:spcBef>
              </a:pPr>
              <a:t>14:35</a:t>
            </a:fld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</a:t>
            </a:r>
            <a:r>
              <a:rPr lang="fr-FR" sz="3400" b="1" dirty="0" err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horas</a:t>
            </a:r>
            <a:r>
              <a:rPr lang="fr-FR" sz="3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.</a:t>
            </a:r>
            <a:endParaRPr lang="fr-FR" sz="34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endParaRPr lang="fr-FR" sz="3400" dirty="0">
              <a:solidFill>
                <a:srgbClr val="FFFF00"/>
              </a:solidFill>
              <a:latin typeface="Comic Sans MS" pitchFamily="66" charset="0"/>
              <a:cs typeface="Arial" charset="0"/>
            </a:endParaRP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5">
            <a:duotone>
              <a:prstClr val="black"/>
              <a:schemeClr val="accent2">
                <a:tint val="45000"/>
                <a:satMod val="400000"/>
              </a:schemeClr>
            </a:duotone>
            <a:lum bright="-18000" contrast="-4000"/>
          </a:blip>
          <a:srcRect/>
          <a:stretch>
            <a:fillRect/>
          </a:stretch>
        </p:blipFill>
        <p:spPr bwMode="auto">
          <a:xfrm>
            <a:off x="1493029" y="9224194"/>
            <a:ext cx="1566265" cy="1539693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3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8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  <p:bldP spid="12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3445908" y="5401081"/>
            <a:ext cx="237649" cy="502426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1" y="2637737"/>
            <a:ext cx="7129463" cy="37682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1" y="3014557"/>
            <a:ext cx="7129463" cy="8290031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544717" y="0"/>
            <a:ext cx="3802380" cy="2574934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1" y="3140163"/>
            <a:ext cx="7129463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891184" y="7787607"/>
            <a:ext cx="2079427" cy="2446824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4396502" y="6908359"/>
            <a:ext cx="1841778" cy="3893803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 cstate="email"/>
          <a:srcRect/>
          <a:stretch>
            <a:fillRect/>
          </a:stretch>
        </p:blipFill>
        <p:spPr bwMode="auto">
          <a:xfrm>
            <a:off x="3148846" y="8038818"/>
            <a:ext cx="950595" cy="1632885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email"/>
          <a:srcRect/>
          <a:stretch>
            <a:fillRect/>
          </a:stretch>
        </p:blipFill>
        <p:spPr bwMode="auto">
          <a:xfrm>
            <a:off x="0" y="4898655"/>
            <a:ext cx="415885" cy="879246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email"/>
          <a:srcRect/>
          <a:stretch>
            <a:fillRect/>
          </a:stretch>
        </p:blipFill>
        <p:spPr bwMode="auto">
          <a:xfrm>
            <a:off x="0" y="5777900"/>
            <a:ext cx="415885" cy="879246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email"/>
          <a:srcRect/>
          <a:stretch>
            <a:fillRect/>
          </a:stretch>
        </p:blipFill>
        <p:spPr bwMode="auto">
          <a:xfrm>
            <a:off x="0" y="6657146"/>
            <a:ext cx="415885" cy="879246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email"/>
          <a:srcRect/>
          <a:stretch>
            <a:fillRect/>
          </a:stretch>
        </p:blipFill>
        <p:spPr bwMode="auto">
          <a:xfrm>
            <a:off x="0" y="7536392"/>
            <a:ext cx="415885" cy="879246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1" y="10802163"/>
            <a:ext cx="7129463" cy="523220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20093988">
            <a:off x="3208258" y="1381672"/>
            <a:ext cx="3762772" cy="3475114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BELLEZA NATURAL - 4 -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BELLEZA NATURAL - 4 -</Template>
  <TotalTime>4</TotalTime>
  <Words>93</Words>
  <Application>Microsoft PowerPoint</Application>
  <PresentationFormat>Personalizado</PresentationFormat>
  <Paragraphs>54</Paragraphs>
  <Slides>43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43</vt:i4>
      </vt:variant>
    </vt:vector>
  </HeadingPairs>
  <TitlesOfParts>
    <vt:vector size="45" baseType="lpstr">
      <vt:lpstr>BELLEZA NATURAL - 4 -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dc:description>Dios, los bendiga, hoy, mañana y siempre.</dc:description>
  <cp:lastModifiedBy>Jose Luis</cp:lastModifiedBy>
  <cp:revision>5</cp:revision>
  <dcterms:created xsi:type="dcterms:W3CDTF">2017-03-15T13:35:10Z</dcterms:created>
  <dcterms:modified xsi:type="dcterms:W3CDTF">2017-03-15T13:39:43Z</dcterms:modified>
</cp:coreProperties>
</file>