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64"/>
  </p:notesMasterIdLst>
  <p:sldIdLst>
    <p:sldId id="319" r:id="rId3"/>
    <p:sldId id="482" r:id="rId4"/>
    <p:sldId id="481" r:id="rId5"/>
    <p:sldId id="444" r:id="rId6"/>
    <p:sldId id="445" r:id="rId7"/>
    <p:sldId id="456" r:id="rId8"/>
    <p:sldId id="446" r:id="rId9"/>
    <p:sldId id="447" r:id="rId10"/>
    <p:sldId id="448" r:id="rId11"/>
    <p:sldId id="449" r:id="rId12"/>
    <p:sldId id="450" r:id="rId13"/>
    <p:sldId id="451" r:id="rId14"/>
    <p:sldId id="453" r:id="rId15"/>
    <p:sldId id="454" r:id="rId16"/>
    <p:sldId id="455" r:id="rId17"/>
    <p:sldId id="457" r:id="rId18"/>
    <p:sldId id="458" r:id="rId19"/>
    <p:sldId id="459" r:id="rId20"/>
    <p:sldId id="460" r:id="rId21"/>
    <p:sldId id="452" r:id="rId22"/>
    <p:sldId id="461" r:id="rId23"/>
    <p:sldId id="462" r:id="rId24"/>
    <p:sldId id="463" r:id="rId25"/>
    <p:sldId id="464" r:id="rId26"/>
    <p:sldId id="465" r:id="rId27"/>
    <p:sldId id="466" r:id="rId28"/>
    <p:sldId id="439" r:id="rId29"/>
    <p:sldId id="428" r:id="rId30"/>
    <p:sldId id="429" r:id="rId31"/>
    <p:sldId id="430" r:id="rId32"/>
    <p:sldId id="431" r:id="rId33"/>
    <p:sldId id="432" r:id="rId34"/>
    <p:sldId id="433" r:id="rId35"/>
    <p:sldId id="434" r:id="rId36"/>
    <p:sldId id="435" r:id="rId37"/>
    <p:sldId id="436" r:id="rId38"/>
    <p:sldId id="437" r:id="rId39"/>
    <p:sldId id="438" r:id="rId40"/>
    <p:sldId id="440" r:id="rId41"/>
    <p:sldId id="441" r:id="rId42"/>
    <p:sldId id="443" r:id="rId43"/>
    <p:sldId id="468" r:id="rId44"/>
    <p:sldId id="478" r:id="rId45"/>
    <p:sldId id="469" r:id="rId46"/>
    <p:sldId id="470" r:id="rId47"/>
    <p:sldId id="471" r:id="rId48"/>
    <p:sldId id="472" r:id="rId49"/>
    <p:sldId id="473" r:id="rId50"/>
    <p:sldId id="467" r:id="rId51"/>
    <p:sldId id="474" r:id="rId52"/>
    <p:sldId id="475" r:id="rId53"/>
    <p:sldId id="476" r:id="rId54"/>
    <p:sldId id="486" r:id="rId55"/>
    <p:sldId id="477" r:id="rId56"/>
    <p:sldId id="479" r:id="rId57"/>
    <p:sldId id="480" r:id="rId58"/>
    <p:sldId id="485" r:id="rId59"/>
    <p:sldId id="484" r:id="rId60"/>
    <p:sldId id="483" r:id="rId61"/>
    <p:sldId id="320" r:id="rId62"/>
    <p:sldId id="487" r:id="rId63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7rFdTxvaaEr7y1ugUROg" hashData="jW5hEJ8+QKW5ykGBQm+pQBYLK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 varScale="1">
        <p:scale>
          <a:sx n="52" d="100"/>
          <a:sy n="52" d="100"/>
        </p:scale>
        <p:origin x="-2208" y="-108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09/03/2017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4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7211" y="2151832"/>
            <a:ext cx="5576860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3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 loop="1">
        <p:snd r:embed="rId2" name="Eva Cassidy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6386" name="Picture 2" descr="C:\Users\Jose Luis\Desktop\16939666_775487895933080_691717983387221416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075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5362" name="Picture 2" descr="C:\Users\Jose Luis\Desktop\14910473_713959718752565_214001193897235062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5828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2050" name="Picture 2" descr="C:\Users\Jose Luis\Desktop\bella-naturalez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7963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3074" name="Picture 2" descr="C:\Users\Jose Luis\Desktop\00-catara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870826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4338" name="Picture 2" descr="C:\Users\Jose Luis\Desktop\001ec949faf1114a631101.jpg"/>
          <p:cNvPicPr>
            <a:picLocks noChangeAspect="1" noChangeArrowheads="1"/>
          </p:cNvPicPr>
          <p:nvPr/>
        </p:nvPicPr>
        <p:blipFill>
          <a:blip r:embed="rId2" cstate="print"/>
          <a:srcRect r="21971"/>
          <a:stretch>
            <a:fillRect/>
          </a:stretch>
        </p:blipFill>
        <p:spPr bwMode="auto">
          <a:xfrm>
            <a:off x="-1" y="-75238"/>
            <a:ext cx="7129464" cy="113798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4098" name="Picture 2" descr="C:\Users\Jose Luis\Desktop\BcQD2EgCQAAYZR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539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5122" name="Picture 2" descr="C:\Users\Jose Luis\Desktop\photos-mrkzy-natural-19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24867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6146" name="Picture 2" descr="C:\Users\Jose Luis\Desktop\Winter-in-Fitzroy-Gardens-Melbourne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4710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7170" name="Picture 2" descr="C:\Users\Jose Luis\Desktop\tiger_by_primalorb.jpg"/>
          <p:cNvPicPr>
            <a:picLocks noChangeAspect="1" noChangeArrowheads="1"/>
          </p:cNvPicPr>
          <p:nvPr/>
        </p:nvPicPr>
        <p:blipFill>
          <a:blip r:embed="rId2"/>
          <a:srcRect l="31597"/>
          <a:stretch>
            <a:fillRect/>
          </a:stretch>
        </p:blipFill>
        <p:spPr bwMode="auto">
          <a:xfrm>
            <a:off x="0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8194" name="Picture 2" descr="C:\Users\Jose Luis\Desktop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3845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9218" name="Picture 2" descr="C:\Users\Jose Luis\Desktop\03603260011775448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1549" y="1437452"/>
            <a:ext cx="8929750" cy="82868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1266" name="Picture 2" descr="C:\Users\Jose Luis\Desktop\46f85d710df2a17f77c39ed372d0f51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271823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2290" name="Picture 2" descr="C:\Users\Jose Luis\Desktop\2013-07-24 00_21_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223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3314" name="Picture 2" descr="C:\Users\Jose Luis\Desktop\243 - Abstrait, Abstract, Bleu, Blue, Eclairage, Light, Herbe, Nature, Nuit, Night - DSC_1426R BR.jpg"/>
          <p:cNvPicPr>
            <a:picLocks noChangeAspect="1" noChangeArrowheads="1"/>
          </p:cNvPicPr>
          <p:nvPr/>
        </p:nvPicPr>
        <p:blipFill>
          <a:blip r:embed="rId2"/>
          <a:srcRect l="30469" r="20359"/>
          <a:stretch>
            <a:fillRect/>
          </a:stretch>
        </p:blipFill>
        <p:spPr bwMode="auto">
          <a:xfrm>
            <a:off x="0" y="0"/>
            <a:ext cx="7493822" cy="116530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5362" name="Picture 2" descr="C:\Users\Jose Luis\Desktop\134912413_14502731144471n.jpg"/>
          <p:cNvPicPr>
            <a:picLocks noChangeAspect="1" noChangeArrowheads="1"/>
          </p:cNvPicPr>
          <p:nvPr/>
        </p:nvPicPr>
        <p:blipFill>
          <a:blip r:embed="rId2"/>
          <a:srcRect l="26137"/>
          <a:stretch>
            <a:fillRect/>
          </a:stretch>
        </p:blipFill>
        <p:spPr bwMode="auto">
          <a:xfrm>
            <a:off x="0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6386" name="Picture 2" descr="C:\Users\Jose Luis\Desktop\5a27fa056bb5bdde6f4b54d1cc129a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160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7410" name="Picture 2" descr="C:\Users\Jose Luis\Desktop\d7745601ba12bfc031687814e5f37b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8434" name="Picture 2" descr="C:\Users\Jose Luis\Desktop\149552D38.jpg"/>
          <p:cNvPicPr>
            <a:picLocks noChangeAspect="1" noChangeArrowheads="1"/>
          </p:cNvPicPr>
          <p:nvPr/>
        </p:nvPicPr>
        <p:blipFill>
          <a:blip r:embed="rId2"/>
          <a:srcRect l="10477" r="20276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0242" name="Picture 2" descr="C:\Users\Jose Luis\Desktop\fotos-belleza-natural.jpg"/>
          <p:cNvPicPr>
            <a:picLocks noChangeAspect="1" noChangeArrowheads="1"/>
          </p:cNvPicPr>
          <p:nvPr/>
        </p:nvPicPr>
        <p:blipFill>
          <a:blip r:embed="rId2"/>
          <a:srcRect r="28664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9458" name="Picture 2" descr="C:\Users\Jose Luis\Desktop\4_3.jpg"/>
          <p:cNvPicPr>
            <a:picLocks noChangeAspect="1" noChangeArrowheads="1"/>
          </p:cNvPicPr>
          <p:nvPr/>
        </p:nvPicPr>
        <p:blipFill>
          <a:blip r:embed="rId2"/>
          <a:srcRect l="7920" r="35594"/>
          <a:stretch>
            <a:fillRect/>
          </a:stretch>
        </p:blipFill>
        <p:spPr bwMode="auto">
          <a:xfrm>
            <a:off x="-1" y="0"/>
            <a:ext cx="726669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20482" name="Picture 2" descr="C:\Users\Jose Luis\Desktop\y5tV3f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21506" name="Picture 2" descr="C:\Users\Jose Luis\Desktop\naturaleza_111842930_nxde37mhorvn1.jpg"/>
          <p:cNvPicPr>
            <a:picLocks noChangeAspect="1" noChangeArrowheads="1"/>
          </p:cNvPicPr>
          <p:nvPr/>
        </p:nvPicPr>
        <p:blipFill>
          <a:blip r:embed="rId2"/>
          <a:srcRect l="19927" r="6691"/>
          <a:stretch>
            <a:fillRect/>
          </a:stretch>
        </p:blipFill>
        <p:spPr bwMode="auto">
          <a:xfrm>
            <a:off x="0" y="-2"/>
            <a:ext cx="7129463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22530" name="Picture 2" descr="C:\Users\Jose Luis\Desktop\naturaleza.jpg"/>
          <p:cNvPicPr>
            <a:picLocks noChangeAspect="1" noChangeArrowheads="1"/>
          </p:cNvPicPr>
          <p:nvPr/>
        </p:nvPicPr>
        <p:blipFill>
          <a:blip r:embed="rId2"/>
          <a:srcRect l="44063"/>
          <a:stretch>
            <a:fillRect/>
          </a:stretch>
        </p:blipFill>
        <p:spPr bwMode="auto">
          <a:xfrm>
            <a:off x="0" y="0"/>
            <a:ext cx="852482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23554" name="Picture 2" descr="C:\Users\Jose Luis\Desktop\japon-8 (1).jpg"/>
          <p:cNvPicPr>
            <a:picLocks noChangeAspect="1" noChangeArrowheads="1"/>
          </p:cNvPicPr>
          <p:nvPr/>
        </p:nvPicPr>
        <p:blipFill>
          <a:blip r:embed="rId2"/>
          <a:srcRect l="12915" r="10180"/>
          <a:stretch>
            <a:fillRect/>
          </a:stretch>
        </p:blipFill>
        <p:spPr bwMode="auto">
          <a:xfrm>
            <a:off x="-371527" y="0"/>
            <a:ext cx="750099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24578" name="Picture 2" descr="C:\Users\Jose Luis\Desktop\untitl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3591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Jose Luis\Desktop\BELLEZA\15894367_749909461824257_122952721036842270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56525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Jose Luis\Desktop\BELLEZA\16683877_1269370819776910_756924334084203202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42238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Jose Luis\Desktop\BELLEZA\16682004_1267263476654311_134323952395952869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BELLEZA\16681915_1268374889876503_667181609057796209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76383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Jose Luis\Desktop\BELLEZA\16681830_1268560099857982_626361018057449700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42238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Jose Luis\Desktop\BELLEZA\16649549_1268613169852675_511926940586608318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Jose Luis\Desktop\BELLEZA\15622764_740241876124349_855399851367719333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7129463" cy="113045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Jose Luis\Desktop\BELLEZA\16649498_1269205339793458_236198154224865800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8641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Jose Luis\Desktop\BELLEZA\16473235_765853466896523_693123802567799456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2710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Jose Luis\Desktop\BELLEZA\16425873_763662173782319_799035195019072359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12946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Jose Luis\Desktop\BELLEZA\16387972_762481490567054_226560230208565926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92244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Jose Luis\Desktop\BELLEZA\15965417_750376918444178_555295542374014033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Jose Luis\Desktop\BELLEZA\15873388_747891845359352_809230159206213190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044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Jose Luis\Desktop\BELLEZA\15338776_729226290559241_830903366648573735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026" name="Picture 2" descr="C:\Users\Jose Luis\Desktop\16939569_10154108396235059_586030804867893261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0640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2050" name="Picture 2" descr="C:\Users\Jose Luis\Desktop\14591816_711731512308719_70605907022015998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2290" name="Picture 2" descr="C:\Users\Jose Luis\Desktop\15380596_736056553209548_322023537334396325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0219" y="0"/>
            <a:ext cx="780260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3074" name="Picture 2" descr="C:\Users\Jose Luis\Desktop\14639784_713339938814543_243272271740175355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223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4098" name="Picture 2" descr="C:\Users\Jose Luis\Desktop\14720506_709459519202585_1208971631079412109_n.jpg"/>
          <p:cNvPicPr>
            <a:picLocks noChangeAspect="1" noChangeArrowheads="1"/>
          </p:cNvPicPr>
          <p:nvPr/>
        </p:nvPicPr>
        <p:blipFill>
          <a:blip r:embed="rId2"/>
          <a:srcRect l="13889" r="11470"/>
          <a:stretch>
            <a:fillRect/>
          </a:stretch>
        </p:blipFill>
        <p:spPr bwMode="auto">
          <a:xfrm>
            <a:off x="0" y="0"/>
            <a:ext cx="777957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5122" name="Picture 2" descr="C:\Users\Jose Luis\Desktop\14657243_706543789494158_16144978059632344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2922" y="0"/>
            <a:ext cx="860745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6146" name="Picture 2" descr="C:\Users\Jose Luis\Desktop\14705821_705382179610319_711881736524376261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6367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7170" name="Picture 2" descr="C:\Users\Jose Luis\Desktop\14717191_704725406342663_681691934282504802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026" name="Picture 2" descr="C:\Users\Jose Luis\Desktop\16938862_10154092180155059_389053927868588811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3549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8194" name="Picture 2" descr="C:\Users\Jose Luis\Desktop\14494892_1513650105328217_356683299443491699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119" y="0"/>
            <a:ext cx="9144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9218" name="Picture 2" descr="C:\Users\Jose Luis\Desktop\16865006_774425646039305_157968150962759657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0242" name="Picture 2" descr="C:\Users\Jose Luis\Desktop\16681646_773869472761589_53712553043850267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2050" name="Picture 2" descr="C:\Users\Jose Luis\Desktop\16807300_10154079305260059_258590317272736380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23204"/>
            <a:ext cx="7330838" cy="79383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1266" name="Picture 2" descr="C:\Users\Jose Luis\Desktop\16807384_771227429692460_285252713436641774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6748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3314" name="Picture 2" descr="C:\Users\Jose Luis\Desktop\15036210_720779651403905_142149619951209286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99388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4338" name="Picture 2" descr="C:\Users\Jose Luis\Desktop\14963358_716754948473042_379861541555857605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9458" name="Picture 2" descr="C:\Users\Jose Luis\Desktop\17156257_781700935311776_477059675422809697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7723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8434" name="Picture 2" descr="C:\Users\Jose Luis\Desktop\17156205_781220622026474_888166652180638282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2003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09/03/2017</a:t>
            </a:fld>
            <a:endParaRPr lang="es-ES"/>
          </a:p>
        </p:txBody>
      </p:sp>
      <p:pic>
        <p:nvPicPr>
          <p:cNvPr id="17410" name="Picture 2" descr="C:\Users\Jose Luis\Desktop\17103640_779634852185051_486072879131583308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37420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247" y="4"/>
            <a:ext cx="2727502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09 de marzo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10:09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- 3- cop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- 3- copia</Template>
  <TotalTime>1</TotalTime>
  <Words>97</Words>
  <Application>Microsoft PowerPoint</Application>
  <PresentationFormat>Personalizado</PresentationFormat>
  <Paragraphs>58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BELLEZA NATURAL - 3- copia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2</cp:revision>
  <dcterms:created xsi:type="dcterms:W3CDTF">2017-03-09T09:09:13Z</dcterms:created>
  <dcterms:modified xsi:type="dcterms:W3CDTF">2017-03-09T09:11:00Z</dcterms:modified>
</cp:coreProperties>
</file>