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44"/>
  </p:notesMasterIdLst>
  <p:sldIdLst>
    <p:sldId id="319" r:id="rId3"/>
    <p:sldId id="392" r:id="rId4"/>
    <p:sldId id="390" r:id="rId5"/>
    <p:sldId id="391" r:id="rId6"/>
    <p:sldId id="393" r:id="rId7"/>
    <p:sldId id="394" r:id="rId8"/>
    <p:sldId id="395" r:id="rId9"/>
    <p:sldId id="396" r:id="rId10"/>
    <p:sldId id="397" r:id="rId11"/>
    <p:sldId id="398" r:id="rId12"/>
    <p:sldId id="399" r:id="rId13"/>
    <p:sldId id="400" r:id="rId14"/>
    <p:sldId id="401" r:id="rId15"/>
    <p:sldId id="402" r:id="rId16"/>
    <p:sldId id="403" r:id="rId17"/>
    <p:sldId id="404" r:id="rId18"/>
    <p:sldId id="405" r:id="rId19"/>
    <p:sldId id="406" r:id="rId20"/>
    <p:sldId id="407" r:id="rId21"/>
    <p:sldId id="408" r:id="rId22"/>
    <p:sldId id="409" r:id="rId23"/>
    <p:sldId id="410" r:id="rId24"/>
    <p:sldId id="411" r:id="rId25"/>
    <p:sldId id="412" r:id="rId26"/>
    <p:sldId id="413" r:id="rId27"/>
    <p:sldId id="414" r:id="rId28"/>
    <p:sldId id="415" r:id="rId29"/>
    <p:sldId id="416" r:id="rId30"/>
    <p:sldId id="417" r:id="rId31"/>
    <p:sldId id="418" r:id="rId32"/>
    <p:sldId id="419" r:id="rId33"/>
    <p:sldId id="420" r:id="rId34"/>
    <p:sldId id="421" r:id="rId35"/>
    <p:sldId id="422" r:id="rId36"/>
    <p:sldId id="423" r:id="rId37"/>
    <p:sldId id="424" r:id="rId38"/>
    <p:sldId id="425" r:id="rId39"/>
    <p:sldId id="426" r:id="rId40"/>
    <p:sldId id="427" r:id="rId41"/>
    <p:sldId id="320" r:id="rId42"/>
    <p:sldId id="442" r:id="rId43"/>
  </p:sldIdLst>
  <p:sldSz cx="7129463" cy="113045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96vy/uMwU9sioJ36lsiNAA" hashData="jpj+mhnvEhVf/R94DBwQtxzIMX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CC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 varScale="1">
        <p:scale>
          <a:sx n="52" d="100"/>
          <a:sy n="52" d="100"/>
        </p:scale>
        <p:origin x="-2208" y="-108"/>
      </p:cViewPr>
      <p:guideLst>
        <p:guide orient="horz" pos="3561"/>
        <p:guide pos="224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47913" y="685800"/>
            <a:ext cx="216217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4710" y="3511749"/>
            <a:ext cx="6060044" cy="242316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69420" y="6405933"/>
            <a:ext cx="4990624" cy="288895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06/03/2017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06/03/2017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179" y="7264245"/>
            <a:ext cx="6060044" cy="224521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179" y="4791368"/>
            <a:ext cx="6060044" cy="247287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06/03/2017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56473" y="2637738"/>
            <a:ext cx="3148846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624145" y="2637738"/>
            <a:ext cx="3148846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06/03/2017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56473" y="2530449"/>
            <a:ext cx="3150085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56473" y="3585020"/>
            <a:ext cx="3150085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621669" y="2530449"/>
            <a:ext cx="3151322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621669" y="3585020"/>
            <a:ext cx="3151322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06/03/2017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06/03/2017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06/03/2017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56473" y="450090"/>
            <a:ext cx="2345545" cy="1915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787422" y="450091"/>
            <a:ext cx="3985568" cy="964815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56473" y="2365591"/>
            <a:ext cx="2345545" cy="773265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06/03/2017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97424" y="7913211"/>
            <a:ext cx="4277678" cy="9342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397424" y="1010086"/>
            <a:ext cx="4277678" cy="67827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97424" y="8847411"/>
            <a:ext cx="4277678" cy="1326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06/03/2017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06/03/2017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168861" y="452710"/>
            <a:ext cx="1604129" cy="96455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56473" y="452710"/>
            <a:ext cx="4693563" cy="964553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06/03/2017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4710" y="3511752"/>
            <a:ext cx="6060044" cy="242315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69420" y="6405933"/>
            <a:ext cx="4990624" cy="28889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56473" y="452709"/>
            <a:ext cx="6416517" cy="1884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56473" y="2637738"/>
            <a:ext cx="6416517" cy="74605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56473" y="10477680"/>
            <a:ext cx="1663541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06/03/2017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435900" y="10477680"/>
            <a:ext cx="2257664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109449" y="10477680"/>
            <a:ext cx="1663541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6000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6473" y="10294502"/>
            <a:ext cx="1663541" cy="785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44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6.png"/><Relationship Id="rId11" Type="http://schemas.openxmlformats.org/officeDocument/2006/relationships/image" Target="../media/image4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5.png"/><Relationship Id="rId9" Type="http://schemas.openxmlformats.org/officeDocument/2006/relationships/image" Target="../media/image4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7129464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5625159" y="5625166"/>
            <a:ext cx="11304588" cy="5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450034" y="5625166"/>
            <a:ext cx="11304588" cy="5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7129463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11181475"/>
            <a:ext cx="7129463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278473" y="9656039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8473" y="9420522"/>
            <a:ext cx="1071680" cy="126428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44058" y="7536414"/>
            <a:ext cx="2099094" cy="1098418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07211" y="2151832"/>
            <a:ext cx="5576860" cy="655430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BELLEZA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NATURAL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2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21591" y="9367070"/>
            <a:ext cx="2214578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  <p:sndAc>
      <p:stSnd loop="1">
        <p:snd r:embed="rId2" name="lennon  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BELLEZA\16938491_1269483619765630_807303205588866478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70101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BELLEZA\16938541_1269445693102756_85815078835194342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7350945" cy="13935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BELLEZA\16938496_1269003846480274_324692343132014271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7129464" cy="1130459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BELLEZA\16865193_1270209313026394_285367805432763880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66102"/>
            <a:ext cx="7350945" cy="1197069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BELLEZA\16865018_1267478033299522_780849168632534563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0665" y="0"/>
            <a:ext cx="815603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BELLEZA\16864952_1268277836552875_416737873632403836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77957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BELLEZA\16864892_1268267129887279_154893941609562976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7779573" cy="116845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BELLEZA\16864891_1269314679782524_663561604923273901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BELLEZA\16864871_1269756549738337_315312193569726509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70813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BELLEZA\16864703_1269470023100323_500142459711531434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92245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ose Luis\Desktop\BELLEZA\16864374_1269469039767088_81799061728113144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99388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ose Luis\Desktop\BELLEZA\16864305_1269249509789041_295976818408104333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49382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Jose Luis\Desktop\BELLEZA\16864135_1268290143218311_172377675254949942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4359" y="0"/>
            <a:ext cx="821537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Jose Luis\Desktop\BELLEZA\16864047_1268981976482461_766393893148845287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35094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Jose Luis\Desktop\BELLEZA\16832386_1268517509862241_208271955211669909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63669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Jose Luis\Desktop\BELLEZA\16832379_1269773366403322_215295180777796788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856539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Jose Luis\Desktop\BELLEZA\16832358_1269002169813775_44737276465648985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49382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Jose Luis\Desktop\BELLEZA\16832269_1268706569843335_637685504537291812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422383" cy="117208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Jose Luis\Desktop\BELLEZA\16832165_1268460459867946_140504828006189898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54614" y="0"/>
            <a:ext cx="847699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Jose Luis\Desktop\BELLEZA\16832074_1266736970040295_605406829468979787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5797" y="0"/>
            <a:ext cx="835824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Jose Luis\Desktop\BELLEZA\16832008_1269042349809757_745496845875680237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42238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Jose Luis\Desktop\BELLEZA\16831996_1266985593348766_789797111834522700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42238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Jose Luis\Desktop\BELLEZA\16831993_1269018699812122_469028011044183086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3669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Jose Luis\Desktop\BELLEZA\16831955_1267654796615179_658148477563664306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7636697" cy="1137820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Jose Luis\Desktop\BELLEZA\16831950_1269228526457806_688993799808950506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85101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Jose Luis\Desktop\BELLEZA\16831870_1267591719954820_391417379726030361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10261" y="0"/>
            <a:ext cx="8689833" cy="113045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Jose Luis\Desktop\BELLEZA\16831156_1268124759901516_1876893712509501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7851011" cy="1225150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Jose Luis\Desktop\BELLEZA\16831112_1268172099896782_167314363248576937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36697" cy="1170101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Jose Luis\Desktop\BELLEZA\16831097_1266789090035083_304389476249737415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6525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Jose Luis\Desktop\BELLEZA\16831080_1267492603298065_518678865192122762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56525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Jose Luis\Desktop\BELLEZA\16831008_1267717379942254_645695405772377475_n.jpg"/>
          <p:cNvPicPr>
            <a:picLocks noChangeAspect="1" noChangeArrowheads="1"/>
          </p:cNvPicPr>
          <p:nvPr/>
        </p:nvPicPr>
        <p:blipFill>
          <a:blip r:embed="rId2"/>
          <a:srcRect b="10858"/>
          <a:stretch>
            <a:fillRect/>
          </a:stretch>
        </p:blipFill>
        <p:spPr bwMode="auto">
          <a:xfrm>
            <a:off x="1" y="0"/>
            <a:ext cx="749382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Jose Luis\Desktop\BELLEZA\16807759_1266593570054635_65741170200971395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9382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Jose Luis\Desktop\BELLEZA\16807508_1266887153358610_2142226742789249250_n.jpg"/>
          <p:cNvPicPr>
            <a:picLocks noChangeAspect="1" noChangeArrowheads="1"/>
          </p:cNvPicPr>
          <p:nvPr/>
        </p:nvPicPr>
        <p:blipFill>
          <a:blip r:embed="rId2"/>
          <a:srcRect l="16379" r="5983"/>
          <a:stretch>
            <a:fillRect/>
          </a:stretch>
        </p:blipFill>
        <p:spPr bwMode="auto">
          <a:xfrm>
            <a:off x="-1" y="0"/>
            <a:ext cx="777957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Jose Luis\Desktop\BELLEZA\16807403_1266835643363761_690477403135989611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77957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Jose Luis\Desktop\BELLEZA\16807384_771227429692460_285252713436641774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3669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Jose Luis\Desktop\BELLEZA\16807025_1270185043028821_717887326874286728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"/>
            <a:ext cx="7565259" cy="117032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Jose Luis\Desktop\BELLEZA\16806940_1269330816447577_9502368797417420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42238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Users\Jose Luis\Desktop\BELLEZA\15094372_1564279366931957_398242226507630093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2843" y="0"/>
            <a:ext cx="804097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7000" contrast="73000"/>
          </a:blip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5625159" y="5625175"/>
            <a:ext cx="11304588" cy="5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450035" y="5625175"/>
            <a:ext cx="11304588" cy="5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0"/>
            <a:ext cx="7129463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11181481"/>
            <a:ext cx="7129463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519" y="9724260"/>
            <a:ext cx="850196" cy="97115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44059" y="7536423"/>
            <a:ext cx="2099093" cy="1047257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64335" y="2008956"/>
            <a:ext cx="3118147" cy="706346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152247" y="4"/>
            <a:ext cx="2727502" cy="703865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06 de marzo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19:38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93029" y="9224194"/>
            <a:ext cx="1566265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445908" y="5401081"/>
            <a:ext cx="237649" cy="502426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2637737"/>
            <a:ext cx="7129463" cy="37682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3014557"/>
            <a:ext cx="7129463" cy="829003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44717" y="0"/>
            <a:ext cx="3802380" cy="257493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3140163"/>
            <a:ext cx="712946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891184" y="7787607"/>
            <a:ext cx="2079427" cy="244682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96502" y="6908359"/>
            <a:ext cx="1841778" cy="389380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148846" y="8038818"/>
            <a:ext cx="950595" cy="163288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898655"/>
            <a:ext cx="415885" cy="87924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5777900"/>
            <a:ext cx="415885" cy="87924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6657146"/>
            <a:ext cx="415885" cy="87924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7536392"/>
            <a:ext cx="415885" cy="87924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" y="10802163"/>
            <a:ext cx="7129463" cy="52322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3208258" y="1381672"/>
            <a:ext cx="3762772" cy="347511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ELLEZA NATURAL - 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BELLEZA NATURAL - 2</Template>
  <TotalTime>4</TotalTime>
  <Words>53</Words>
  <Application>Microsoft PowerPoint</Application>
  <PresentationFormat>Personalizado</PresentationFormat>
  <Paragraphs>14</Paragraphs>
  <Slides>41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BELLEZA NATURAL - 2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4</cp:revision>
  <dcterms:created xsi:type="dcterms:W3CDTF">2017-03-06T18:38:13Z</dcterms:created>
  <dcterms:modified xsi:type="dcterms:W3CDTF">2017-03-06T18:42:28Z</dcterms:modified>
</cp:coreProperties>
</file>