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5" r:id="rId2"/>
  </p:sldMasterIdLst>
  <p:notesMasterIdLst>
    <p:notesMasterId r:id="rId60"/>
  </p:notesMasterIdLst>
  <p:sldIdLst>
    <p:sldId id="319" r:id="rId3"/>
    <p:sldId id="393" r:id="rId4"/>
    <p:sldId id="400" r:id="rId5"/>
    <p:sldId id="340" r:id="rId6"/>
    <p:sldId id="338" r:id="rId7"/>
    <p:sldId id="397" r:id="rId8"/>
    <p:sldId id="392" r:id="rId9"/>
    <p:sldId id="399" r:id="rId10"/>
    <p:sldId id="375" r:id="rId11"/>
    <p:sldId id="339" r:id="rId12"/>
    <p:sldId id="398" r:id="rId13"/>
    <p:sldId id="277" r:id="rId14"/>
    <p:sldId id="401" r:id="rId15"/>
    <p:sldId id="405" r:id="rId16"/>
    <p:sldId id="406" r:id="rId17"/>
    <p:sldId id="430" r:id="rId18"/>
    <p:sldId id="402" r:id="rId19"/>
    <p:sldId id="395" r:id="rId20"/>
    <p:sldId id="408" r:id="rId21"/>
    <p:sldId id="418" r:id="rId22"/>
    <p:sldId id="404" r:id="rId23"/>
    <p:sldId id="412" r:id="rId24"/>
    <p:sldId id="414" r:id="rId25"/>
    <p:sldId id="396" r:id="rId26"/>
    <p:sldId id="407" r:id="rId27"/>
    <p:sldId id="409" r:id="rId28"/>
    <p:sldId id="411" r:id="rId29"/>
    <p:sldId id="413" r:id="rId30"/>
    <p:sldId id="420" r:id="rId31"/>
    <p:sldId id="394" r:id="rId32"/>
    <p:sldId id="416" r:id="rId33"/>
    <p:sldId id="403" r:id="rId34"/>
    <p:sldId id="415" r:id="rId35"/>
    <p:sldId id="423" r:id="rId36"/>
    <p:sldId id="410" r:id="rId37"/>
    <p:sldId id="421" r:id="rId38"/>
    <p:sldId id="422" r:id="rId39"/>
    <p:sldId id="429" r:id="rId40"/>
    <p:sldId id="419" r:id="rId41"/>
    <p:sldId id="427" r:id="rId42"/>
    <p:sldId id="417" r:id="rId43"/>
    <p:sldId id="425" r:id="rId44"/>
    <p:sldId id="428" r:id="rId45"/>
    <p:sldId id="435" r:id="rId46"/>
    <p:sldId id="424" r:id="rId47"/>
    <p:sldId id="436" r:id="rId48"/>
    <p:sldId id="426" r:id="rId49"/>
    <p:sldId id="431" r:id="rId50"/>
    <p:sldId id="438" r:id="rId51"/>
    <p:sldId id="432" r:id="rId52"/>
    <p:sldId id="433" r:id="rId53"/>
    <p:sldId id="434" r:id="rId54"/>
    <p:sldId id="439" r:id="rId55"/>
    <p:sldId id="437" r:id="rId56"/>
    <p:sldId id="440" r:id="rId57"/>
    <p:sldId id="320" r:id="rId58"/>
    <p:sldId id="441" r:id="rId59"/>
  </p:sldIdLst>
  <p:sldSz cx="7453313" cy="104409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NTX6qaRzixEg0pK1mKm8Q==" hashData="SqUQgrceIUnkHQy0kt8UjBqKz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40" d="100"/>
          <a:sy n="40" d="100"/>
        </p:scale>
        <p:origin x="-2076" y="-384"/>
      </p:cViewPr>
      <p:guideLst>
        <p:guide orient="horz" pos="3289"/>
        <p:guide pos="23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05038" y="685800"/>
            <a:ext cx="2447925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61372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205038" y="685800"/>
            <a:ext cx="24479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59000" y="3243472"/>
            <a:ext cx="6335317" cy="223804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17999" y="5916562"/>
            <a:ext cx="5217319" cy="26682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88762" y="6709304"/>
            <a:ext cx="6335317" cy="207369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88762" y="4425339"/>
            <a:ext cx="6335317" cy="228396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72665" y="2436232"/>
            <a:ext cx="3291880" cy="689056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788769" y="2436232"/>
            <a:ext cx="3291880" cy="689056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72667" y="2337139"/>
            <a:ext cx="3293175" cy="9740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72667" y="3311147"/>
            <a:ext cx="3293175" cy="60156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3786181" y="2337139"/>
            <a:ext cx="3294468" cy="97400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3786181" y="3311147"/>
            <a:ext cx="3294468" cy="60156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72667" y="415706"/>
            <a:ext cx="2452089" cy="176916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14038" y="415708"/>
            <a:ext cx="4166609" cy="89110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72667" y="2184877"/>
            <a:ext cx="2452089" cy="714192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60901" y="7308692"/>
            <a:ext cx="4471988" cy="8628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460901" y="932923"/>
            <a:ext cx="4471988" cy="626459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460901" y="8171524"/>
            <a:ext cx="4471988" cy="12253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5403654" y="418126"/>
            <a:ext cx="1676995" cy="890867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72666" y="418126"/>
            <a:ext cx="4906764" cy="890867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58999" y="3243476"/>
            <a:ext cx="6335316" cy="223804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17998" y="5916560"/>
            <a:ext cx="5217319" cy="266825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344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72666" y="418125"/>
            <a:ext cx="6707982" cy="17401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72666" y="2436232"/>
            <a:ext cx="6707982" cy="68905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372666" y="9677251"/>
            <a:ext cx="1739106" cy="5558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546550" y="9677251"/>
            <a:ext cx="2360217" cy="5558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5341542" y="9677251"/>
            <a:ext cx="1739106" cy="5558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72666" y="9508066"/>
            <a:ext cx="1739106" cy="725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6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boletin.html" TargetMode="External"/><Relationship Id="rId13" Type="http://schemas.openxmlformats.org/officeDocument/2006/relationships/hyperlink" Target="https://twitter.com/mispps" TargetMode="External"/><Relationship Id="rId18" Type="http://schemas.openxmlformats.org/officeDocument/2006/relationships/image" Target="../media/image74.png"/><Relationship Id="rId3" Type="http://schemas.openxmlformats.org/officeDocument/2006/relationships/audio" Target="../media/audio4.wav"/><Relationship Id="rId7" Type="http://schemas.openxmlformats.org/officeDocument/2006/relationships/image" Target="../media/image68.png"/><Relationship Id="rId12" Type="http://schemas.openxmlformats.org/officeDocument/2006/relationships/image" Target="../media/image71.png"/><Relationship Id="rId17" Type="http://schemas.openxmlformats.org/officeDocument/2006/relationships/hyperlink" Target="https://vk.com/mispps" TargetMode="External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73.png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s://www.facebook.com/mispps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s://plus.google.com/+Mispps/" TargetMode="External"/><Relationship Id="rId10" Type="http://schemas.openxmlformats.org/officeDocument/2006/relationships/image" Target="../media/image70.png"/><Relationship Id="rId19" Type="http://schemas.openxmlformats.org/officeDocument/2006/relationships/image" Target="../media/image75.png"/><Relationship Id="rId4" Type="http://schemas.openxmlformats.org/officeDocument/2006/relationships/audio" Target="../media/audio5.wav"/><Relationship Id="rId9" Type="http://schemas.openxmlformats.org/officeDocument/2006/relationships/image" Target="../media/image69.png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7453314" cy="104409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5192126" y="5192134"/>
            <a:ext cx="10440988" cy="5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204451" y="5192134"/>
            <a:ext cx="10440988" cy="5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1"/>
            <a:ext cx="7453313" cy="105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10327281"/>
            <a:ext cx="7453313" cy="11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291122" y="8918380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4082" y="8700854"/>
            <a:ext cx="1057400" cy="116770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14195" y="6960681"/>
            <a:ext cx="219444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56957" y="2936512"/>
            <a:ext cx="5830184" cy="348035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BELLEZA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NATURAL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12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86167" y="8651485"/>
            <a:ext cx="2315173" cy="1422069"/>
          </a:xfrm>
          <a:prstGeom prst="rect">
            <a:avLst/>
          </a:prstGeom>
          <a:noFill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6" y="706645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1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662798" y="1375580"/>
            <a:ext cx="119782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es-ES" dirty="0"/>
              <a:t>Paul </a:t>
            </a:r>
            <a:r>
              <a:rPr lang="es-ES" dirty="0" err="1"/>
              <a:t>Anka</a:t>
            </a:r>
            <a:r>
              <a:rPr lang="es-ES" dirty="0"/>
              <a:t> </a:t>
            </a:r>
          </a:p>
        </p:txBody>
      </p:sp>
    </p:spTree>
  </p:cSld>
  <p:clrMapOvr>
    <a:masterClrMapping/>
  </p:clrMapOvr>
  <p:transition spd="med" advTm="12000">
    <p:random/>
    <p:sndAc>
      <p:stSnd>
        <p:snd r:embed="rId2" name="Adam And Eve_Paul Ank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981818" y="1584461"/>
            <a:ext cx="5552845" cy="6924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4000" i="1" dirty="0">
                <a:solidFill>
                  <a:srgbClr val="FFFF00"/>
                </a:solidFill>
                <a:latin typeface="Microsoft Sans Serif" pitchFamily="34" charset="0"/>
                <a:cs typeface="Microsoft Sans Serif" pitchFamily="34" charset="0"/>
              </a:rPr>
              <a:t>¿POR QUÉ ES LA NATURALEZA </a:t>
            </a:r>
            <a:r>
              <a:rPr lang="es-ES" altLang="es-ES" sz="4000" i="1" dirty="0" smtClean="0">
                <a:solidFill>
                  <a:srgbClr val="FFFF00"/>
                </a:solidFill>
                <a:latin typeface="Microsoft Sans Serif" pitchFamily="34" charset="0"/>
                <a:cs typeface="Microsoft Sans Serif" pitchFamily="34" charset="0"/>
              </a:rPr>
              <a:t>BELLA?  </a:t>
            </a:r>
            <a:r>
              <a:rPr lang="es-ES" altLang="es-ES" sz="2800" i="1" dirty="0" smtClean="0">
                <a:solidFill>
                  <a:srgbClr val="FFFF00"/>
                </a:solidFill>
                <a:latin typeface="Microsoft Sans Serif" pitchFamily="34" charset="0"/>
                <a:cs typeface="Microsoft Sans Serif" pitchFamily="34" charset="0"/>
              </a:rPr>
              <a:t>Para </a:t>
            </a:r>
            <a:r>
              <a:rPr lang="es-ES" altLang="es-ES" sz="2800" i="1" dirty="0">
                <a:solidFill>
                  <a:srgbClr val="FFFF00"/>
                </a:solidFill>
                <a:latin typeface="Microsoft Sans Serif" pitchFamily="34" charset="0"/>
                <a:cs typeface="Microsoft Sans Serif" pitchFamily="34" charset="0"/>
              </a:rPr>
              <a:t>la mayoría de las personas los espacios naturales son más bellos  cuanto más vírgenes e inalterados por la acción del ser humano se encuentren. En estas circunstancias el medio y  los seres vivos que en él habitan  conviven en un frágil equilibrio que viene definido por el concepto de armonía o conveniente proporción y correspondencia entre las distintas partes de un todo.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005" y="8604871"/>
            <a:ext cx="2099648" cy="20808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8810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6000">
        <p14:shred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5122" name="Picture 2" descr="Resultado de imagen de fondos naturaleza paisajes boni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7453313" cy="1198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89699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La imagen puede contener: océano, cielo, nube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7589690" cy="104409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 imagen puede contener: cielo, océano, nube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2"/>
            <a:ext cx="7453313" cy="1069771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sultado de imagen de fondos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97" y="0"/>
            <a:ext cx="7705893" cy="10837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7453313" cy="1085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51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sultado de imagen de puestas de sol maravill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7453313" cy="10574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32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2050" name="Picture 2" descr="Resultado de imagen de belleza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453314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25233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La imagen puede contener: océano, cielo, exterior, agua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7453313" cy="104409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s://scontent.fmad3-2.fna.fbcdn.net/v/t1.0-9/16938893_1273870469326945_5310881191025595005_n.jpg?oh=09c07ceae15882a6d81594535aef4867&amp;oe=59299D9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477128" cy="104409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1026" name="Picture 2" descr="Resultado de imagen de belleza natur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6561" y="2"/>
            <a:ext cx="10179995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53676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fondos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75" y="-684162"/>
            <a:ext cx="7615089" cy="1152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8A6A3-0FB4-4E3A-AC4B-A791A3E8DEE8}" type="datetime1">
              <a:rPr lang="es-ES"/>
              <a:pPr/>
              <a:t>17/02/2021</a:t>
            </a:fld>
            <a:endParaRPr lang="es-ES"/>
          </a:p>
        </p:txBody>
      </p:sp>
      <p:pic>
        <p:nvPicPr>
          <p:cNvPr id="6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61775" y="-670203"/>
            <a:ext cx="7649083" cy="111111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6146" name="Picture 2" descr="Resultado de imagen de fondos naturaleza paisajes boni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22" y="-1260225"/>
            <a:ext cx="7476336" cy="1346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631966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10242" name="Picture 2" descr="Resultado de imagen de wallpaper h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84161"/>
            <a:ext cx="7483643" cy="1112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78019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3" name="AutoShape 2" descr="Resultado de imagen de chaouen maroc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4" descr="Resultado de imagen de chaouen maroc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1270" name="Picture 6" descr="Resultado de imagen de chaouen mar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0919"/>
            <a:ext cx="7516109" cy="10461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482589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11266" name="Picture 2" descr="Resultado de imagen de puestas de sol maravillosa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10"/>
          <a:stretch/>
        </p:blipFill>
        <p:spPr bwMode="auto">
          <a:xfrm>
            <a:off x="0" y="-2196329"/>
            <a:ext cx="7759104" cy="1316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410830"/>
      </p:ext>
    </p:extLst>
  </p:cSld>
  <p:clrMapOvr>
    <a:masterClrMapping/>
  </p:clrMapOvr>
  <p:transition spd="med" advTm="6000">
    <p:random/>
    <p:sndAc>
      <p:stSnd>
        <p:snd r:embed="rId2" name="Diana_Paul Ank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fondos naturaleza paisajes bonito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" t="116" r="42773" b="-116"/>
          <a:stretch/>
        </p:blipFill>
        <p:spPr bwMode="auto">
          <a:xfrm>
            <a:off x="0" y="-27030"/>
            <a:ext cx="7687096" cy="1118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22308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fondos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38" y="-127055"/>
            <a:ext cx="7473252" cy="1056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Resultado de imagen de john travolta edad"/>
          <p:cNvSpPr>
            <a:spLocks noChangeAspect="1" noChangeArrowheads="1"/>
          </p:cNvSpPr>
          <p:nvPr/>
        </p:nvSpPr>
        <p:spPr bwMode="auto">
          <a:xfrm>
            <a:off x="115028" y="-219937"/>
            <a:ext cx="225360" cy="46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4" descr="Resultado de imagen de john travolta edad"/>
          <p:cNvSpPr>
            <a:spLocks noChangeAspect="1" noChangeArrowheads="1"/>
          </p:cNvSpPr>
          <p:nvPr/>
        </p:nvSpPr>
        <p:spPr bwMode="auto">
          <a:xfrm>
            <a:off x="227708" y="12085"/>
            <a:ext cx="225360" cy="464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" name="Picture 2" descr="trippy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38" y="-224054"/>
            <a:ext cx="7453314" cy="1059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637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13314" name="Picture 2" descr="Resultado de imagen de fotos espectaculares de animal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94" t="-2358" r="30157" b="2358"/>
          <a:stretch/>
        </p:blipFill>
        <p:spPr bwMode="auto">
          <a:xfrm>
            <a:off x="-59704" y="-244614"/>
            <a:ext cx="7507707" cy="10693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59766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24578" name="Picture 2" descr="Resultado de imagen de icebe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5220" y="0"/>
            <a:ext cx="13902243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49905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 de fondos naturaleza paisajes boni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5" y="-612153"/>
            <a:ext cx="7433109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894645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Resultado de imagen de fotos de flores origin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567"/>
            <a:ext cx="7453313" cy="1044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4846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19458" name="Picture 2" descr="Resultado de imagen de imagenes originales para fondo de pantall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4385"/>
            <a:ext cx="7453314" cy="1045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93876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fondos naturaleza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41" y="-16744"/>
            <a:ext cx="7476155" cy="10457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223" y="-383725"/>
            <a:ext cx="7735320" cy="1082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03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12290" name="Picture 2" descr="Resultado de imagen de chaouen mar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52" y="0"/>
            <a:ext cx="7479965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07813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Resultado de imagen de fotos espectaculares de animal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20" r="40995"/>
          <a:stretch/>
        </p:blipFill>
        <p:spPr bwMode="auto">
          <a:xfrm>
            <a:off x="-192506" y="-180106"/>
            <a:ext cx="7910394" cy="1062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05815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Resultado de imagen de fotos de flores origin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529261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04687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sultado de imagen de imagenes originales DEL CAMP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68" r="8979"/>
          <a:stretch/>
        </p:blipFill>
        <p:spPr bwMode="auto">
          <a:xfrm>
            <a:off x="1" y="0"/>
            <a:ext cx="7453313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795211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26626" name="Picture 2" descr="Resultado de imagen de imagenes originales para fondo de panta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448171" cy="1062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86622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sultado de imagen de imagenes originales para fondo de pantall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7425758" cy="1090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1683"/>
            <a:ext cx="7625125" cy="10825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01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óster Parte superior del icebe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3864" y="-748036"/>
            <a:ext cx="9289032" cy="1252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705174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fondos naturaleza paisajes boni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" y="0"/>
            <a:ext cx="7452092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977166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sultado de imagen de imagenes originales para fondo de pantall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841"/>
            <a:ext cx="7453313" cy="1046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231857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fotos bonit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75" y="-252114"/>
            <a:ext cx="7755977" cy="10945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6532148"/>
      </p:ext>
    </p:extLst>
  </p:cSld>
  <p:clrMapOvr>
    <a:masterClrMapping/>
  </p:clrMapOvr>
  <p:transition spd="med" advTm="5000">
    <p:random/>
    <p:sndAc>
      <p:stSnd>
        <p:snd r:embed="rId2" name="You Are My Desteny_Paul Anka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15362" name="Picture 2" descr="Resultado de imagen de fotos espectaculares de flo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63"/>
            <a:ext cx="7687096" cy="10701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135069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fotos bonit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385"/>
            <a:ext cx="7759104" cy="1045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4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61775" y="-670203"/>
            <a:ext cx="7649083" cy="11111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91231532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2050" name="Picture 2" descr="Resultado de imagen de fotos bonit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0" y="0"/>
            <a:ext cx="7452742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919234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9218" name="Picture 2" descr="Resultado de imagen de puestas de sol maravill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45" y="-20737"/>
            <a:ext cx="7660384" cy="10641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7614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Resultado de imagen de imagenes originales para fondo de panta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7453313" cy="1071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6649427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5122" name="Picture 2" descr="Resultado de imagen de fotos bonit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24"/>
          <a:stretch/>
        </p:blipFill>
        <p:spPr bwMode="auto">
          <a:xfrm>
            <a:off x="-168442" y="-809680"/>
            <a:ext cx="7621755" cy="1126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713331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23554" name="Picture 2" descr="Resultado de imagen de iceber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62176" y="-15654"/>
            <a:ext cx="15265696" cy="1045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716362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5122" name="Picture 2" descr="Resultado de imagen de fotos bonit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105"/>
          <a:stretch/>
        </p:blipFill>
        <p:spPr bwMode="auto">
          <a:xfrm>
            <a:off x="1" y="-805870"/>
            <a:ext cx="7453312" cy="1126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7453313" cy="10854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660061"/>
      </p:ext>
    </p:extLst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puestas de sol maravill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" y="0"/>
            <a:ext cx="7773101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475984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3074" name="Picture 2" descr="Resultado de imagen de imag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41" y="-780255"/>
            <a:ext cx="7476154" cy="1122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31382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fotos bonit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11"/>
          <a:stretch/>
        </p:blipFill>
        <p:spPr bwMode="auto">
          <a:xfrm>
            <a:off x="1" y="0"/>
            <a:ext cx="7453313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328165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 de imag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80106"/>
            <a:ext cx="7453313" cy="1062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b="1" smtClean="0">
                <a:solidFill>
                  <a:srgbClr val="FF0000"/>
                </a:solidFill>
              </a:rPr>
              <a:pPr/>
              <a:t>17/02/2021</a:t>
            </a:fld>
            <a:endParaRPr lang="es-E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06713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sp>
        <p:nvSpPr>
          <p:cNvPr id="3" name="AutoShape 2" descr="Resultado de imagen de imágenes bonitas sin frases"/>
          <p:cNvSpPr>
            <a:spLocks noChangeAspect="1" noChangeArrowheads="1"/>
          </p:cNvSpPr>
          <p:nvPr/>
        </p:nvSpPr>
        <p:spPr bwMode="auto">
          <a:xfrm>
            <a:off x="155575" y="-1444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4" descr="Resultado de imagen de imágenes bonitas sin frases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5" name="AutoShape 6" descr="Resultado de imagen de imágenes bonitas sin frase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8826" y="7938"/>
            <a:ext cx="7792140" cy="10433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476822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sultado de imagen de puestas de sol maravillos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5" y="-19468"/>
            <a:ext cx="7455358" cy="12758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4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1683"/>
            <a:ext cx="7625125" cy="10825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16626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 de imag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684161"/>
            <a:ext cx="7453313" cy="1136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894671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esultado de imagen de fotos en la playa profesion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05"/>
            <a:ext cx="7598432" cy="1045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1443176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imagen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00"/>
          <a:stretch/>
        </p:blipFill>
        <p:spPr bwMode="auto">
          <a:xfrm>
            <a:off x="-505326" y="0"/>
            <a:ext cx="8336438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9865824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imag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40532" cy="1044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33626731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n de imag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52114"/>
            <a:ext cx="7453313" cy="109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6276418"/>
      </p:ext>
    </p:extLst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image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4201"/>
            <a:ext cx="7687096" cy="14689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17/02/2021</a:t>
            </a:fld>
            <a:endParaRPr lang="es-ES"/>
          </a:p>
        </p:txBody>
      </p:sp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8223" y="-383725"/>
            <a:ext cx="7735320" cy="1082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381261"/>
      </p:ext>
    </p:extLst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image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24121"/>
            <a:ext cx="7477735" cy="1076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>
                <a:solidFill>
                  <a:srgbClr val="FF0000"/>
                </a:solidFill>
              </a:rPr>
              <a:pPr/>
              <a:t>17/02/2021</a:t>
            </a:fld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45662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7000" contrast="73000"/>
          </a:blip>
          <a:srcRect/>
          <a:stretch>
            <a:fillRect/>
          </a:stretch>
        </p:blipFill>
        <p:spPr bwMode="auto">
          <a:xfrm>
            <a:off x="-1" y="0"/>
            <a:ext cx="7453314" cy="104409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5192126" y="5192142"/>
            <a:ext cx="10440988" cy="5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204452" y="5192142"/>
            <a:ext cx="10440988" cy="5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1"/>
            <a:ext cx="7453313" cy="105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10327287"/>
            <a:ext cx="7453313" cy="113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7985" y="8981388"/>
            <a:ext cx="888815" cy="89696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614197" y="6960688"/>
            <a:ext cx="219444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6737" y="825931"/>
            <a:ext cx="4284122" cy="7693592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307856" y="2705563"/>
            <a:ext cx="2851397" cy="703865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17 de febrero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10:12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60849" y="8519525"/>
            <a:ext cx="1637411" cy="142206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435" y="4988472"/>
            <a:ext cx="248444" cy="46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2436232"/>
            <a:ext cx="7453313" cy="3480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2784263"/>
            <a:ext cx="7453313" cy="765672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885" y="0"/>
            <a:ext cx="3975100" cy="237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2900274"/>
            <a:ext cx="745331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kumimoji="0"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kumimoji="0"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kumimoji="0"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kumimoji="0"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kumimoji="0" lang="es-ES" sz="4400" b="1" smtClean="0">
                <a:solidFill>
                  <a:srgbClr val="40F903"/>
                </a:solidFill>
                <a:latin typeface="Kristen ITC" pitchFamily="66" charset="0"/>
                <a:hlinkClick r:id="rId6"/>
              </a:rPr>
              <a:t>Aquí</a:t>
            </a:r>
            <a:endParaRPr kumimoji="0"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31664" y="7192681"/>
            <a:ext cx="2173883" cy="244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kumimoji="0"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6211" y="6380604"/>
            <a:ext cx="1925439" cy="359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881" y="7424702"/>
            <a:ext cx="993775" cy="150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24428"/>
            <a:ext cx="434777" cy="81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336505"/>
            <a:ext cx="434777" cy="81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148582"/>
            <a:ext cx="434777" cy="81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960660"/>
            <a:ext cx="434777" cy="812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9976945"/>
            <a:ext cx="7453313" cy="52322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3353992" y="1276121"/>
            <a:ext cx="3933693" cy="320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EZA NATUR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NATURAL</Template>
  <TotalTime>36</TotalTime>
  <Words>173</Words>
  <Application>Microsoft Office PowerPoint</Application>
  <PresentationFormat>Personalizado</PresentationFormat>
  <Paragraphs>61</Paragraphs>
  <Slides>57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BELLEZA NATURAL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Dios, los bendiga, hoy, mañana y siempre.</dc:description>
  <cp:lastModifiedBy>Jose Luis</cp:lastModifiedBy>
  <cp:revision>18</cp:revision>
  <dcterms:created xsi:type="dcterms:W3CDTF">2021-02-17T09:12:08Z</dcterms:created>
  <dcterms:modified xsi:type="dcterms:W3CDTF">2021-02-17T09:48:54Z</dcterms:modified>
</cp:coreProperties>
</file>