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85"/>
  </p:notesMasterIdLst>
  <p:sldIdLst>
    <p:sldId id="319" r:id="rId3"/>
    <p:sldId id="432" r:id="rId4"/>
    <p:sldId id="384" r:id="rId5"/>
    <p:sldId id="369" r:id="rId6"/>
    <p:sldId id="378" r:id="rId7"/>
    <p:sldId id="380" r:id="rId8"/>
    <p:sldId id="370" r:id="rId9"/>
    <p:sldId id="374" r:id="rId10"/>
    <p:sldId id="433" r:id="rId11"/>
    <p:sldId id="381" r:id="rId12"/>
    <p:sldId id="379" r:id="rId13"/>
    <p:sldId id="368" r:id="rId14"/>
    <p:sldId id="377" r:id="rId15"/>
    <p:sldId id="371" r:id="rId16"/>
    <p:sldId id="373" r:id="rId17"/>
    <p:sldId id="375" r:id="rId18"/>
    <p:sldId id="376" r:id="rId19"/>
    <p:sldId id="382" r:id="rId20"/>
    <p:sldId id="383" r:id="rId21"/>
    <p:sldId id="434" r:id="rId22"/>
    <p:sldId id="372" r:id="rId23"/>
    <p:sldId id="388" r:id="rId24"/>
    <p:sldId id="385" r:id="rId25"/>
    <p:sldId id="386" r:id="rId26"/>
    <p:sldId id="387" r:id="rId27"/>
    <p:sldId id="389" r:id="rId28"/>
    <p:sldId id="390" r:id="rId29"/>
    <p:sldId id="391" r:id="rId30"/>
    <p:sldId id="392" r:id="rId31"/>
    <p:sldId id="402" r:id="rId32"/>
    <p:sldId id="396" r:id="rId33"/>
    <p:sldId id="393" r:id="rId34"/>
    <p:sldId id="394" r:id="rId35"/>
    <p:sldId id="397" r:id="rId36"/>
    <p:sldId id="398" r:id="rId37"/>
    <p:sldId id="399" r:id="rId38"/>
    <p:sldId id="400" r:id="rId39"/>
    <p:sldId id="401" r:id="rId40"/>
    <p:sldId id="403" r:id="rId41"/>
    <p:sldId id="404" r:id="rId42"/>
    <p:sldId id="406" r:id="rId43"/>
    <p:sldId id="407" r:id="rId44"/>
    <p:sldId id="405" r:id="rId45"/>
    <p:sldId id="408" r:id="rId46"/>
    <p:sldId id="410" r:id="rId47"/>
    <p:sldId id="395" r:id="rId48"/>
    <p:sldId id="411" r:id="rId49"/>
    <p:sldId id="412" r:id="rId50"/>
    <p:sldId id="413" r:id="rId51"/>
    <p:sldId id="443" r:id="rId52"/>
    <p:sldId id="416" r:id="rId53"/>
    <p:sldId id="419" r:id="rId54"/>
    <p:sldId id="421" r:id="rId55"/>
    <p:sldId id="422" r:id="rId56"/>
    <p:sldId id="423" r:id="rId57"/>
    <p:sldId id="424" r:id="rId58"/>
    <p:sldId id="431" r:id="rId59"/>
    <p:sldId id="444" r:id="rId60"/>
    <p:sldId id="446" r:id="rId61"/>
    <p:sldId id="425" r:id="rId62"/>
    <p:sldId id="415" r:id="rId63"/>
    <p:sldId id="451" r:id="rId64"/>
    <p:sldId id="418" r:id="rId65"/>
    <p:sldId id="417" r:id="rId66"/>
    <p:sldId id="420" r:id="rId67"/>
    <p:sldId id="447" r:id="rId68"/>
    <p:sldId id="426" r:id="rId69"/>
    <p:sldId id="428" r:id="rId70"/>
    <p:sldId id="449" r:id="rId71"/>
    <p:sldId id="429" r:id="rId72"/>
    <p:sldId id="441" r:id="rId73"/>
    <p:sldId id="430" r:id="rId74"/>
    <p:sldId id="440" r:id="rId75"/>
    <p:sldId id="448" r:id="rId76"/>
    <p:sldId id="435" r:id="rId77"/>
    <p:sldId id="436" r:id="rId78"/>
    <p:sldId id="437" r:id="rId79"/>
    <p:sldId id="439" r:id="rId80"/>
    <p:sldId id="427" r:id="rId81"/>
    <p:sldId id="450" r:id="rId82"/>
    <p:sldId id="320" r:id="rId83"/>
    <p:sldId id="442" r:id="rId84"/>
  </p:sldIdLst>
  <p:sldSz cx="6985000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CCFF99"/>
    <a:srgbClr val="FFFF66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2280" y="-114"/>
      </p:cViewPr>
      <p:guideLst>
        <p:guide orient="horz" pos="3561"/>
        <p:guide pos="22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70138" y="685800"/>
            <a:ext cx="21177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3876" y="3511749"/>
            <a:ext cx="5937250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7751" y="6405937"/>
            <a:ext cx="4889501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1768" y="7264249"/>
            <a:ext cx="5937250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1768" y="4791368"/>
            <a:ext cx="5937250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9252" y="2637738"/>
            <a:ext cx="3085041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50710" y="2637738"/>
            <a:ext cx="3085041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9251" y="2530453"/>
            <a:ext cx="308625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9251" y="3585024"/>
            <a:ext cx="308625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548284" y="2530453"/>
            <a:ext cx="3087467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548284" y="3585024"/>
            <a:ext cx="3087467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9251" y="450090"/>
            <a:ext cx="2298018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30942" y="450095"/>
            <a:ext cx="3904809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9251" y="2365593"/>
            <a:ext cx="2298018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69109" y="7913211"/>
            <a:ext cx="4191000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69109" y="1010090"/>
            <a:ext cx="4191000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69109" y="8847411"/>
            <a:ext cx="4191000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064127" y="452714"/>
            <a:ext cx="1571626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9251" y="452714"/>
            <a:ext cx="4598457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3875" y="3511752"/>
            <a:ext cx="5937250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7750" y="6405933"/>
            <a:ext cx="4889500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49253" y="452709"/>
            <a:ext cx="6286499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9253" y="2637738"/>
            <a:ext cx="6286499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49250" y="10477684"/>
            <a:ext cx="1629833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386543" y="10477684"/>
            <a:ext cx="2211917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005919" y="10477684"/>
            <a:ext cx="1629833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8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9250" y="10294502"/>
            <a:ext cx="1629833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83.jpe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89.png"/><Relationship Id="rId18" Type="http://schemas.openxmlformats.org/officeDocument/2006/relationships/image" Target="../media/image92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5.png"/><Relationship Id="rId11" Type="http://schemas.openxmlformats.org/officeDocument/2006/relationships/image" Target="../media/image8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4.png"/><Relationship Id="rId9" Type="http://schemas.openxmlformats.org/officeDocument/2006/relationships/image" Target="../media/image8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708" y="5625716"/>
            <a:ext cx="11304588" cy="5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06120" y="5625716"/>
            <a:ext cx="11304588" cy="5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6985000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6985000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2830" y="9656043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2831" y="9652822"/>
            <a:ext cx="876442" cy="10319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12774" y="7536414"/>
            <a:ext cx="2056560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92882" y="2151836"/>
            <a:ext cx="5463856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11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92786" y="9367074"/>
            <a:ext cx="216970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  <p:sndAc>
      <p:stSnd>
        <p:snd r:embed="rId2" name="perderlacabezaportu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76" y="-562812"/>
            <a:ext cx="7643866" cy="12073022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1026" name="AutoShape 2" descr="Resultado de imagen de belleza naturaleza 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421062" y="365882"/>
            <a:ext cx="32147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La riqueza que alcanzo viene de la naturaleza, la fuente de mi inspiración.-Claude </a:t>
            </a:r>
            <a:r>
              <a:rPr lang="es-ES" dirty="0" err="1" smtClean="0"/>
              <a:t>Monet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7650" y="-400710"/>
            <a:ext cx="7449580" cy="1205379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376" y="365882"/>
            <a:ext cx="2992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no hace nada incompleto ni nada en vano.-Aristóteles.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4257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437320"/>
            <a:ext cx="27860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La tierra tiene música para los que escuchan.-George Santayana.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5795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1353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La naturaleza siempre lleva los colores del espíritu.-Ralph Waldo Emerson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6977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En todas las cosas de la naturaleza hay algo de lo maravilloso.-Aristóteles.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5c44b03cb28dc33e87d621c0f32f502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La naturaleza siempre lleva los colores del espíritu.-Ralph Waldo Emerson.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fb886ef15bde7a0baf51544f95d6c571--centr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7982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365882"/>
            <a:ext cx="2286016" cy="1200329"/>
          </a:xfrm>
          <a:prstGeom prst="rect">
            <a:avLst/>
          </a:prstGeom>
          <a:solidFill>
            <a:schemeClr val="accent6">
              <a:lumMod val="40000"/>
              <a:lumOff val="60000"/>
              <a:alpha val="43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El agua es la fuerza motriz de toda la naturaleza.-Leonardo da Vinci.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72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49" y="-491374"/>
            <a:ext cx="7048549" cy="11795962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0666" y="508758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Mira profundamente en la naturaleza y entonces comprenderás todo mejor.-Albert Einstein.</a:t>
            </a:r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1626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3542" y="365882"/>
            <a:ext cx="3071834" cy="923330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El buen hombre es el amigo de todos los seres vivos.-Mahatma Gandhi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calmnature_Bq26lSXz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3881" y="0"/>
            <a:ext cx="7078881" cy="117245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508758"/>
            <a:ext cx="3286148" cy="646331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Los árboles que tardan en crecer llevan la mejor fruta.-Moliere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nature_4N5NqrgQ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92434" y="9581384"/>
            <a:ext cx="2571768" cy="1200329"/>
          </a:xfrm>
          <a:prstGeom prst="rect">
            <a:avLst/>
          </a:prstGeom>
          <a:solidFill>
            <a:srgbClr val="00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Adopta el ritmo de la naturaleza; su secreto es la paciencia.-Ralph Waldo Emerson.</a:t>
            </a:r>
            <a:endParaRPr lang="es-ES" dirty="0"/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images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37320"/>
            <a:ext cx="3000396" cy="1200329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Estudia la naturaleza, ama la naturaleza, acércate a la naturaleza. Nunca te fallará.-Frank Lloyd Wright.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4635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9367070"/>
            <a:ext cx="26352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Podemos desafiar las leyes humanas, pero no podemos resistir a las naturales.-Julio </a:t>
            </a:r>
            <a:r>
              <a:rPr lang="es-ES" dirty="0" err="1" smtClean="0"/>
              <a:t>Verne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1524302743_archive_14_imagenes_de_la_naturaleza_reclamando_su_lugar_en_el_mundo"/>
          <p:cNvPicPr>
            <a:picLocks noChangeAspect="1" noChangeArrowheads="1"/>
          </p:cNvPicPr>
          <p:nvPr/>
        </p:nvPicPr>
        <p:blipFill>
          <a:blip r:embed="rId2"/>
          <a:srcRect l="24099" r="18116"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580196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Si realmente amas la naturaleza, </a:t>
            </a:r>
            <a:r>
              <a:rPr lang="es-ES" dirty="0" err="1" smtClean="0">
                <a:solidFill>
                  <a:srgbClr val="FFFF00"/>
                </a:solidFill>
              </a:rPr>
              <a:t>encontarás</a:t>
            </a:r>
            <a:r>
              <a:rPr lang="es-ES" dirty="0" smtClean="0">
                <a:solidFill>
                  <a:srgbClr val="FFFF00"/>
                </a:solidFill>
              </a:rPr>
              <a:t> la belleza en todas </a:t>
            </a:r>
            <a:r>
              <a:rPr lang="es-ES" dirty="0" err="1" smtClean="0">
                <a:solidFill>
                  <a:srgbClr val="FFFF00"/>
                </a:solidFill>
              </a:rPr>
              <a:t>partes.-Vincent</a:t>
            </a:r>
            <a:r>
              <a:rPr lang="es-ES" dirty="0" smtClean="0">
                <a:solidFill>
                  <a:srgbClr val="FFFF00"/>
                </a:solidFill>
              </a:rPr>
              <a:t> van </a:t>
            </a:r>
            <a:r>
              <a:rPr lang="es-ES" dirty="0" err="1" smtClean="0">
                <a:solidFill>
                  <a:srgbClr val="FFFF00"/>
                </a:solidFill>
              </a:rPr>
              <a:t>Gogh</a:t>
            </a:r>
            <a:r>
              <a:rPr lang="es-ES" dirty="0" smtClean="0">
                <a:solidFill>
                  <a:srgbClr val="FFFF00"/>
                </a:solidFill>
              </a:rPr>
              <a:t>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maripos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8094" y="0"/>
            <a:ext cx="1043880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508758"/>
            <a:ext cx="3492500" cy="120032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66"/>
                </a:solidFill>
              </a:rPr>
              <a:t>La naturaleza no es un lujo, sino una necesidad del espíritu </a:t>
            </a:r>
            <a:r>
              <a:rPr lang="es-ES" dirty="0" err="1" smtClean="0">
                <a:solidFill>
                  <a:srgbClr val="FFFF66"/>
                </a:solidFill>
              </a:rPr>
              <a:t>numano</a:t>
            </a:r>
            <a:r>
              <a:rPr lang="es-ES" dirty="0" smtClean="0">
                <a:solidFill>
                  <a:srgbClr val="FFFF66"/>
                </a:solidFill>
              </a:rPr>
              <a:t>, tan vital como el agua o el buen pan.-Edward </a:t>
            </a:r>
            <a:r>
              <a:rPr lang="es-ES" dirty="0" err="1" smtClean="0">
                <a:solidFill>
                  <a:srgbClr val="FFFF66"/>
                </a:solidFill>
              </a:rPr>
              <a:t>Abbey</a:t>
            </a:r>
            <a:r>
              <a:rPr lang="es-ES" dirty="0" smtClean="0">
                <a:solidFill>
                  <a:srgbClr val="FFFF66"/>
                </a:solidFill>
              </a:rPr>
              <a:t>.</a:t>
            </a:r>
            <a:endParaRPr lang="es-ES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6985000" cy="1146688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64136" y="651634"/>
            <a:ext cx="15716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Elige solo una maestra; la naturaleza.-Rembrandt</a:t>
            </a:r>
            <a:r>
              <a:rPr lang="es-ES" dirty="0" smtClean="0">
                <a:solidFill>
                  <a:schemeClr val="bg1"/>
                </a:solidFill>
              </a:rPr>
              <a:t>. 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bda5e67b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2530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20996" y="9367070"/>
            <a:ext cx="2143140" cy="923330"/>
          </a:xfrm>
          <a:prstGeom prst="rect">
            <a:avLst/>
          </a:prstGeom>
          <a:solidFill>
            <a:srgbClr val="00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La poesía de la tierra nunca ha muerto.-John </a:t>
            </a:r>
            <a:r>
              <a:rPr lang="es-ES" dirty="0" err="1" smtClean="0"/>
              <a:t>Keats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nature-3526855_960_720.jpg"/>
          <p:cNvPicPr>
            <a:picLocks noChangeAspect="1" noChangeArrowheads="1"/>
          </p:cNvPicPr>
          <p:nvPr/>
        </p:nvPicPr>
        <p:blipFill>
          <a:blip r:embed="rId2"/>
          <a:srcRect r="49476"/>
          <a:stretch>
            <a:fillRect/>
          </a:stretch>
        </p:blipFill>
        <p:spPr bwMode="auto">
          <a:xfrm>
            <a:off x="0" y="0"/>
            <a:ext cx="7207276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9228" y="294444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naturaleza sostiene la vida universal de todos los seres.</a:t>
            </a:r>
          </a:p>
          <a:p>
            <a:r>
              <a:rPr lang="es-ES" dirty="0" smtClean="0"/>
              <a:t>-Dalai Lama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31754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63938" y="651634"/>
            <a:ext cx="307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es el arte de dios.-Dante </a:t>
            </a:r>
            <a:r>
              <a:rPr lang="es-ES" dirty="0" err="1" smtClean="0"/>
              <a:t>Alghieri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348" y="0"/>
            <a:ext cx="7028348" cy="11304588"/>
          </a:xfrm>
          <a:prstGeom prst="rect">
            <a:avLst/>
          </a:prstGeom>
          <a:noFill/>
        </p:spPr>
      </p:pic>
      <p:sp>
        <p:nvSpPr>
          <p:cNvPr id="51204" name="AutoShape 4" descr="Morocco goats can climb tees like cheetahs"/>
          <p:cNvSpPr>
            <a:spLocks noChangeAspect="1" noChangeArrowheads="1"/>
          </p:cNvSpPr>
          <p:nvPr/>
        </p:nvSpPr>
        <p:spPr bwMode="auto">
          <a:xfrm>
            <a:off x="269501" y="-238129"/>
            <a:ext cx="525250" cy="499810"/>
          </a:xfrm>
          <a:prstGeom prst="rect">
            <a:avLst/>
          </a:prstGeom>
          <a:noFill/>
        </p:spPr>
        <p:txBody>
          <a:bodyPr vert="horz" wrap="square" lIns="143597" tIns="71799" rIns="143597" bIns="7179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49228" y="9724260"/>
            <a:ext cx="27146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La dominación de la naturaleza conduce a la dominación de la naturaleza humana.-Edward </a:t>
            </a:r>
            <a:r>
              <a:rPr lang="es-ES" dirty="0" err="1" smtClean="0"/>
              <a:t>Abbey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mtn64jLMG1r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80" y="0"/>
            <a:ext cx="8088056" cy="115816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6748" y="794510"/>
            <a:ext cx="3492500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ES" dirty="0" smtClean="0">
                <a:solidFill>
                  <a:srgbClr val="00FF00"/>
                </a:solidFill>
              </a:rPr>
              <a:t>La naturaleza es inagotablemente sostenible si cuidamos de ella. Es nuestra responsabilidad universal pasar una tierra sana a las futuras generaciones.-Sylvia </a:t>
            </a:r>
            <a:r>
              <a:rPr lang="es-ES" dirty="0" err="1" smtClean="0">
                <a:solidFill>
                  <a:srgbClr val="00FF00"/>
                </a:solidFill>
              </a:rPr>
              <a:t>Dolson</a:t>
            </a:r>
            <a:endParaRPr lang="es-ES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images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5242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creación de mil bosques está en una bellota.-Ralph Waldo Emerson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8573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365882"/>
            <a:ext cx="30003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En la naturaleza esta la preservación del mundo.-Henry David </a:t>
            </a:r>
            <a:r>
              <a:rPr lang="es-ES" dirty="0" err="1" smtClean="0">
                <a:solidFill>
                  <a:schemeClr val="bg1"/>
                </a:solidFill>
              </a:rPr>
              <a:t>Thoreau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365882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naturaleza nunca se apresura. Átomo por átomo, poco a poco logra su trabajo.-Ralph Waldo Emerson.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nicenature_5boye47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49426" y="9152756"/>
            <a:ext cx="30718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Hasta ahora el hombre ha estado en contra de la naturaleza; desde ahora estará en contra de su propia naturaleza.-Dennis </a:t>
            </a:r>
            <a:r>
              <a:rPr lang="es-ES" dirty="0" err="1" smtClean="0"/>
              <a:t>Gabor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beautifulw_BmeLDZGU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0196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294444"/>
            <a:ext cx="3071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Siempre hay flores para aquellos que quieren verlos.-Henri </a:t>
            </a:r>
            <a:r>
              <a:rPr lang="es-ES" dirty="0" err="1" smtClean="0">
                <a:solidFill>
                  <a:srgbClr val="FFFF00"/>
                </a:solidFill>
              </a:rPr>
              <a:t>Matisse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328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294444"/>
            <a:ext cx="3000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Entender las leyes de la naturaleza no significa que seamos inmunes a sus operaciones.-David </a:t>
            </a:r>
            <a:r>
              <a:rPr lang="es-ES" dirty="0" err="1" smtClean="0"/>
              <a:t>Gerrold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2539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94444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naturaleza no es un lugar para visitar. Es el hogar.-Gary </a:t>
            </a:r>
            <a:r>
              <a:rPr lang="es-ES" dirty="0" err="1" smtClean="0">
                <a:solidFill>
                  <a:schemeClr val="bg1"/>
                </a:solidFill>
              </a:rPr>
              <a:t>Snyder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6a0120a7fc3be9970b01b7c7a08400970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36656" y="0"/>
            <a:ext cx="7921656" cy="1143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071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En lo profundo de sus raíces, todas las flores mantienen la </a:t>
            </a:r>
            <a:r>
              <a:rPr lang="es-ES" dirty="0" err="1" smtClean="0"/>
              <a:t>luz.-Theodore</a:t>
            </a:r>
            <a:r>
              <a:rPr lang="es-ES" dirty="0" smtClean="0"/>
              <a:t> </a:t>
            </a:r>
            <a:r>
              <a:rPr lang="es-ES" dirty="0" err="1" smtClean="0"/>
              <a:t>Roethke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Sweden_Rivers_Evening_Marinas_Boats_Sky_Two_539664_1280x8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10690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580196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Olvidar cómo excavar la tierra y cuidar el suelo es olvidarnos de nosotros mismos.-Mahatma Gandhi</a:t>
            </a:r>
            <a:endParaRPr lang="es-ES" dirty="0"/>
          </a:p>
        </p:txBody>
      </p:sp>
    </p:spTree>
  </p:cSld>
  <p:clrMapOvr>
    <a:masterClrMapping/>
  </p:clrMapOvr>
  <p:transition spd="med" advTm="8000">
    <p:random/>
    <p:sndAc>
      <p:stSnd>
        <p:snd r:embed="rId2" name="almacorazonyvida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52" y="0"/>
            <a:ext cx="7786742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06616" y="936707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En la naturaleza no hay recompensas ni castigos, hay consecuencias.-Robert Green </a:t>
            </a:r>
            <a:r>
              <a:rPr lang="es-ES" b="1" dirty="0" err="1" smtClean="0">
                <a:solidFill>
                  <a:srgbClr val="FFFF00"/>
                </a:solidFill>
              </a:rPr>
              <a:t>Ingersoll</a:t>
            </a:r>
            <a:r>
              <a:rPr lang="es-ES" b="1" dirty="0" smtClean="0">
                <a:solidFill>
                  <a:srgbClr val="FFFF00"/>
                </a:solidFill>
              </a:rPr>
              <a:t>.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gif animado,movimiento,naturaleza,telefono movil (2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7888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723072"/>
            <a:ext cx="2857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Prefiero tener rosas en mi mesa que diamantes en mi cuello.-Emma Goldman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Bellows_George_Shore_House_1911_1440-900.jpg"/>
          <p:cNvPicPr>
            <a:picLocks noChangeAspect="1" noChangeArrowheads="1"/>
          </p:cNvPicPr>
          <p:nvPr/>
        </p:nvPicPr>
        <p:blipFill>
          <a:blip r:embed="rId2"/>
          <a:srcRect l="29225" r="17187"/>
          <a:stretch>
            <a:fillRect/>
          </a:stretch>
        </p:blipFill>
        <p:spPr bwMode="auto">
          <a:xfrm>
            <a:off x="-365152" y="0"/>
            <a:ext cx="7350152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580196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Nunca la sabiduría dice una cosa y la naturaleza otra.-Juvenal.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Jose Luis\Desktop\peces-austral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6013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508758"/>
            <a:ext cx="34925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Cada flor es un alma que florece en la naturaleza.-Gerard De </a:t>
            </a:r>
            <a:r>
              <a:rPr lang="es-ES" dirty="0" err="1" smtClean="0"/>
              <a:t>Nerval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508758"/>
            <a:ext cx="34925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Puedo encontrar a dios en la naturaleza, en los animales, en las aves y en el medio ambiente.-Pat </a:t>
            </a:r>
            <a:r>
              <a:rPr lang="es-ES" dirty="0" err="1" smtClean="0"/>
              <a:t>Buckley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0599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651634"/>
            <a:ext cx="19208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El cielo está bajo nuestros pies, tanto como sobre nuestras cabezas.-Henry David </a:t>
            </a:r>
            <a:r>
              <a:rPr lang="es-ES" dirty="0" err="1" smtClean="0">
                <a:solidFill>
                  <a:srgbClr val="FFFF00"/>
                </a:solidFill>
              </a:rPr>
              <a:t>Thoreau</a:t>
            </a:r>
            <a:r>
              <a:rPr lang="es-ES" dirty="0" smtClean="0">
                <a:solidFill>
                  <a:srgbClr val="FFFF00"/>
                </a:solidFill>
              </a:rPr>
              <a:t>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21062" y="723072"/>
            <a:ext cx="2992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siempre vela por la preservación del universo.-Robert </a:t>
            </a:r>
            <a:r>
              <a:rPr lang="es-ES" dirty="0" err="1" smtClean="0"/>
              <a:t>Boyle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ose Luis\Desktop\images (4).jpg"/>
          <p:cNvPicPr>
            <a:picLocks noChangeAspect="1" noChangeArrowheads="1"/>
          </p:cNvPicPr>
          <p:nvPr/>
        </p:nvPicPr>
        <p:blipFill>
          <a:blip r:embed="rId2"/>
          <a:srcRect t="10188" b="9556"/>
          <a:stretch>
            <a:fillRect/>
          </a:stretch>
        </p:blipFill>
        <p:spPr bwMode="auto">
          <a:xfrm>
            <a:off x="-1" y="0"/>
            <a:ext cx="710803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651634"/>
            <a:ext cx="34925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La belleza del mundo natural está en los detalles.-Natalie </a:t>
            </a:r>
            <a:r>
              <a:rPr lang="es-ES" dirty="0" err="1" smtClean="0"/>
              <a:t>Angier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Jose Luis\Desktop\123633-mejores-fondos-escritorio-wallpaper-windows-10.jpg"/>
          <p:cNvPicPr>
            <a:picLocks noChangeAspect="1" noChangeArrowheads="1"/>
          </p:cNvPicPr>
          <p:nvPr/>
        </p:nvPicPr>
        <p:blipFill>
          <a:blip r:embed="rId2"/>
          <a:srcRect l="22791" r="19823"/>
          <a:stretch>
            <a:fillRect/>
          </a:stretch>
        </p:blipFill>
        <p:spPr bwMode="auto">
          <a:xfrm>
            <a:off x="0" y="0"/>
            <a:ext cx="721523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500" y="651634"/>
            <a:ext cx="29289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Un paseo en la mañana es una bendición para todo el día.-Henry David </a:t>
            </a:r>
            <a:r>
              <a:rPr lang="es-ES" dirty="0" err="1" smtClean="0"/>
              <a:t>Thoreau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001ec949faf1114a6311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0905" y="0"/>
            <a:ext cx="834892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78186" y="508758"/>
            <a:ext cx="32067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rgbClr val="FFFF00"/>
                </a:solidFill>
              </a:rPr>
              <a:t>La naturaleza es una esfera infinita cuyo centro está en todas partes y la circunferencia en </a:t>
            </a:r>
            <a:r>
              <a:rPr lang="es-ES" dirty="0" err="1" smtClean="0">
                <a:solidFill>
                  <a:srgbClr val="FFFF00"/>
                </a:solidFill>
              </a:rPr>
              <a:t>ninguna.-Blaise</a:t>
            </a:r>
            <a:r>
              <a:rPr lang="es-ES" dirty="0" smtClean="0">
                <a:solidFill>
                  <a:srgbClr val="FFFF00"/>
                </a:solidFill>
              </a:rPr>
              <a:t> Pascal.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5a11bf8c92f0d872b18db86f72758b9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365882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Verde es el color principal del </a:t>
            </a:r>
            <a:r>
              <a:rPr lang="es-ES" dirty="0" err="1" smtClean="0">
                <a:solidFill>
                  <a:schemeClr val="bg1"/>
                </a:solidFill>
              </a:rPr>
              <a:t>mundo,y</a:t>
            </a:r>
            <a:r>
              <a:rPr lang="es-ES" dirty="0" smtClean="0">
                <a:solidFill>
                  <a:schemeClr val="bg1"/>
                </a:solidFill>
              </a:rPr>
              <a:t> a partir del cual surge su hermosura.-Pedro Calderón de la Barca.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 Luis\Desktop\Region-3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5064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294444"/>
            <a:ext cx="18573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La naturaleza provee excepciones a la regla.-Margaret </a:t>
            </a:r>
            <a:r>
              <a:rPr lang="es-ES" b="1" dirty="0" err="1" smtClean="0"/>
              <a:t>Fuller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6923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36588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Un pájaro no canta porque tiene una respuesta, canta porque tiene una canción.-Maya </a:t>
            </a:r>
            <a:r>
              <a:rPr lang="es-ES" dirty="0" err="1" smtClean="0">
                <a:solidFill>
                  <a:schemeClr val="bg1"/>
                </a:solidFill>
              </a:rPr>
              <a:t>Angelou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0011-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532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651634"/>
            <a:ext cx="34925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Hay algo fundamentalmente incorrecto en tratar a la tierra como si fuese un negocio en liquidación.-Herman </a:t>
            </a:r>
            <a:r>
              <a:rPr lang="es-ES" dirty="0" err="1" smtClean="0">
                <a:solidFill>
                  <a:schemeClr val="bg1"/>
                </a:solidFill>
              </a:rPr>
              <a:t>Daly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J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2342" y="0"/>
            <a:ext cx="839364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651634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En la tierra no hay cielo, pero hay partes de él.-Jules </a:t>
            </a:r>
            <a:r>
              <a:rPr lang="es-ES" dirty="0" err="1" smtClean="0"/>
              <a:t>Renard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9465" y="0"/>
            <a:ext cx="802596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72307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Algunas personas caminan bajo la lluvia, otros simplemente se mojan.-Roger Miller.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fotos-finalistas-premios-sony-fotografia-2015-port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5218" y="0"/>
            <a:ext cx="1022706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79451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naturaleza provee una comida gratis, pero solo si controlamos nuestro apetito.-William </a:t>
            </a:r>
            <a:r>
              <a:rPr lang="es-ES" dirty="0" err="1" smtClean="0">
                <a:solidFill>
                  <a:schemeClr val="bg1"/>
                </a:solidFill>
              </a:rPr>
              <a:t>Ruckelshaus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naom_5a86c621f3246 (1).jpg"/>
          <p:cNvPicPr>
            <a:picLocks noChangeAspect="1" noChangeArrowheads="1"/>
          </p:cNvPicPr>
          <p:nvPr/>
        </p:nvPicPr>
        <p:blipFill>
          <a:blip r:embed="rId2"/>
          <a:srcRect r="46918"/>
          <a:stretch>
            <a:fillRect/>
          </a:stretch>
        </p:blipFill>
        <p:spPr bwMode="auto">
          <a:xfrm>
            <a:off x="0" y="0"/>
            <a:ext cx="7350152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9558" y="223006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Los árboles son los esfuerzos de la tierra para hablar con el cielo que escucha.-Rabindranath Tagore.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3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 l="5172" t="10188" r="33333" b="5687"/>
          <a:stretch>
            <a:fillRect/>
          </a:stretch>
        </p:blipFill>
        <p:spPr bwMode="auto">
          <a:xfrm>
            <a:off x="-2079664" y="0"/>
            <a:ext cx="90646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ARUBA_opt.jpg"/>
          <p:cNvPicPr>
            <a:picLocks noChangeAspect="1" noChangeArrowheads="1"/>
          </p:cNvPicPr>
          <p:nvPr/>
        </p:nvPicPr>
        <p:blipFill>
          <a:blip r:embed="rId2"/>
          <a:srcRect l="50591"/>
          <a:stretch>
            <a:fillRect/>
          </a:stretch>
        </p:blipFill>
        <p:spPr bwMode="auto">
          <a:xfrm>
            <a:off x="0" y="-1"/>
            <a:ext cx="6985000" cy="1133623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64070" y="508758"/>
            <a:ext cx="24209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chemeClr val="bg1"/>
                </a:solidFill>
              </a:rPr>
              <a:t>-La tierra ríe en las flores.-Ralph Waldo Emerson.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ae785eac382f32a07c6e2afa70dbf44b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2129955" y="2129954"/>
            <a:ext cx="11304590" cy="704468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49690" y="294444"/>
            <a:ext cx="24288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El que ama y entiende un jardín encontrará la alegría en su interior.-Proverbio chino.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naom_5a86c621f3246.jpg"/>
          <p:cNvPicPr>
            <a:picLocks noChangeAspect="1" noChangeArrowheads="1"/>
          </p:cNvPicPr>
          <p:nvPr/>
        </p:nvPicPr>
        <p:blipFill>
          <a:blip r:embed="rId2"/>
          <a:srcRect l="25391" r="25390"/>
          <a:stretch>
            <a:fillRect/>
          </a:stretch>
        </p:blipFill>
        <p:spPr bwMode="auto">
          <a:xfrm>
            <a:off x="0" y="0"/>
            <a:ext cx="900118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49690" y="294444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En todo paseo con la naturaleza uno recibe mucho más de lo que busca.-John Muir.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9466" y="0"/>
            <a:ext cx="764019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8252" y="437320"/>
            <a:ext cx="27860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 smtClean="0"/>
              <a:t>Siempre he considerado la naturaleza como la ropa de Dios.-Alan </a:t>
            </a:r>
            <a:r>
              <a:rPr lang="es-ES" dirty="0" err="1" smtClean="0"/>
              <a:t>Hovhaness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Escargot_avec_goutte.jpg"/>
          <p:cNvPicPr>
            <a:picLocks noChangeAspect="1" noChangeArrowheads="1"/>
          </p:cNvPicPr>
          <p:nvPr/>
        </p:nvPicPr>
        <p:blipFill>
          <a:blip r:embed="rId2"/>
          <a:srcRect l="14150" r="9462"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2067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La naturaleza es mi medicina.-Sara </a:t>
            </a:r>
            <a:r>
              <a:rPr lang="es-ES" dirty="0" err="1" smtClean="0"/>
              <a:t>Mos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CzcUDVMVIAAiAea.jpg_lar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9715" y="-705688"/>
            <a:ext cx="7384715" cy="120102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92764" y="1008824"/>
            <a:ext cx="14922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Lo mejor de los animales es que no hablan </a:t>
            </a:r>
            <a:r>
              <a:rPr lang="es-ES" dirty="0" err="1" smtClean="0"/>
              <a:t>mucho.-Thornton</a:t>
            </a:r>
            <a:r>
              <a:rPr lang="es-ES" dirty="0" smtClean="0"/>
              <a:t> </a:t>
            </a:r>
            <a:r>
              <a:rPr lang="es-ES" dirty="0" err="1" smtClean="0"/>
              <a:t>Wilder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10538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77790" y="651634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peor amenaza para nuestro planeta es la creencia de que alguien lo salvara.-Robert </a:t>
            </a:r>
            <a:r>
              <a:rPr lang="es-ES" dirty="0" err="1" smtClean="0">
                <a:solidFill>
                  <a:schemeClr val="bg1"/>
                </a:solidFill>
              </a:rPr>
              <a:t>Swan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18434" name="Picture 2" descr="C:\Users\Jose Luis\Desktop\photo_5062_jpeg_662x300_crop_q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80126" y="0"/>
            <a:ext cx="1256512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20482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495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biomimeti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34589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7866872"/>
            <a:ext cx="22860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Hay suficiente en el mundo para la necesidad humana pero no para la codicia humana.-Mohandas K. Gandhi.</a:t>
            </a:r>
            <a:endParaRPr lang="es-ES" dirty="0"/>
          </a:p>
        </p:txBody>
      </p:sp>
    </p:spTree>
  </p:cSld>
  <p:clrMapOvr>
    <a:masterClrMapping/>
  </p:clrMapOvr>
  <p:transition spd="med" advTm="8000">
    <p:random/>
    <p:sndAc>
      <p:stSnd>
        <p:snd r:embed="rId2" name="juliovolver.wav"/>
      </p:stSnd>
    </p:sndAc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65351" y="0"/>
            <a:ext cx="1121364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3542" y="79451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tierra ofrece lo suficiente para satisfacer las necesidades de cada hombre, pero no la codicia de cada hombre.-Mahatma Gandhi.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5122" name="Picture 2" descr="C:\Users\Jose Luis\Desktop\0c9f549da137a1f1119faa19fa36190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5283" y="0"/>
            <a:ext cx="1004235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938" y="365882"/>
            <a:ext cx="32067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chemeClr val="bg1"/>
                </a:solidFill>
              </a:rPr>
              <a:t>El menor movimiento es de importancia para toda la naturaleza. El océano entero se ve afectada por un </a:t>
            </a:r>
            <a:r>
              <a:rPr lang="es-ES" dirty="0" err="1" smtClean="0">
                <a:solidFill>
                  <a:schemeClr val="bg1"/>
                </a:solidFill>
              </a:rPr>
              <a:t>guijarro.-Blaise</a:t>
            </a:r>
            <a:r>
              <a:rPr lang="es-ES" dirty="0" smtClean="0">
                <a:solidFill>
                  <a:schemeClr val="bg1"/>
                </a:solidFill>
              </a:rPr>
              <a:t> Pascal.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46167" y="-19050"/>
            <a:ext cx="10347503" cy="113236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2857520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Hoy he crecido más alto por caminar con los </a:t>
            </a:r>
            <a:r>
              <a:rPr lang="es-ES" dirty="0" err="1" smtClean="0"/>
              <a:t>árboles.-Karle</a:t>
            </a:r>
            <a:r>
              <a:rPr lang="es-ES" dirty="0" smtClean="0"/>
              <a:t> Wilson Baker.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5218" y="0"/>
            <a:ext cx="881770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79451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tierra tiene música para todos los que escuchan.-George Santayana.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1026" name="Picture 2" descr="C:\Users\Jose Luis\Desktop\0f6e1ce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2530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naturale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46062" y="0"/>
            <a:ext cx="8931062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794510"/>
            <a:ext cx="29289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El agua y la tierra, los dos fluidos esenciales de los que depende la vida, se han convertido en latas globales de basura.-Jacques-Yves </a:t>
            </a:r>
            <a:r>
              <a:rPr lang="es-ES" dirty="0" err="1" smtClean="0">
                <a:solidFill>
                  <a:srgbClr val="FFFF00"/>
                </a:solidFill>
              </a:rPr>
              <a:t>Cousteau</a:t>
            </a:r>
            <a:r>
              <a:rPr lang="es-ES" dirty="0" smtClean="0">
                <a:solidFill>
                  <a:srgbClr val="FFFF00"/>
                </a:solidFill>
              </a:rPr>
              <a:t>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woman-865021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1036" y="0"/>
            <a:ext cx="1179109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365882"/>
            <a:ext cx="34925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s-ES" dirty="0" smtClean="0"/>
              <a:t>Me siento más confiado que nunca de que el poder para salvar el planeta reside en el consumidor individual.-Denis Hayes.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3074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8927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94444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No heredamos la tierra de nuestros ancestros, la tomamos prestada de nuestros hijos.-Proverbio nativo americano.</a:t>
            </a:r>
            <a:endParaRPr lang="es-ES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naturale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5284" y="0"/>
            <a:ext cx="8511698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77856" y="437320"/>
            <a:ext cx="2357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Salvaje no es quien vive en la naturaleza, salvaje es quien la destruye.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6161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365882"/>
            <a:ext cx="2286016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Es horrible que tengamos que luchar contra nuestro gobierno para salvar el medio ambiente.</a:t>
            </a:r>
          </a:p>
          <a:p>
            <a:pPr algn="ctr"/>
            <a:r>
              <a:rPr lang="es-ES" dirty="0" smtClean="0"/>
              <a:t>-</a:t>
            </a:r>
            <a:r>
              <a:rPr lang="es-ES" dirty="0" err="1" smtClean="0"/>
              <a:t>Ansel</a:t>
            </a:r>
            <a:r>
              <a:rPr lang="es-ES" dirty="0" smtClean="0"/>
              <a:t> Adams.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49583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0666" y="508758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naturaleza ha puesto en nuestras mentes un insaciable deseo de ver la verdad.-Marco Tulio Cicerón.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2050" name="Picture 2" descr="C:\Users\Jose Luis\Desktop\14230914881422278769_photo_by_hiro_s_couture_hair_style_katsuya_kamo_model_chiharu_okunugi_re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8079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images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13010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278186" y="937386"/>
            <a:ext cx="34925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b="1" dirty="0" smtClean="0"/>
              <a:t>En la </a:t>
            </a:r>
            <a:r>
              <a:rPr lang="es-ES" dirty="0" smtClean="0"/>
              <a:t>naturaleza</a:t>
            </a:r>
            <a:r>
              <a:rPr lang="es-ES" b="1" dirty="0" smtClean="0"/>
              <a:t> nada hay </a:t>
            </a:r>
            <a:r>
              <a:rPr lang="es-ES" b="1" dirty="0" err="1" smtClean="0"/>
              <a:t>superfluo.-Averróes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1990" y="0"/>
            <a:ext cx="7176990" cy="1193883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508758"/>
            <a:ext cx="30003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La naturaleza es la mejor maestra de la verdad.-San Agustín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 r="31238"/>
          <a:stretch>
            <a:fillRect/>
          </a:stretch>
        </p:blipFill>
        <p:spPr bwMode="auto">
          <a:xfrm>
            <a:off x="0" y="0"/>
            <a:ext cx="7993094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34980" y="723072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En la naturaleza las cosas están mucho más separadas que las </a:t>
            </a:r>
            <a:r>
              <a:rPr lang="es-ES" dirty="0" err="1" smtClean="0"/>
              <a:t>almas.-Georg</a:t>
            </a:r>
            <a:r>
              <a:rPr lang="es-ES" dirty="0" smtClean="0"/>
              <a:t> </a:t>
            </a:r>
            <a:r>
              <a:rPr lang="es-ES" dirty="0" err="1" smtClean="0"/>
              <a:t>Simmel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Grullas3L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22408" y="0"/>
            <a:ext cx="10772728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06418" y="437320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Hay un libro abierto siempre para todos los ojos: la naturaleza.-Jean-Jacques Rousseau.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cuidemos-de-la-naturaleza-1200x675.jpg"/>
          <p:cNvPicPr>
            <a:picLocks noChangeAspect="1" noChangeArrowheads="1"/>
          </p:cNvPicPr>
          <p:nvPr/>
        </p:nvPicPr>
        <p:blipFill>
          <a:blip r:embed="rId2"/>
          <a:srcRect l="35224" r="18989"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4004" y="5223666"/>
            <a:ext cx="25400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rgbClr val="FFFF00"/>
                </a:solidFill>
              </a:rPr>
              <a:t>Solo nosotros los humanos producimos basura que la naturaleza no puede digerir.-Charles Moore.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01/11/2018</a:t>
            </a:fld>
            <a:endParaRPr lang="es-ES"/>
          </a:p>
        </p:txBody>
      </p:sp>
      <p:pic>
        <p:nvPicPr>
          <p:cNvPr id="409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1626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708" y="5625728"/>
            <a:ext cx="11304588" cy="53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06121" y="5625728"/>
            <a:ext cx="11304588" cy="53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6985000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11181481"/>
            <a:ext cx="6985000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9836" y="9724264"/>
            <a:ext cx="79638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12772" y="7536427"/>
            <a:ext cx="2056559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52901" y="2008956"/>
            <a:ext cx="3054965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068111" y="5"/>
            <a:ext cx="2672235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01 de noviembre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15:17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62779" y="9224198"/>
            <a:ext cx="153452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376084" y="5401081"/>
            <a:ext cx="232833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637737"/>
            <a:ext cx="6985000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014557"/>
            <a:ext cx="6985000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13418" y="0"/>
            <a:ext cx="3725333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3140163"/>
            <a:ext cx="6985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73125" y="7787607"/>
            <a:ext cx="2037292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07417" y="6908359"/>
            <a:ext cx="180445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85043" y="8038818"/>
            <a:ext cx="931333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07458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07458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07458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07458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10802163"/>
            <a:ext cx="6985000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143250" y="1381672"/>
            <a:ext cx="3686528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11</Template>
  <TotalTime>57</TotalTime>
  <Words>1211</Words>
  <Application>Microsoft PowerPoint</Application>
  <PresentationFormat>Personalizado</PresentationFormat>
  <Paragraphs>105</Paragraphs>
  <Slides>82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BELLEZA NATURAL 11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35</cp:revision>
  <dcterms:created xsi:type="dcterms:W3CDTF">2018-11-01T09:50:37Z</dcterms:created>
  <dcterms:modified xsi:type="dcterms:W3CDTF">2018-11-01T14:18:53Z</dcterms:modified>
</cp:coreProperties>
</file>