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60"/>
  </p:notesMasterIdLst>
  <p:sldIdLst>
    <p:sldId id="319" r:id="rId3"/>
    <p:sldId id="337" r:id="rId4"/>
    <p:sldId id="338" r:id="rId5"/>
    <p:sldId id="277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58" r:id="rId26"/>
    <p:sldId id="359" r:id="rId27"/>
    <p:sldId id="360" r:id="rId28"/>
    <p:sldId id="361" r:id="rId29"/>
    <p:sldId id="362" r:id="rId30"/>
    <p:sldId id="377" r:id="rId31"/>
    <p:sldId id="378" r:id="rId32"/>
    <p:sldId id="379" r:id="rId33"/>
    <p:sldId id="380" r:id="rId34"/>
    <p:sldId id="381" r:id="rId35"/>
    <p:sldId id="382" r:id="rId36"/>
    <p:sldId id="383" r:id="rId37"/>
    <p:sldId id="384" r:id="rId38"/>
    <p:sldId id="385" r:id="rId39"/>
    <p:sldId id="386" r:id="rId40"/>
    <p:sldId id="387" r:id="rId41"/>
    <p:sldId id="388" r:id="rId42"/>
    <p:sldId id="389" r:id="rId43"/>
    <p:sldId id="390" r:id="rId44"/>
    <p:sldId id="363" r:id="rId45"/>
    <p:sldId id="364" r:id="rId46"/>
    <p:sldId id="365" r:id="rId47"/>
    <p:sldId id="366" r:id="rId48"/>
    <p:sldId id="367" r:id="rId49"/>
    <p:sldId id="368" r:id="rId50"/>
    <p:sldId id="369" r:id="rId51"/>
    <p:sldId id="370" r:id="rId52"/>
    <p:sldId id="371" r:id="rId53"/>
    <p:sldId id="372" r:id="rId54"/>
    <p:sldId id="373" r:id="rId55"/>
    <p:sldId id="374" r:id="rId56"/>
    <p:sldId id="375" r:id="rId57"/>
    <p:sldId id="320" r:id="rId58"/>
    <p:sldId id="376" r:id="rId59"/>
  </p:sldIdLst>
  <p:sldSz cx="7129463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BRiQM6OskX+6psXY0TWIQ" hashData="gHi9eoyvxsOfkHr/THad9T4ZG5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 varScale="1">
        <p:scale>
          <a:sx n="52" d="100"/>
          <a:sy n="52" d="100"/>
        </p:scale>
        <p:origin x="-2208" y="-108"/>
      </p:cViewPr>
      <p:guideLst>
        <p:guide orient="horz" pos="3561"/>
        <p:guide pos="22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47913" y="685800"/>
            <a:ext cx="21621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49"/>
            <a:ext cx="6060044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179" y="7264245"/>
            <a:ext cx="6060044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179" y="4791368"/>
            <a:ext cx="6060044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56473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24145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530449"/>
            <a:ext cx="315008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6473" y="3585020"/>
            <a:ext cx="315008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621669" y="2530449"/>
            <a:ext cx="3151322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621669" y="3585020"/>
            <a:ext cx="3151322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6473" y="450090"/>
            <a:ext cx="2345545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87422" y="450091"/>
            <a:ext cx="3985568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56473" y="2365591"/>
            <a:ext cx="2345545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97424" y="7913211"/>
            <a:ext cx="4277678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97424" y="1010086"/>
            <a:ext cx="4277678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97424" y="8847411"/>
            <a:ext cx="4277678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168861" y="452710"/>
            <a:ext cx="1604129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56473" y="452710"/>
            <a:ext cx="4693563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52"/>
            <a:ext cx="6060044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56473" y="452709"/>
            <a:ext cx="6416517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637738"/>
            <a:ext cx="6416517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56473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435900" y="10477680"/>
            <a:ext cx="2257664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109449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6473" y="10294502"/>
            <a:ext cx="1663541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4haxtzxa1qzt4vjo1_500.gif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1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159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0034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8473" y="9656039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473" y="9420522"/>
            <a:ext cx="1071680" cy="12642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8" y="7536414"/>
            <a:ext cx="2099094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4067" y="3179398"/>
            <a:ext cx="5576860" cy="376822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21591" y="9367070"/>
            <a:ext cx="221457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  <p:sndAc>
      <p:stSnd loop="1">
        <p:snd r:embed="rId2" name="Eva Cassidy - Imag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La imagen puede contener: texto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537" y="0"/>
            <a:ext cx="7187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a imagen puede contener: cielo, océano, nube, exterior, agua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129463" cy="115825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2_12_2008_0824987001228235192_miguel_rita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7129463" cy="11304588"/>
          </a:xfrm>
          <a:prstGeom prst="rect">
            <a:avLst/>
          </a:prstGeom>
          <a:noFill/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8A6A3-0FB4-4E3A-AC4B-A791A3E8DEE8}" type="datetime1">
              <a:rPr lang="es-ES"/>
              <a:pPr/>
              <a:t>05/03/2017</a:t>
            </a:fld>
            <a:endParaRPr lang="es-ES"/>
          </a:p>
        </p:txBody>
      </p:sp>
      <p:pic>
        <p:nvPicPr>
          <p:cNvPr id="6" name="Picture 2" descr="https://agaudi.files.wordpress.com/2010/03/tumblr_ky4haxtzxa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s://scontent.fmad3-2.fna.fbcdn.net/v/t1.0-9/16938893_1273870469326945_5310881191025595005_n.jpg?oh=09c07ceae15882a6d81594535aef4867&amp;oe=59299D9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224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La imagen puede contener: océano, cielo, nube, exterior, agua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25991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a imagen puede contener: cielo, piscina, exterior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129463" cy="122866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a imagen puede contener: nube, cielo, montaña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129463" cy="115825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Jose Luis\Desktop\BELLEZA\11209440_728378843977319_804698415468856993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4565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a imagen puede contener: árbol, planta, cielo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La imagen puede contener: cielo, montaña, exterior, naturaleza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La imagen puede contener: caballo, césped, exterior y naturaleza"/>
          <p:cNvPicPr>
            <a:picLocks noChangeAspect="1" noChangeArrowheads="1"/>
          </p:cNvPicPr>
          <p:nvPr/>
        </p:nvPicPr>
        <p:blipFill>
          <a:blip r:embed="rId2"/>
          <a:srcRect l="8908" r="29366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a imagen puede contener: personas sentadas, planta y fl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60706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a imagen puede contener: cielo, nube, árbol, montaña, exterior, naturaleza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7129463" cy="116023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La imagen puede contener: planta, fl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 imagen puede contener: montaña, exterior, naturaleza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87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La imagen puede contener: océano, cielo, exterior, agua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La imagen puede contener: cielo, exterior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742925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La imagen puede contener: cielo, nube, exterior, naturaleza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742925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La imagen puede contener: montaña, nube, cielo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12990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La imagen puede contener: planta, cielo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129463" cy="115825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La imagen puede contener: planta, árbol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La imagen puede contener: 1 persona, sent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7577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La imagen puede contener: planta, flor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La imagen puede contener: casa, cielo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24674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La imagen puede contener: cielo, noche, planta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712946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La imagen puede contener: flor, planta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17880" cy="11304588"/>
          </a:xfrm>
          <a:prstGeom prst="rect">
            <a:avLst/>
          </a:prstGeom>
          <a:noFill/>
        </p:spPr>
      </p:pic>
      <p:pic>
        <p:nvPicPr>
          <p:cNvPr id="3" name="Picture 2" descr="La imagen puede contener: flor, planta, exterior y naturaleza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" y="0"/>
            <a:ext cx="721788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La imagen puede contener: árbol, cielo, planta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2266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La imagen puede contener: cielo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25419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La imagen puede contener: nube, montaña, cielo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La imagen puede contener: cielo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La imagen puede contener: 1 persona, calz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La imagen puede contener: planta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BELLEZA\16996183_1270203593026966_477734116698221469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3651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BELLEZA\16939654_1270056636374995_666810073279904400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2528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BELLEZA\16939365_1270266156354043_173167716629709129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9995"/>
            <a:ext cx="7129463" cy="115345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BELLEZA\16939015_1270131479700844_779806362832917714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7129463" cy="116484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BELLEZA\16938925_1270040383043287_689837521391869838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23033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BELLEZA\16938591_1269389446441714_203464739873655983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5018" y="0"/>
            <a:ext cx="75344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La imagen puede contener: cielo, nube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La imagen puede contener: planta, flor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44293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La imagen puede contener: cielo, océano, árbol, exterior, agua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La imagen puede contener: planta, flor, árbol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129463" cy="116189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La imagen puede contener: pájaro"/>
          <p:cNvPicPr>
            <a:picLocks noChangeAspect="1" noChangeArrowheads="1"/>
          </p:cNvPicPr>
          <p:nvPr/>
        </p:nvPicPr>
        <p:blipFill>
          <a:blip r:embed="rId2"/>
          <a:srcRect l="33963" r="4751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La imagen puede contener: cielo, árbol, planta, nube, exterior, naturaleza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34313"/>
            <a:ext cx="7129463" cy="116389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La imagen puede contener: puente, cielo, exterior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21783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La imagen puede contener: nube, cielo, océano, exterior, agua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La imagen puede contener: cielo, montaña, nube, exterior, naturaleza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La imagen puede contener: árbol, nieve,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La imagen puede contener: árbol, cielo, exterior, naturaleza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63669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La imagen puede contener: océano, cielo, exterior, agua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7000" contrast="73000"/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159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450035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11181481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19" y="9724260"/>
            <a:ext cx="85019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9" y="7536423"/>
            <a:ext cx="2099093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4335" y="2008956"/>
            <a:ext cx="3118147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52247" y="4"/>
            <a:ext cx="2727502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05 de marzo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11:09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3029" y="9224194"/>
            <a:ext cx="156626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445908" y="5401081"/>
            <a:ext cx="237649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637737"/>
            <a:ext cx="7129463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3014557"/>
            <a:ext cx="7129463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4717" y="0"/>
            <a:ext cx="3802380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3140163"/>
            <a:ext cx="7129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91184" y="7787607"/>
            <a:ext cx="2079427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502" y="6908359"/>
            <a:ext cx="184177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48846" y="8038818"/>
            <a:ext cx="950595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98655"/>
            <a:ext cx="415885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777900"/>
            <a:ext cx="415885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57146"/>
            <a:ext cx="415885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536392"/>
            <a:ext cx="415885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10802163"/>
            <a:ext cx="7129463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208258" y="1381672"/>
            <a:ext cx="3762772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</Template>
  <TotalTime>1</TotalTime>
  <Words>53</Words>
  <Application>Microsoft PowerPoint</Application>
  <PresentationFormat>Personalizado</PresentationFormat>
  <Paragraphs>14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BELLEZA NATURAL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1</cp:revision>
  <dcterms:created xsi:type="dcterms:W3CDTF">2017-03-05T10:09:21Z</dcterms:created>
  <dcterms:modified xsi:type="dcterms:W3CDTF">2017-03-05T10:10:26Z</dcterms:modified>
</cp:coreProperties>
</file>