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48" r:id="rId1"/>
  </p:sldMasterIdLst>
  <p:notesMasterIdLst>
    <p:notesMasterId r:id="rId13"/>
  </p:notesMasterIdLst>
  <p:sldIdLst>
    <p:sldId id="256" r:id="rId2"/>
    <p:sldId id="26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</p:sldIdLst>
  <p:sldSz cx="9144000" cy="5143500" type="screen16x9"/>
  <p:notesSz cx="6858000" cy="9144000"/>
  <p:embeddedFontLst>
    <p:embeddedFont>
      <p:font typeface="Georgia" pitchFamily="18" charset="0"/>
      <p:regular r:id="rId14"/>
      <p:bold r:id="rId15"/>
      <p:italic r:id="rId16"/>
      <p:boldItalic r:id="rId17"/>
    </p:embeddedFont>
    <p:embeddedFont>
      <p:font typeface="Kristen ITC" pitchFamily="66" charset="0"/>
      <p:regular r:id="rId18"/>
    </p:embeddedFont>
    <p:embeddedFont>
      <p:font typeface="Calibri" pitchFamily="34" charset="0"/>
      <p:regular r:id="rId19"/>
      <p:bold r:id="rId20"/>
      <p:italic r:id="rId21"/>
      <p:boldItalic r:id="rId22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ZHhwToUYHagGanjQ60JjwQ==" hashData="ylV+65bECYkFG2AO5GW9SjBO+W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  <a:srgbClr val="996633"/>
    <a:srgbClr val="FF6600"/>
    <a:srgbClr val="5C2C04"/>
    <a:srgbClr val="FFCC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948" y="-78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5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8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4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font" Target="fonts/font9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0477766-9A96-48AE-94F8-CB5B8CA50060}" type="datetimeFigureOut">
              <a:rPr lang="es-ES" smtClean="0"/>
              <a:t>02/12/2022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D4CBF3-8FA7-476A-B6FB-0BA407357F5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55866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D4CBF3-8FA7-476A-B6FB-0BA407357F54}" type="slidenum">
              <a:rPr lang="es-ES" smtClean="0"/>
              <a:t>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174152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D4CBF3-8FA7-476A-B6FB-0BA407357F54}" type="slidenum">
              <a:rPr lang="es-ES" smtClean="0"/>
              <a:t>2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989358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A814E-867A-4BD7-AA22-16598DD93277}" type="datetimeFigureOut">
              <a:rPr lang="es-ES" smtClean="0"/>
              <a:t>02/12/2022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8AF700-0DB0-4CE9-A9EB-B64772C16D9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829808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A814E-867A-4BD7-AA22-16598DD93277}" type="datetimeFigureOut">
              <a:rPr lang="es-ES" smtClean="0"/>
              <a:t>02/12/2022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8AF700-0DB0-4CE9-A9EB-B64772C16D9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770493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A814E-867A-4BD7-AA22-16598DD93277}" type="datetimeFigureOut">
              <a:rPr lang="es-ES" smtClean="0"/>
              <a:t>02/12/2022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8AF700-0DB0-4CE9-A9EB-B64772C16D9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790607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A814E-867A-4BD7-AA22-16598DD93277}" type="datetimeFigureOut">
              <a:rPr lang="es-ES" smtClean="0"/>
              <a:t>02/12/2022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8AF700-0DB0-4CE9-A9EB-B64772C16D9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795075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A814E-867A-4BD7-AA22-16598DD93277}" type="datetimeFigureOut">
              <a:rPr lang="es-ES" smtClean="0"/>
              <a:t>02/12/2022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8AF700-0DB0-4CE9-A9EB-B64772C16D9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05969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A814E-867A-4BD7-AA22-16598DD93277}" type="datetimeFigureOut">
              <a:rPr lang="es-ES" smtClean="0"/>
              <a:t>02/12/2022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8AF700-0DB0-4CE9-A9EB-B64772C16D9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572081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A814E-867A-4BD7-AA22-16598DD93277}" type="datetimeFigureOut">
              <a:rPr lang="es-ES" smtClean="0"/>
              <a:t>02/12/2022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8AF700-0DB0-4CE9-A9EB-B64772C16D9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285416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A814E-867A-4BD7-AA22-16598DD93277}" type="datetimeFigureOut">
              <a:rPr lang="es-ES" smtClean="0"/>
              <a:t>02/12/2022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8AF700-0DB0-4CE9-A9EB-B64772C16D9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077024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A814E-867A-4BD7-AA22-16598DD93277}" type="datetimeFigureOut">
              <a:rPr lang="es-ES" smtClean="0"/>
              <a:t>02/12/2022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8AF700-0DB0-4CE9-A9EB-B64772C16D9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683623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A814E-867A-4BD7-AA22-16598DD93277}" type="datetimeFigureOut">
              <a:rPr lang="es-ES" smtClean="0"/>
              <a:t>02/12/2022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8AF700-0DB0-4CE9-A9EB-B64772C16D9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608598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A814E-867A-4BD7-AA22-16598DD93277}" type="datetimeFigureOut">
              <a:rPr lang="es-ES" smtClean="0"/>
              <a:t>02/12/2022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8AF700-0DB0-4CE9-A9EB-B64772C16D9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485181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5A814E-867A-4BD7-AA22-16598DD93277}" type="datetimeFigureOut">
              <a:rPr lang="es-ES" smtClean="0"/>
              <a:t>02/12/2022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8AF700-0DB0-4CE9-A9EB-B64772C16D9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013459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audio1.wav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jpg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jp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13" Type="http://schemas.openxmlformats.org/officeDocument/2006/relationships/image" Target="../media/image23.png"/><Relationship Id="rId3" Type="http://schemas.openxmlformats.org/officeDocument/2006/relationships/image" Target="../media/image15.jpg"/><Relationship Id="rId7" Type="http://schemas.openxmlformats.org/officeDocument/2006/relationships/image" Target="../media/image18.png"/><Relationship Id="rId12" Type="http://schemas.microsoft.com/office/2007/relationships/hdphoto" Target="../media/hdphoto1.wdp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22.png"/><Relationship Id="rId5" Type="http://schemas.openxmlformats.org/officeDocument/2006/relationships/image" Target="../media/image17.jpg"/><Relationship Id="rId10" Type="http://schemas.openxmlformats.org/officeDocument/2006/relationships/image" Target="../media/image21.png"/><Relationship Id="rId4" Type="http://schemas.openxmlformats.org/officeDocument/2006/relationships/image" Target="../media/image16.jpg"/><Relationship Id="rId9" Type="http://schemas.openxmlformats.org/officeDocument/2006/relationships/image" Target="../media/image20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25.jpg"/><Relationship Id="rId7" Type="http://schemas.openxmlformats.org/officeDocument/2006/relationships/image" Target="../media/image29.png"/><Relationship Id="rId12" Type="http://schemas.openxmlformats.org/officeDocument/2006/relationships/image" Target="../media/image5.pn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11" Type="http://schemas.openxmlformats.org/officeDocument/2006/relationships/image" Target="../media/image33.png"/><Relationship Id="rId5" Type="http://schemas.openxmlformats.org/officeDocument/2006/relationships/image" Target="../media/image27.jpg"/><Relationship Id="rId10" Type="http://schemas.openxmlformats.org/officeDocument/2006/relationships/image" Target="../media/image32.png"/><Relationship Id="rId4" Type="http://schemas.openxmlformats.org/officeDocument/2006/relationships/image" Target="../media/image26.jpg"/><Relationship Id="rId9" Type="http://schemas.openxmlformats.org/officeDocument/2006/relationships/image" Target="../media/image31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35.jpg"/><Relationship Id="rId7" Type="http://schemas.openxmlformats.org/officeDocument/2006/relationships/image" Target="../media/image39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jpg"/><Relationship Id="rId5" Type="http://schemas.openxmlformats.org/officeDocument/2006/relationships/image" Target="../media/image37.jpg"/><Relationship Id="rId10" Type="http://schemas.openxmlformats.org/officeDocument/2006/relationships/image" Target="../media/image41.png"/><Relationship Id="rId4" Type="http://schemas.openxmlformats.org/officeDocument/2006/relationships/image" Target="../media/image36.jpg"/><Relationship Id="rId9" Type="http://schemas.openxmlformats.org/officeDocument/2006/relationships/image" Target="../media/image40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3" Type="http://schemas.openxmlformats.org/officeDocument/2006/relationships/image" Target="../media/image43.jpg"/><Relationship Id="rId7" Type="http://schemas.openxmlformats.org/officeDocument/2006/relationships/image" Target="../media/image47.pn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png"/><Relationship Id="rId11" Type="http://schemas.openxmlformats.org/officeDocument/2006/relationships/image" Target="../media/image50.png"/><Relationship Id="rId5" Type="http://schemas.openxmlformats.org/officeDocument/2006/relationships/image" Target="../media/image45.jpg"/><Relationship Id="rId10" Type="http://schemas.openxmlformats.org/officeDocument/2006/relationships/image" Target="../media/image49.png"/><Relationship Id="rId4" Type="http://schemas.openxmlformats.org/officeDocument/2006/relationships/image" Target="../media/image44.jpeg"/><Relationship Id="rId9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13" Type="http://schemas.microsoft.com/office/2007/relationships/hdphoto" Target="../media/hdphoto4.wdp"/><Relationship Id="rId3" Type="http://schemas.openxmlformats.org/officeDocument/2006/relationships/image" Target="../media/image52.jpg"/><Relationship Id="rId7" Type="http://schemas.openxmlformats.org/officeDocument/2006/relationships/image" Target="../media/image55.png"/><Relationship Id="rId12" Type="http://schemas.openxmlformats.org/officeDocument/2006/relationships/image" Target="../media/image58.png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4.jpg"/><Relationship Id="rId11" Type="http://schemas.microsoft.com/office/2007/relationships/hdphoto" Target="../media/hdphoto3.wdp"/><Relationship Id="rId5" Type="http://schemas.openxmlformats.org/officeDocument/2006/relationships/image" Target="../media/image5.png"/><Relationship Id="rId10" Type="http://schemas.openxmlformats.org/officeDocument/2006/relationships/image" Target="../media/image57.png"/><Relationship Id="rId4" Type="http://schemas.openxmlformats.org/officeDocument/2006/relationships/image" Target="../media/image53.jpg"/><Relationship Id="rId9" Type="http://schemas.openxmlformats.org/officeDocument/2006/relationships/image" Target="../media/image56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png"/><Relationship Id="rId3" Type="http://schemas.openxmlformats.org/officeDocument/2006/relationships/image" Target="../media/image60.jpg"/><Relationship Id="rId7" Type="http://schemas.openxmlformats.org/officeDocument/2006/relationships/image" Target="../media/image63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62.png"/><Relationship Id="rId4" Type="http://schemas.openxmlformats.org/officeDocument/2006/relationships/image" Target="../media/image61.jpg"/><Relationship Id="rId9" Type="http://schemas.openxmlformats.org/officeDocument/2006/relationships/image" Target="../media/image65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67.jpg"/><Relationship Id="rId7" Type="http://schemas.openxmlformats.org/officeDocument/2006/relationships/image" Target="../media/image71.pn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0.png"/><Relationship Id="rId5" Type="http://schemas.openxmlformats.org/officeDocument/2006/relationships/image" Target="../media/image69.jpg"/><Relationship Id="rId10" Type="http://schemas.openxmlformats.org/officeDocument/2006/relationships/image" Target="../media/image73.gif"/><Relationship Id="rId4" Type="http://schemas.openxmlformats.org/officeDocument/2006/relationships/image" Target="../media/image68.jpg"/><Relationship Id="rId9" Type="http://schemas.openxmlformats.org/officeDocument/2006/relationships/image" Target="../media/image72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6.png"/><Relationship Id="rId13" Type="http://schemas.openxmlformats.org/officeDocument/2006/relationships/image" Target="../media/image79.png"/><Relationship Id="rId18" Type="http://schemas.openxmlformats.org/officeDocument/2006/relationships/image" Target="../media/image82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81.png"/><Relationship Id="rId2" Type="http://schemas.openxmlformats.org/officeDocument/2006/relationships/slideLayout" Target="../slideLayouts/slideLayout1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75.png"/><Relationship Id="rId11" Type="http://schemas.openxmlformats.org/officeDocument/2006/relationships/image" Target="../media/image78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80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74.png"/><Relationship Id="rId9" Type="http://schemas.openxmlformats.org/officeDocument/2006/relationships/image" Target="../media/image77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123478"/>
            <a:ext cx="9144000" cy="288272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" name="4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598206" y="-270544"/>
            <a:ext cx="4176464" cy="5722614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550" y="1203598"/>
            <a:ext cx="5457239" cy="385519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8" name="17 Imagen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588224" y="1419622"/>
            <a:ext cx="2160240" cy="3723878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92696" y="3579862"/>
            <a:ext cx="1334914" cy="610194"/>
          </a:xfrm>
          <a:prstGeom prst="rect">
            <a:avLst/>
          </a:prstGeom>
        </p:spPr>
      </p:pic>
      <p:pic>
        <p:nvPicPr>
          <p:cNvPr id="21" name="20 Imagen"/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170"/>
          <a:stretch/>
        </p:blipFill>
        <p:spPr>
          <a:xfrm>
            <a:off x="-3904" y="123478"/>
            <a:ext cx="5826149" cy="194421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9124132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8000">
        <p14:vortex dir="d"/>
        <p:sndAc>
          <p:stSnd>
            <p:snd r:embed="rId3" name="Luna De Paris (Moon of Paris) (1).wav"/>
          </p:stSnd>
        </p:sndAc>
      </p:transition>
    </mc:Choice>
    <mc:Fallback>
      <p:transition spd="slow" advClick="0" advTm="8000">
        <p:fade/>
        <p:sndAc>
          <p:stSnd>
            <p:snd r:embed="rId3" name="Luna De Paris (Moon of Paris) (1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06" y="-48787"/>
            <a:ext cx="7105830" cy="51435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" name="1 CuadroTexto"/>
          <p:cNvSpPr txBox="1"/>
          <p:nvPr/>
        </p:nvSpPr>
        <p:spPr>
          <a:xfrm>
            <a:off x="2833194" y="2571750"/>
            <a:ext cx="5585183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000" dirty="0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Georgia" pitchFamily="18" charset="0"/>
              </a:rPr>
              <a:t>La grandeza de una nación y su progreso moral </a:t>
            </a:r>
            <a:endParaRPr lang="es-ES" sz="2000" dirty="0" smtClean="0"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Georgia" pitchFamily="18" charset="0"/>
            </a:endParaRPr>
          </a:p>
          <a:p>
            <a:pPr algn="ctr"/>
            <a:r>
              <a:rPr lang="es-ES" sz="2000" dirty="0" smtClean="0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Georgia" pitchFamily="18" charset="0"/>
              </a:rPr>
              <a:t>puede </a:t>
            </a:r>
            <a:r>
              <a:rPr lang="es-ES" sz="2000" dirty="0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Georgia" pitchFamily="18" charset="0"/>
              </a:rPr>
              <a:t>ser juzgado por la forma en </a:t>
            </a:r>
            <a:endParaRPr lang="es-ES" sz="2000" dirty="0" smtClean="0"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Georgia" pitchFamily="18" charset="0"/>
            </a:endParaRPr>
          </a:p>
          <a:p>
            <a:pPr algn="ctr"/>
            <a:r>
              <a:rPr lang="es-ES" sz="2000" dirty="0" smtClean="0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Georgia" pitchFamily="18" charset="0"/>
              </a:rPr>
              <a:t>que </a:t>
            </a:r>
            <a:r>
              <a:rPr lang="es-ES" sz="2000" dirty="0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Georgia" pitchFamily="18" charset="0"/>
              </a:rPr>
              <a:t>sus animales son </a:t>
            </a:r>
            <a:r>
              <a:rPr lang="es-ES" sz="2000" dirty="0" smtClean="0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Georgia" pitchFamily="18" charset="0"/>
              </a:rPr>
              <a:t>tratados. </a:t>
            </a:r>
          </a:p>
          <a:p>
            <a:pPr algn="ctr"/>
            <a:endParaRPr lang="es-ES" sz="2000" dirty="0" smtClean="0"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Georgia" pitchFamily="18" charset="0"/>
            </a:endParaRPr>
          </a:p>
          <a:p>
            <a:pPr algn="ctr"/>
            <a:r>
              <a:rPr lang="es-ES" sz="2000" dirty="0" smtClean="0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Georgia" pitchFamily="18" charset="0"/>
              </a:rPr>
              <a:t>(</a:t>
            </a:r>
            <a:r>
              <a:rPr lang="es-ES" sz="2000" dirty="0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Georgia" pitchFamily="18" charset="0"/>
              </a:rPr>
              <a:t>Mahatma Gandhi)</a:t>
            </a:r>
          </a:p>
        </p:txBody>
      </p:sp>
      <p:sp>
        <p:nvSpPr>
          <p:cNvPr id="14" name="13 CuadroTexto"/>
          <p:cNvSpPr txBox="1"/>
          <p:nvPr/>
        </p:nvSpPr>
        <p:spPr>
          <a:xfrm>
            <a:off x="827584" y="4330338"/>
            <a:ext cx="375295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-Una creación de </a:t>
            </a:r>
            <a:r>
              <a:rPr lang="es-ES" sz="2000" u="sng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Orqui</a:t>
            </a:r>
            <a:r>
              <a:rPr lang="es-ES" sz="2000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 Valdés-</a:t>
            </a:r>
            <a:endParaRPr lang="es-ES" sz="2000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</p:txBody>
      </p:sp>
      <p:pic>
        <p:nvPicPr>
          <p:cNvPr id="5" name="4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839" y="3399643"/>
            <a:ext cx="955489" cy="610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72718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Click="0" advTm="23000">
        <p14:prism dir="u" isContent="1" isInverted="1"/>
      </p:transition>
    </mc:Choice>
    <mc:Fallback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6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2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17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4100"/>
                            </p:stCondLst>
                            <p:childTnLst>
                              <p:par>
                                <p:cTn id="21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2251" y="339502"/>
            <a:ext cx="6436851" cy="3731507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324546" y="-380578"/>
            <a:ext cx="3392628" cy="5665615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2546" y="339502"/>
            <a:ext cx="6456556" cy="3731508"/>
          </a:xfrm>
          <a:prstGeom prst="rect">
            <a:avLst/>
          </a:prstGeom>
          <a:effectLst/>
        </p:spPr>
      </p:pic>
      <p:pic>
        <p:nvPicPr>
          <p:cNvPr id="9" name="8 Imagen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3848" y="2270612"/>
            <a:ext cx="2607019" cy="3005907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3" y="630046"/>
            <a:ext cx="3760921" cy="3468337"/>
          </a:xfrm>
          <a:prstGeom prst="rect">
            <a:avLst/>
          </a:prstGeom>
        </p:spPr>
      </p:pic>
      <p:pic>
        <p:nvPicPr>
          <p:cNvPr id="2" name="1 Imagen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8264" y="771550"/>
            <a:ext cx="2376264" cy="4725347"/>
          </a:xfrm>
          <a:prstGeom prst="rect">
            <a:avLst/>
          </a:prstGeom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199" y="4265753"/>
            <a:ext cx="1334914" cy="610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23846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12000">
        <p:blinds dir="vert"/>
      </p:transition>
    </mc:Choice>
    <mc:Fallback>
      <p:transition spd="slow" advClick="0" advTm="12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074" y="483518"/>
            <a:ext cx="6105128" cy="3828535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272" y="483518"/>
            <a:ext cx="6105128" cy="3828535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074" y="483519"/>
            <a:ext cx="6120326" cy="3828534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1" name="10 Imagen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51" t="3907" r="2389" b="4453"/>
          <a:stretch/>
        </p:blipFill>
        <p:spPr>
          <a:xfrm>
            <a:off x="293074" y="483519"/>
            <a:ext cx="6120326" cy="3828534"/>
          </a:xfrm>
          <a:prstGeom prst="rect">
            <a:avLst/>
          </a:prstGeom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2" name="11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5219" y="4507291"/>
            <a:ext cx="1334914" cy="610194"/>
          </a:xfrm>
          <a:prstGeom prst="rect">
            <a:avLst/>
          </a:prstGeom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108520" y="2241974"/>
            <a:ext cx="2990603" cy="2994763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4" name="13 Imagen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8369" y="3253504"/>
            <a:ext cx="1847500" cy="1829087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3" name="12 Imagen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19" y="-12835"/>
            <a:ext cx="3571275" cy="5143500"/>
          </a:xfrm>
          <a:prstGeom prst="rect">
            <a:avLst/>
          </a:prstGeom>
        </p:spPr>
      </p:pic>
      <p:pic>
        <p:nvPicPr>
          <p:cNvPr id="9" name="8 Imagen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3582" y="-236562"/>
            <a:ext cx="3151371" cy="2328479"/>
          </a:xfrm>
          <a:prstGeom prst="rect">
            <a:avLst/>
          </a:prstGeom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4079" y="1875893"/>
            <a:ext cx="3059315" cy="2839044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5" name="14 Imagen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8996" y="2773949"/>
            <a:ext cx="1963691" cy="2462788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281436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18000">
        <p14:prism isContent="1" isInverted="1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500"/>
                            </p:stCondLst>
                            <p:childTnLst>
                              <p:par>
                                <p:cTn id="13" presetID="21" presetClass="entr" presetSubtype="4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283715"/>
            <a:ext cx="6552728" cy="3805181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277116"/>
            <a:ext cx="6552727" cy="3811779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277116"/>
            <a:ext cx="6552726" cy="381178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277116"/>
            <a:ext cx="6552726" cy="3811779"/>
          </a:xfrm>
          <a:prstGeom prst="rect">
            <a:avLst/>
          </a:prstGeom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8304" y="2825811"/>
            <a:ext cx="1639688" cy="215780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2083561"/>
            <a:ext cx="2560108" cy="3059939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1" name="10 Imagen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15338" y="277116"/>
            <a:ext cx="3719185" cy="4979483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2" name="11 Imagen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232" y="2009098"/>
            <a:ext cx="2736304" cy="3507854"/>
          </a:xfrm>
          <a:prstGeom prst="rect">
            <a:avLst/>
          </a:prstGeom>
        </p:spPr>
      </p:pic>
      <p:pic>
        <p:nvPicPr>
          <p:cNvPr id="9" name="8 Imagen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395" y="3179851"/>
            <a:ext cx="2188283" cy="1584829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4" name="13 Imagen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1519" y="3003274"/>
            <a:ext cx="1584829" cy="2066373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5" name="14 Imagen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0847" y="4502401"/>
            <a:ext cx="1334914" cy="610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7446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19000">
        <p14:prism isContent="1" isInverted="1"/>
      </p:transition>
    </mc:Choice>
    <mc:Fallback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5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1500"/>
                            </p:stCondLst>
                            <p:childTnLst>
                              <p:par>
                                <p:cTn id="13" presetID="16" presetClass="entr" presetSubtype="42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4325" y="0"/>
            <a:ext cx="3995068" cy="5092030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6" y="339502"/>
            <a:ext cx="5760640" cy="3570777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6" name="5 Imagen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14" t="9040" b="-850"/>
          <a:stretch/>
        </p:blipFill>
        <p:spPr>
          <a:xfrm>
            <a:off x="2195736" y="339502"/>
            <a:ext cx="5760640" cy="3587427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6" y="339503"/>
            <a:ext cx="5760640" cy="3570776"/>
          </a:xfrm>
          <a:prstGeom prst="rect">
            <a:avLst/>
          </a:prstGeom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6" y="339502"/>
            <a:ext cx="5760639" cy="3587427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11" name="10 Imagen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2969156"/>
            <a:ext cx="2714632" cy="2202419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0" name="9 Imagen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832" y="4210869"/>
            <a:ext cx="1334914" cy="610194"/>
          </a:xfrm>
          <a:prstGeom prst="rect">
            <a:avLst/>
          </a:prstGeom>
        </p:spPr>
      </p:pic>
      <p:pic>
        <p:nvPicPr>
          <p:cNvPr id="9" name="8 Imagen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2796" y="646772"/>
            <a:ext cx="2627159" cy="4644768"/>
          </a:xfrm>
          <a:prstGeom prst="rect">
            <a:avLst/>
          </a:prstGeom>
        </p:spPr>
      </p:pic>
      <p:pic>
        <p:nvPicPr>
          <p:cNvPr id="2" name="1 Imagen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9" y="2283718"/>
            <a:ext cx="1929962" cy="2573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39276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21000">
        <p14:ferris dir="l"/>
      </p:transition>
    </mc:Choice>
    <mc:Fallback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500"/>
                            </p:stCondLst>
                            <p:childTnLst>
                              <p:par>
                                <p:cTn id="9" presetID="16" presetClass="entr" presetSubtype="4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500"/>
                            </p:stCondLst>
                            <p:childTnLst>
                              <p:par>
                                <p:cTn id="13" presetID="6" presetClass="entr" presetSubtype="16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1300" y="267494"/>
            <a:ext cx="6683491" cy="3880359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0" name="9 Imagen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25"/>
          <a:stretch/>
        </p:blipFill>
        <p:spPr>
          <a:xfrm>
            <a:off x="1931300" y="248595"/>
            <a:ext cx="6683492" cy="3899258"/>
          </a:xfrm>
          <a:prstGeom prst="rect">
            <a:avLst/>
          </a:prstGeom>
          <a:effectLst/>
        </p:spPr>
      </p:pic>
      <p:pic>
        <p:nvPicPr>
          <p:cNvPr id="11" name="10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1299" y="248595"/>
            <a:ext cx="6683491" cy="3899258"/>
          </a:xfrm>
          <a:prstGeom prst="rect">
            <a:avLst/>
          </a:prstGeom>
          <a:effectLst/>
        </p:spPr>
      </p:pic>
      <p:pic>
        <p:nvPicPr>
          <p:cNvPr id="14" name="13 Imagen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1299" y="248595"/>
            <a:ext cx="6683493" cy="3899258"/>
          </a:xfrm>
          <a:prstGeom prst="rect">
            <a:avLst/>
          </a:prstGeom>
          <a:effectLst/>
        </p:spPr>
      </p:pic>
      <p:pic>
        <p:nvPicPr>
          <p:cNvPr id="12" name="11 Imagen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3315466"/>
            <a:ext cx="1828804" cy="1591059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8" name="17 Imagen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52536" y="81462"/>
            <a:ext cx="2778952" cy="51435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3" name="12 Imagen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660232" y="699543"/>
            <a:ext cx="2483768" cy="4168112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6" name="15 Imagen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135" y="4482900"/>
            <a:ext cx="1334914" cy="610194"/>
          </a:xfrm>
          <a:prstGeom prst="rect">
            <a:avLst/>
          </a:prstGeom>
        </p:spPr>
      </p:pic>
      <p:pic>
        <p:nvPicPr>
          <p:cNvPr id="15" name="14 Imagen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5766" y="2623220"/>
            <a:ext cx="2520280" cy="252028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4994" y="1867211"/>
            <a:ext cx="2806612" cy="3219822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9079393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20000">
        <p14:prism isContent="1" isInverted="1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1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1498" y="403618"/>
            <a:ext cx="6531068" cy="3968332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1498" y="403618"/>
            <a:ext cx="6531068" cy="3968331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1498" y="403618"/>
            <a:ext cx="6514862" cy="3968331"/>
          </a:xfrm>
          <a:prstGeom prst="rect">
            <a:avLst/>
          </a:prstGeom>
        </p:spPr>
      </p:pic>
      <p:pic>
        <p:nvPicPr>
          <p:cNvPr id="16" name="15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460" y="3905772"/>
            <a:ext cx="1334914" cy="610194"/>
          </a:xfrm>
          <a:prstGeom prst="rect">
            <a:avLst/>
          </a:prstGeom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1498" y="403618"/>
            <a:ext cx="6531066" cy="3968330"/>
          </a:xfrm>
          <a:prstGeom prst="rect">
            <a:avLst/>
          </a:prstGeom>
        </p:spPr>
      </p:pic>
      <p:pic>
        <p:nvPicPr>
          <p:cNvPr id="22" name="21 Imagen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1920" y="3188239"/>
            <a:ext cx="1792076" cy="1999323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2" name="11 Imagen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6256" y="2005713"/>
            <a:ext cx="2450389" cy="3181849"/>
          </a:xfrm>
          <a:prstGeom prst="rect">
            <a:avLst/>
          </a:prstGeom>
        </p:spPr>
      </p:pic>
      <p:pic>
        <p:nvPicPr>
          <p:cNvPr id="23" name="22 Imagen"/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51" y="403617"/>
            <a:ext cx="2678541" cy="4964694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8" name="17 Imagen"/>
          <p:cNvPicPr>
            <a:picLocks noChangeAspect="1"/>
          </p:cNvPicPr>
          <p:nvPr/>
        </p:nvPicPr>
        <p:blipFill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1651269"/>
            <a:ext cx="1883941" cy="3640343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98479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Click="0" advTm="20000">
        <p14:conveyor dir="r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6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18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39127"/>
            <a:ext cx="9143244" cy="1204373"/>
          </a:xfrm>
          <a:prstGeom prst="rect">
            <a:avLst/>
          </a:prstGeom>
        </p:spPr>
      </p:pic>
      <p:pic>
        <p:nvPicPr>
          <p:cNvPr id="12" name="11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038" y="339502"/>
            <a:ext cx="6138496" cy="3704892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038" y="339502"/>
            <a:ext cx="6138496" cy="3704891"/>
          </a:xfrm>
          <a:prstGeom prst="rect">
            <a:avLst/>
          </a:prstGeom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6136" y="113687"/>
            <a:ext cx="3044674" cy="442762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7" name="16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0272" y="167337"/>
            <a:ext cx="2597468" cy="4501703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20" name="19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4236216"/>
            <a:ext cx="1334914" cy="610194"/>
          </a:xfrm>
          <a:prstGeom prst="rect">
            <a:avLst/>
          </a:prstGeom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051520"/>
            <a:ext cx="3131840" cy="3198539"/>
          </a:xfrm>
          <a:prstGeom prst="rect">
            <a:avLst/>
          </a:prstGeom>
          <a:effectLst/>
        </p:spPr>
      </p:pic>
      <p:pic>
        <p:nvPicPr>
          <p:cNvPr id="15" name="14 Imagen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868144" y="2407196"/>
            <a:ext cx="3347864" cy="2867799"/>
          </a:xfrm>
          <a:prstGeom prst="rect">
            <a:avLst/>
          </a:prstGeom>
          <a:effectLst/>
        </p:spPr>
      </p:pic>
      <p:pic>
        <p:nvPicPr>
          <p:cNvPr id="9" name="8 Imagen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3135" y="2327500"/>
            <a:ext cx="3033323" cy="28089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7123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5000">
        <p14:prism isContent="1" isInverted="1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26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314188" flipH="1">
            <a:off x="-181561" y="-16420"/>
            <a:ext cx="2235276" cy="3550715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752" y="267494"/>
            <a:ext cx="6233889" cy="4227934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752" y="267494"/>
            <a:ext cx="6233888" cy="4227933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2" name="1 Imagen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89" t="3059" r="1537" b="2080"/>
          <a:stretch/>
        </p:blipFill>
        <p:spPr>
          <a:xfrm>
            <a:off x="2339752" y="195486"/>
            <a:ext cx="6233887" cy="4299941"/>
          </a:xfrm>
          <a:prstGeom prst="rect">
            <a:avLst/>
          </a:prstGeom>
        </p:spPr>
      </p:pic>
      <p:pic>
        <p:nvPicPr>
          <p:cNvPr id="23" name="22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220072" y="2702245"/>
            <a:ext cx="4913814" cy="2852692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22" name="21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4544" y="1851932"/>
            <a:ext cx="4680520" cy="353686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9" name="8 Imagen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8978" y="1275606"/>
            <a:ext cx="3066034" cy="3797494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2" name="11 Imagen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9912" y="4533306"/>
            <a:ext cx="1334914" cy="610194"/>
          </a:xfrm>
          <a:prstGeom prst="rect">
            <a:avLst/>
          </a:prstGeom>
        </p:spPr>
      </p:pic>
      <p:pic>
        <p:nvPicPr>
          <p:cNvPr id="17" name="16 Imagen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7908" y="1851932"/>
            <a:ext cx="2176092" cy="3291568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2719" y="3962446"/>
            <a:ext cx="1110378" cy="10659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27340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20000">
        <p14:ferris dir="l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0"/>
            <a:ext cx="9144000" cy="307777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506012">
            <a:off x="4114800" y="628650"/>
            <a:ext cx="4826000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5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63</Words>
  <Application>Microsoft Office PowerPoint</Application>
  <PresentationFormat>Presentación en pantalla (16:9)</PresentationFormat>
  <Paragraphs>11</Paragraphs>
  <Slides>11</Slides>
  <Notes>2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11</vt:i4>
      </vt:variant>
    </vt:vector>
  </HeadingPairs>
  <TitlesOfParts>
    <vt:vector size="16" baseType="lpstr">
      <vt:lpstr>Arial</vt:lpstr>
      <vt:lpstr>Georgia</vt:lpstr>
      <vt:lpstr>Kristen ITC</vt:lpstr>
      <vt:lpstr>Calibri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/>
  <cp:lastModifiedBy/>
  <cp:revision>37</cp:revision>
  <dcterms:created xsi:type="dcterms:W3CDTF">2022-10-23T00:11:44Z</dcterms:created>
  <dcterms:modified xsi:type="dcterms:W3CDTF">2022-12-03T01:42:25Z</dcterms:modified>
</cp:coreProperties>
</file>