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33"/>
  </p:notesMasterIdLst>
  <p:sldIdLst>
    <p:sldId id="295" r:id="rId3"/>
    <p:sldId id="257" r:id="rId4"/>
    <p:sldId id="277" r:id="rId5"/>
    <p:sldId id="286" r:id="rId6"/>
    <p:sldId id="263" r:id="rId7"/>
    <p:sldId id="265" r:id="rId8"/>
    <p:sldId id="281" r:id="rId9"/>
    <p:sldId id="258" r:id="rId10"/>
    <p:sldId id="275" r:id="rId11"/>
    <p:sldId id="260" r:id="rId12"/>
    <p:sldId id="264" r:id="rId13"/>
    <p:sldId id="268" r:id="rId14"/>
    <p:sldId id="304" r:id="rId15"/>
    <p:sldId id="267" r:id="rId16"/>
    <p:sldId id="276" r:id="rId17"/>
    <p:sldId id="273" r:id="rId18"/>
    <p:sldId id="280" r:id="rId19"/>
    <p:sldId id="272" r:id="rId20"/>
    <p:sldId id="274" r:id="rId21"/>
    <p:sldId id="271" r:id="rId22"/>
    <p:sldId id="279" r:id="rId23"/>
    <p:sldId id="283" r:id="rId24"/>
    <p:sldId id="282" r:id="rId25"/>
    <p:sldId id="288" r:id="rId26"/>
    <p:sldId id="300" r:id="rId27"/>
    <p:sldId id="284" r:id="rId28"/>
    <p:sldId id="303" r:id="rId29"/>
    <p:sldId id="293" r:id="rId30"/>
    <p:sldId id="292" r:id="rId31"/>
    <p:sldId id="305" r:id="rId32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a8F7z/OsWX4hhecfStPqUA" hashData="8tkDTQwddDB4Yxi33yWel96Yod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00"/>
    <a:srgbClr val="54381C"/>
    <a:srgbClr val="996633"/>
    <a:srgbClr val="20A420"/>
    <a:srgbClr val="6B4723"/>
    <a:srgbClr val="996600"/>
    <a:srgbClr val="F69CE9"/>
    <a:srgbClr val="1B8D1B"/>
    <a:srgbClr val="706840"/>
    <a:srgbClr val="34D83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>
    <p:restoredLeft sz="15620"/>
    <p:restoredTop sz="94660"/>
  </p:normalViewPr>
  <p:slideViewPr>
    <p:cSldViewPr>
      <p:cViewPr>
        <p:scale>
          <a:sx n="381" d="100"/>
          <a:sy n="381" d="100"/>
        </p:scale>
        <p:origin x="5286" y="375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C00EBA-5C2D-4AE2-BA61-B2A59E220AD0}" type="datetimeFigureOut">
              <a:rPr lang="es-PE" smtClean="0"/>
              <a:pPr/>
              <a:t>16/12/2017</a:t>
            </a:fld>
            <a:endParaRPr lang="es-PE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7943A4-8A57-4D33-B16D-21980C5B881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7943A4-8A57-4D33-B16D-21980C5B881A}" type="slidenum">
              <a:rPr lang="es-PE" smtClean="0"/>
              <a:pPr/>
              <a:t>2</a:t>
            </a:fld>
            <a:endParaRPr lang="es-P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2D1AC-8834-46B9-800B-01F78926BC63}" type="datetimeFigureOut">
              <a:rPr lang="es-PE" smtClean="0"/>
              <a:pPr/>
              <a:t>16/12/2017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67515-0E79-43BF-B493-D13213BE149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2000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2D1AC-8834-46B9-800B-01F78926BC63}" type="datetimeFigureOut">
              <a:rPr lang="es-PE" smtClean="0"/>
              <a:pPr/>
              <a:t>16/12/2017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67515-0E79-43BF-B493-D13213BE149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2000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2D1AC-8834-46B9-800B-01F78926BC63}" type="datetimeFigureOut">
              <a:rPr lang="es-PE" smtClean="0"/>
              <a:pPr/>
              <a:t>16/12/2017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67515-0E79-43BF-B493-D13213BE149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2000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2D1AC-8834-46B9-800B-01F78926BC63}" type="datetimeFigureOut">
              <a:rPr lang="es-PE" smtClean="0"/>
              <a:pPr/>
              <a:t>16/12/2017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67515-0E79-43BF-B493-D13213BE149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2000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2D1AC-8834-46B9-800B-01F78926BC63}" type="datetimeFigureOut">
              <a:rPr lang="es-PE" smtClean="0"/>
              <a:pPr/>
              <a:t>16/12/2017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67515-0E79-43BF-B493-D13213BE149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2000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2D1AC-8834-46B9-800B-01F78926BC63}" type="datetimeFigureOut">
              <a:rPr lang="es-PE" smtClean="0"/>
              <a:pPr/>
              <a:t>16/12/2017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67515-0E79-43BF-B493-D13213BE149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2000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2D1AC-8834-46B9-800B-01F78926BC63}" type="datetimeFigureOut">
              <a:rPr lang="es-PE" smtClean="0"/>
              <a:pPr/>
              <a:t>16/12/2017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67515-0E79-43BF-B493-D13213BE149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2000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2D1AC-8834-46B9-800B-01F78926BC63}" type="datetimeFigureOut">
              <a:rPr lang="es-PE" smtClean="0"/>
              <a:pPr/>
              <a:t>16/12/2017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67515-0E79-43BF-B493-D13213BE149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2000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2D1AC-8834-46B9-800B-01F78926BC63}" type="datetimeFigureOut">
              <a:rPr lang="es-PE" smtClean="0"/>
              <a:pPr/>
              <a:t>16/12/2017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67515-0E79-43BF-B493-D13213BE149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2000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2D1AC-8834-46B9-800B-01F78926BC63}" type="datetimeFigureOut">
              <a:rPr lang="es-PE" smtClean="0"/>
              <a:pPr/>
              <a:t>16/12/2017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67515-0E79-43BF-B493-D13213BE149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2000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2D1AC-8834-46B9-800B-01F78926BC63}" type="datetimeFigureOut">
              <a:rPr lang="es-PE" smtClean="0"/>
              <a:pPr/>
              <a:t>16/12/2017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67515-0E79-43BF-B493-D13213BE149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2000">
    <p:comb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spd="slow" advTm="12000">
    <p:comb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42D1AC-8834-46B9-800B-01F78926BC63}" type="datetimeFigureOut">
              <a:rPr lang="es-PE" smtClean="0"/>
              <a:pPr/>
              <a:t>16/12/2017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067515-0E79-43BF-B493-D13213BE149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>
    <p:comb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2000">
    <p:comb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image" Target="../media/image39.png"/><Relationship Id="rId18" Type="http://schemas.openxmlformats.org/officeDocument/2006/relationships/image" Target="../media/image4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5.png"/><Relationship Id="rId11" Type="http://schemas.openxmlformats.org/officeDocument/2006/relationships/image" Target="../media/image3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4.png"/><Relationship Id="rId9" Type="http://schemas.openxmlformats.org/officeDocument/2006/relationships/image" Target="../media/image3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6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7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solidFill>
            <a:srgbClr val="81E781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0" y="2571750"/>
            <a:ext cx="4572000" cy="2571750"/>
          </a:xfrm>
          <a:prstGeom prst="rect">
            <a:avLst/>
          </a:prstGeom>
          <a:solidFill>
            <a:srgbClr val="81E781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4572000" y="2571750"/>
            <a:ext cx="4572000" cy="2571750"/>
          </a:xfrm>
          <a:prstGeom prst="rect">
            <a:avLst/>
          </a:prstGeom>
          <a:solidFill>
            <a:srgbClr val="81E781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solidFill>
            <a:srgbClr val="81E781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12" name="11 Imagen" descr="cooltext269888299092616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0" y="947452"/>
            <a:ext cx="3000364" cy="820877"/>
          </a:xfrm>
          <a:prstGeom prst="rect">
            <a:avLst/>
          </a:prstGeom>
        </p:spPr>
      </p:pic>
      <p:pic>
        <p:nvPicPr>
          <p:cNvPr id="13" name="12 Imagen" descr="cooltext269888325049631.png"/>
          <p:cNvPicPr>
            <a:picLocks noChangeAspect="1"/>
          </p:cNvPicPr>
          <p:nvPr/>
        </p:nvPicPr>
        <p:blipFill>
          <a:blip r:embed="rId5">
            <a:lum contrast="20000"/>
          </a:blip>
          <a:stretch>
            <a:fillRect/>
          </a:stretch>
        </p:blipFill>
        <p:spPr>
          <a:xfrm>
            <a:off x="142844" y="2000246"/>
            <a:ext cx="2786082" cy="761205"/>
          </a:xfrm>
          <a:prstGeom prst="rect">
            <a:avLst/>
          </a:prstGeom>
        </p:spPr>
      </p:pic>
      <p:pic>
        <p:nvPicPr>
          <p:cNvPr id="15" name="14 Imagen" descr="cooltext269888598530887.png"/>
          <p:cNvPicPr>
            <a:picLocks noChangeAspect="1"/>
          </p:cNvPicPr>
          <p:nvPr/>
        </p:nvPicPr>
        <p:blipFill>
          <a:blip r:embed="rId6">
            <a:lum bright="20000" contrast="40000"/>
          </a:blip>
          <a:stretch>
            <a:fillRect/>
          </a:stretch>
        </p:blipFill>
        <p:spPr>
          <a:xfrm>
            <a:off x="285720" y="4357700"/>
            <a:ext cx="2357454" cy="314267"/>
          </a:xfrm>
          <a:prstGeom prst="rect">
            <a:avLst/>
          </a:prstGeom>
        </p:spPr>
      </p:pic>
      <p:pic>
        <p:nvPicPr>
          <p:cNvPr id="16" name="15 Imagen" descr="1(46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6000">
    <p:comb/>
    <p:sndAc>
      <p:stSnd loop="1">
        <p:snd r:embed="rId2" name="Carino_Chris_Spheeris_-_MP3_mp3cut_net_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000"/>
                            </p:stCondLst>
                            <p:childTnLst>
                              <p:par>
                                <p:cTn id="4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1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solidFill>
            <a:schemeClr val="tx2">
              <a:lumMod val="75000"/>
              <a:alpha val="65000"/>
            </a:schemeClr>
          </a:solidFill>
          <a:ln>
            <a:noFill/>
          </a:ln>
        </p:spPr>
      </p:pic>
      <p:pic>
        <p:nvPicPr>
          <p:cNvPr id="28" name="27 Imagen" descr="1(1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solidFill>
            <a:schemeClr val="tx2">
              <a:lumMod val="75000"/>
              <a:alpha val="65000"/>
            </a:schemeClr>
          </a:solidFill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500130" y="-785854"/>
            <a:ext cx="9644130" cy="5929354"/>
          </a:xfrm>
          <a:prstGeom prst="rect">
            <a:avLst/>
          </a:prstGeom>
          <a:gradFill flip="none" rotWithShape="1">
            <a:gsLst>
              <a:gs pos="36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96633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1(2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214346" y="-500084"/>
            <a:ext cx="9644130" cy="5929354"/>
          </a:xfrm>
          <a:prstGeom prst="rect">
            <a:avLst/>
          </a:prstGeom>
          <a:gradFill flip="none" rotWithShape="1">
            <a:gsLst>
              <a:gs pos="36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70684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14346" y="-500084"/>
            <a:ext cx="9644130" cy="5929354"/>
          </a:xfrm>
          <a:prstGeom prst="rect">
            <a:avLst/>
          </a:prstGeom>
          <a:gradFill flip="none" rotWithShape="1">
            <a:gsLst>
              <a:gs pos="36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-1"/>
            <a:ext cx="9144000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96633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14346" y="-500084"/>
            <a:ext cx="9644130" cy="5929354"/>
          </a:xfrm>
          <a:prstGeom prst="rect">
            <a:avLst/>
          </a:prstGeom>
          <a:gradFill flip="none" rotWithShape="1">
            <a:gsLst>
              <a:gs pos="36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C990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14346" y="-500084"/>
            <a:ext cx="9644130" cy="5929354"/>
          </a:xfrm>
          <a:prstGeom prst="rect">
            <a:avLst/>
          </a:prstGeom>
          <a:gradFill flip="none" rotWithShape="1">
            <a:gsLst>
              <a:gs pos="36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96633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14346" y="-500084"/>
            <a:ext cx="9644130" cy="5929354"/>
          </a:xfrm>
          <a:prstGeom prst="rect">
            <a:avLst/>
          </a:prstGeom>
          <a:gradFill flip="none" rotWithShape="1">
            <a:gsLst>
              <a:gs pos="36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60000"/>
                <a:lumOff val="4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20A42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14346" y="-500084"/>
            <a:ext cx="9644130" cy="5929354"/>
          </a:xfrm>
          <a:prstGeom prst="rect">
            <a:avLst/>
          </a:prstGeom>
          <a:gradFill flip="none" rotWithShape="1">
            <a:gsLst>
              <a:gs pos="36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966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14346" y="-500084"/>
            <a:ext cx="9644130" cy="5929354"/>
          </a:xfrm>
          <a:prstGeom prst="rect">
            <a:avLst/>
          </a:prstGeom>
          <a:gradFill flip="none" rotWithShape="1">
            <a:gsLst>
              <a:gs pos="36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9660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14346" y="-500084"/>
            <a:ext cx="9644130" cy="5929354"/>
          </a:xfrm>
          <a:prstGeom prst="rect">
            <a:avLst/>
          </a:prstGeom>
          <a:gradFill flip="none" rotWithShape="1">
            <a:gsLst>
              <a:gs pos="36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(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2">
              <a:lumMod val="25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14346" y="-500084"/>
            <a:ext cx="9644130" cy="5929354"/>
          </a:xfrm>
          <a:prstGeom prst="rect">
            <a:avLst/>
          </a:prstGeom>
          <a:gradFill flip="none" rotWithShape="1">
            <a:gsLst>
              <a:gs pos="36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2">
              <a:lumMod val="75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14346" y="-500084"/>
            <a:ext cx="9644130" cy="5929354"/>
          </a:xfrm>
          <a:prstGeom prst="rect">
            <a:avLst/>
          </a:prstGeom>
          <a:gradFill flip="none" rotWithShape="1">
            <a:gsLst>
              <a:gs pos="36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14346" y="-500084"/>
            <a:ext cx="9644130" cy="5929354"/>
          </a:xfrm>
          <a:prstGeom prst="rect">
            <a:avLst/>
          </a:prstGeom>
          <a:gradFill flip="none" rotWithShape="1">
            <a:gsLst>
              <a:gs pos="36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1B8D1B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14346" y="-500084"/>
            <a:ext cx="9644130" cy="5929354"/>
          </a:xfrm>
          <a:prstGeom prst="rect">
            <a:avLst/>
          </a:prstGeom>
          <a:gradFill flip="none" rotWithShape="1">
            <a:gsLst>
              <a:gs pos="36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6B4723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14346" y="-500084"/>
            <a:ext cx="9644130" cy="5929354"/>
          </a:xfrm>
          <a:prstGeom prst="rect">
            <a:avLst/>
          </a:prstGeom>
          <a:gradFill flip="none" rotWithShape="1">
            <a:gsLst>
              <a:gs pos="36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1B8D1B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14346" y="-500084"/>
            <a:ext cx="9644130" cy="5929354"/>
          </a:xfrm>
          <a:prstGeom prst="rect">
            <a:avLst/>
          </a:prstGeom>
          <a:gradFill flip="none" rotWithShape="1">
            <a:gsLst>
              <a:gs pos="36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54381C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14346" y="-500084"/>
            <a:ext cx="9644130" cy="5929354"/>
          </a:xfrm>
          <a:prstGeom prst="rect">
            <a:avLst/>
          </a:prstGeom>
          <a:gradFill flip="none" rotWithShape="1">
            <a:gsLst>
              <a:gs pos="36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69CE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14346" y="-500084"/>
            <a:ext cx="9644130" cy="5929354"/>
          </a:xfrm>
          <a:prstGeom prst="rect">
            <a:avLst/>
          </a:prstGeom>
          <a:gradFill flip="none" rotWithShape="1">
            <a:gsLst>
              <a:gs pos="36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2">
              <a:lumMod val="2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14346" y="-500084"/>
            <a:ext cx="9644130" cy="5929354"/>
          </a:xfrm>
          <a:prstGeom prst="rect">
            <a:avLst/>
          </a:prstGeom>
          <a:gradFill flip="none" rotWithShape="1">
            <a:gsLst>
              <a:gs pos="36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1(1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214346" y="-500084"/>
            <a:ext cx="9644130" cy="5929354"/>
          </a:xfrm>
          <a:prstGeom prst="rect">
            <a:avLst/>
          </a:prstGeom>
          <a:gradFill flip="none" rotWithShape="1">
            <a:gsLst>
              <a:gs pos="36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96633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14346" y="-500084"/>
            <a:ext cx="9644130" cy="5929354"/>
          </a:xfrm>
          <a:prstGeom prst="rect">
            <a:avLst/>
          </a:prstGeom>
          <a:gradFill flip="none" rotWithShape="1">
            <a:gsLst>
              <a:gs pos="36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14346" y="-500084"/>
            <a:ext cx="9644130" cy="5929354"/>
          </a:xfrm>
          <a:prstGeom prst="rect">
            <a:avLst/>
          </a:prstGeom>
          <a:gradFill flip="none" rotWithShape="1">
            <a:gsLst>
              <a:gs pos="36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6B4723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14346" y="-500084"/>
            <a:ext cx="9644130" cy="5929354"/>
          </a:xfrm>
          <a:prstGeom prst="rect">
            <a:avLst/>
          </a:prstGeom>
          <a:gradFill flip="none" rotWithShape="1">
            <a:gsLst>
              <a:gs pos="36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20A42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14346" y="-500084"/>
            <a:ext cx="9644130" cy="5929354"/>
          </a:xfrm>
          <a:prstGeom prst="rect">
            <a:avLst/>
          </a:prstGeom>
          <a:gradFill flip="none" rotWithShape="1">
            <a:gsLst>
              <a:gs pos="36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54381C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1(5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Rectángulo"/>
          <p:cNvSpPr/>
          <p:nvPr/>
        </p:nvSpPr>
        <p:spPr>
          <a:xfrm>
            <a:off x="-214346" y="-500084"/>
            <a:ext cx="9644130" cy="5929354"/>
          </a:xfrm>
          <a:prstGeom prst="rect">
            <a:avLst/>
          </a:prstGeom>
          <a:gradFill flip="none" rotWithShape="1">
            <a:gsLst>
              <a:gs pos="36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C99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500130" y="0"/>
            <a:ext cx="9644130" cy="5929354"/>
          </a:xfrm>
          <a:prstGeom prst="rect">
            <a:avLst/>
          </a:prstGeom>
          <a:gradFill flip="none" rotWithShape="1">
            <a:gsLst>
              <a:gs pos="36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14346" y="-500084"/>
            <a:ext cx="9644130" cy="5929354"/>
          </a:xfrm>
          <a:prstGeom prst="rect">
            <a:avLst/>
          </a:prstGeom>
          <a:gradFill flip="none" rotWithShape="1">
            <a:gsLst>
              <a:gs pos="36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96633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14346" y="-500084"/>
            <a:ext cx="9644130" cy="5929354"/>
          </a:xfrm>
          <a:prstGeom prst="rect">
            <a:avLst/>
          </a:prstGeom>
          <a:gradFill flip="none" rotWithShape="1">
            <a:gsLst>
              <a:gs pos="36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54381C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cooltext2698876241496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736830">
            <a:off x="1028257" y="3566110"/>
            <a:ext cx="1223175" cy="72478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-571522"/>
            <a:ext cx="9644130" cy="5929354"/>
          </a:xfrm>
          <a:prstGeom prst="rect">
            <a:avLst/>
          </a:prstGeom>
          <a:gradFill flip="none" rotWithShape="1">
            <a:gsLst>
              <a:gs pos="36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</Words>
  <Application>Microsoft Office PowerPoint</Application>
  <PresentationFormat>Presentación en pantalla (16:9)</PresentationFormat>
  <Paragraphs>4</Paragraphs>
  <Slides>30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283</cp:revision>
  <dcterms:created xsi:type="dcterms:W3CDTF">2017-08-24T22:29:49Z</dcterms:created>
  <dcterms:modified xsi:type="dcterms:W3CDTF">2017-12-16T17:36:17Z</dcterms:modified>
</cp:coreProperties>
</file>